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94.xml" ContentType="application/vnd.openxmlformats-officedocument.presentationml.slide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2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notesSlides/notesSlide7.xml" ContentType="application/vnd.openxmlformats-officedocument.presentationml.notes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viewProps.xml" ContentType="application/vnd.openxmlformats-officedocument.presentationml.viewProps+xml"/>
  <Override PartName="/ppt/diagrams/colors4.xml" ContentType="application/vnd.openxmlformats-officedocument.drawingml.diagramColor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Override PartName="/ppt/slides/slide9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drawing3.xml" ContentType="application/vnd.ms-office.drawingml.diagramDrawing+xml"/>
  <Override PartName="/ppt/notesSlides/notesSlide3.xml" ContentType="application/vnd.openxmlformats-officedocument.presentationml.notes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62.xml" ContentType="application/vnd.openxmlformats-officedocument.presentationml.slide+xml"/>
  <Override PartName="/ppt/slides/slide80.xml" ContentType="application/vnd.openxmlformats-officedocument.presentationml.slide+xml"/>
  <Override PartName="/ppt/slides/slide91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diagrams/layout4.xml" ContentType="application/vnd.openxmlformats-officedocument.drawingml.diagram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slides/slide89.xml" ContentType="application/vnd.openxmlformats-officedocument.presentationml.slide+xml"/>
  <Override PartName="/ppt/diagrams/data3.xml" ContentType="application/vnd.openxmlformats-officedocument.drawingml.diagramData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notesSlides/notesSlide9.xml" ContentType="application/vnd.openxmlformats-officedocument.presentationml.notesSlide+xml"/>
  <Override PartName="/ppt/slides/slide79.xml" ContentType="application/vnd.openxmlformats-officedocument.presentationml.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diagrams/colors2.xml" ContentType="application/vnd.openxmlformats-officedocument.drawingml.diagramColors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s/slide93.xml" ContentType="application/vnd.openxmlformats-officedocument.presentationml.slide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Override PartName="/ppt/slides/slide71.xml" ContentType="application/vnd.openxmlformats-officedocument.presentationml.slide+xml"/>
  <Override PartName="/ppt/slides/slide82.xml" ContentType="application/vnd.openxmlformats-officedocument.presentationml.slide+xml"/>
  <Default Extension="jpeg" ContentType="image/jpeg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2" r:id="rId1"/>
  </p:sldMasterIdLst>
  <p:notesMasterIdLst>
    <p:notesMasterId r:id="rId97"/>
  </p:notesMasterIdLst>
  <p:sldIdLst>
    <p:sldId id="346" r:id="rId2"/>
    <p:sldId id="257" r:id="rId3"/>
    <p:sldId id="359" r:id="rId4"/>
    <p:sldId id="350" r:id="rId5"/>
    <p:sldId id="259" r:id="rId6"/>
    <p:sldId id="274" r:id="rId7"/>
    <p:sldId id="260" r:id="rId8"/>
    <p:sldId id="275" r:id="rId9"/>
    <p:sldId id="276" r:id="rId10"/>
    <p:sldId id="258" r:id="rId11"/>
    <p:sldId id="372" r:id="rId12"/>
    <p:sldId id="797" r:id="rId13"/>
    <p:sldId id="378" r:id="rId14"/>
    <p:sldId id="1084" r:id="rId15"/>
    <p:sldId id="1085" r:id="rId16"/>
    <p:sldId id="424" r:id="rId17"/>
    <p:sldId id="374" r:id="rId18"/>
    <p:sldId id="382" r:id="rId19"/>
    <p:sldId id="987" r:id="rId20"/>
    <p:sldId id="383" r:id="rId21"/>
    <p:sldId id="385" r:id="rId22"/>
    <p:sldId id="1137" r:id="rId23"/>
    <p:sldId id="937" r:id="rId24"/>
    <p:sldId id="490" r:id="rId25"/>
    <p:sldId id="1087" r:id="rId26"/>
    <p:sldId id="1138" r:id="rId27"/>
    <p:sldId id="1139" r:id="rId28"/>
    <p:sldId id="1140" r:id="rId29"/>
    <p:sldId id="1141" r:id="rId30"/>
    <p:sldId id="1142" r:id="rId31"/>
    <p:sldId id="1143" r:id="rId32"/>
    <p:sldId id="1145" r:id="rId33"/>
    <p:sldId id="805" r:id="rId34"/>
    <p:sldId id="806" r:id="rId35"/>
    <p:sldId id="323" r:id="rId36"/>
    <p:sldId id="1124" r:id="rId37"/>
    <p:sldId id="1125" r:id="rId38"/>
    <p:sldId id="1126" r:id="rId39"/>
    <p:sldId id="1127" r:id="rId40"/>
    <p:sldId id="1128" r:id="rId41"/>
    <p:sldId id="1129" r:id="rId42"/>
    <p:sldId id="1130" r:id="rId43"/>
    <p:sldId id="1103" r:id="rId44"/>
    <p:sldId id="1104" r:id="rId45"/>
    <p:sldId id="1099" r:id="rId46"/>
    <p:sldId id="896" r:id="rId47"/>
    <p:sldId id="536" r:id="rId48"/>
    <p:sldId id="396" r:id="rId49"/>
    <p:sldId id="1113" r:id="rId50"/>
    <p:sldId id="375" r:id="rId51"/>
    <p:sldId id="1116" r:id="rId52"/>
    <p:sldId id="1136" r:id="rId53"/>
    <p:sldId id="1131" r:id="rId54"/>
    <p:sldId id="1109" r:id="rId55"/>
    <p:sldId id="1110" r:id="rId56"/>
    <p:sldId id="1100" r:id="rId57"/>
    <p:sldId id="897" r:id="rId58"/>
    <p:sldId id="1146" r:id="rId59"/>
    <p:sldId id="1114" r:id="rId60"/>
    <p:sldId id="800" r:id="rId61"/>
    <p:sldId id="1118" r:id="rId62"/>
    <p:sldId id="1119" r:id="rId63"/>
    <p:sldId id="1132" r:id="rId64"/>
    <p:sldId id="1133" r:id="rId65"/>
    <p:sldId id="1105" r:id="rId66"/>
    <p:sldId id="1106" r:id="rId67"/>
    <p:sldId id="1101" r:id="rId68"/>
    <p:sldId id="899" r:id="rId69"/>
    <p:sldId id="941" r:id="rId70"/>
    <p:sldId id="1115" r:id="rId71"/>
    <p:sldId id="802" r:id="rId72"/>
    <p:sldId id="1120" r:id="rId73"/>
    <p:sldId id="1121" r:id="rId74"/>
    <p:sldId id="1134" r:id="rId75"/>
    <p:sldId id="1135" r:id="rId76"/>
    <p:sldId id="1107" r:id="rId77"/>
    <p:sldId id="1108" r:id="rId78"/>
    <p:sldId id="1102" r:id="rId79"/>
    <p:sldId id="900" r:id="rId80"/>
    <p:sldId id="399" r:id="rId81"/>
    <p:sldId id="1147" r:id="rId82"/>
    <p:sldId id="1095" r:id="rId83"/>
    <p:sldId id="881" r:id="rId84"/>
    <p:sldId id="1148" r:id="rId85"/>
    <p:sldId id="992" r:id="rId86"/>
    <p:sldId id="1096" r:id="rId87"/>
    <p:sldId id="994" r:id="rId88"/>
    <p:sldId id="1150" r:id="rId89"/>
    <p:sldId id="1151" r:id="rId90"/>
    <p:sldId id="1152" r:id="rId91"/>
    <p:sldId id="1122" r:id="rId92"/>
    <p:sldId id="1123" r:id="rId93"/>
    <p:sldId id="1111" r:id="rId94"/>
    <p:sldId id="1112" r:id="rId95"/>
    <p:sldId id="286" r:id="rId9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601" autoAdjust="0"/>
    <p:restoredTop sz="94660"/>
  </p:normalViewPr>
  <p:slideViewPr>
    <p:cSldViewPr>
      <p:cViewPr>
        <p:scale>
          <a:sx n="51" d="100"/>
          <a:sy n="51" d="100"/>
        </p:scale>
        <p:origin x="-186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97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viewProps" Target="viewProps.xml"/><Relationship Id="rId10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7ACB331-F6FD-4B69-B416-31311D377D2E}" type="doc">
      <dgm:prSet loTypeId="urn:microsoft.com/office/officeart/2005/8/layout/radial2" loCatId="relationship" qsTypeId="urn:microsoft.com/office/officeart/2005/8/quickstyle/simple1" qsCatId="simple" csTypeId="urn:microsoft.com/office/officeart/2005/8/colors/accent2_4" csCatId="accent2" phldr="1"/>
      <dgm:spPr/>
      <dgm:t>
        <a:bodyPr/>
        <a:lstStyle/>
        <a:p>
          <a:endParaRPr lang="en-US"/>
        </a:p>
      </dgm:t>
    </dgm:pt>
    <dgm:pt modelId="{2E9025F1-83E5-4309-BA58-469C9C0AEE56}" type="pres">
      <dgm:prSet presAssocID="{47ACB331-F6FD-4B69-B416-31311D377D2E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00F4003-9BA5-4A41-8299-3B03593446F0}" type="pres">
      <dgm:prSet presAssocID="{47ACB331-F6FD-4B69-B416-31311D377D2E}" presName="cycle" presStyleCnt="0"/>
      <dgm:spPr/>
      <dgm:t>
        <a:bodyPr/>
        <a:lstStyle/>
        <a:p>
          <a:endParaRPr lang="en-US"/>
        </a:p>
      </dgm:t>
    </dgm:pt>
  </dgm:ptLst>
  <dgm:cxnLst>
    <dgm:cxn modelId="{5A655818-CF91-4860-A188-A6102B5688B3}" type="presOf" srcId="{47ACB331-F6FD-4B69-B416-31311D377D2E}" destId="{2E9025F1-83E5-4309-BA58-469C9C0AEE56}" srcOrd="0" destOrd="0" presId="urn:microsoft.com/office/officeart/2005/8/layout/radial2"/>
    <dgm:cxn modelId="{02A9D2D4-CE7A-4E8F-9BBA-4C9B4ACB989F}" type="presParOf" srcId="{2E9025F1-83E5-4309-BA58-469C9C0AEE56}" destId="{400F4003-9BA5-4A41-8299-3B03593446F0}" srcOrd="0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74AAB0D-5C78-46DA-8847-A7A3AC32C65F}" type="doc">
      <dgm:prSet loTypeId="urn:microsoft.com/office/officeart/2005/8/layout/radial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A6E405D-B5FA-4B6B-A681-2AE1908A1694}" type="pres">
      <dgm:prSet presAssocID="{374AAB0D-5C78-46DA-8847-A7A3AC32C65F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C5354B2-0439-43BB-A10D-D6E7F41238AC}" type="pres">
      <dgm:prSet presAssocID="{374AAB0D-5C78-46DA-8847-A7A3AC32C65F}" presName="cycle" presStyleCnt="0"/>
      <dgm:spPr/>
    </dgm:pt>
  </dgm:ptLst>
  <dgm:cxnLst>
    <dgm:cxn modelId="{03C146B4-8B41-40FE-9003-477C9BFA3E5C}" type="presOf" srcId="{374AAB0D-5C78-46DA-8847-A7A3AC32C65F}" destId="{CA6E405D-B5FA-4B6B-A681-2AE1908A1694}" srcOrd="0" destOrd="0" presId="urn:microsoft.com/office/officeart/2005/8/layout/radial2"/>
    <dgm:cxn modelId="{EB7EA357-7F54-4D65-A1A5-21F4C473CC04}" type="presParOf" srcId="{CA6E405D-B5FA-4B6B-A681-2AE1908A1694}" destId="{4C5354B2-0439-43BB-A10D-D6E7F41238AC}" srcOrd="0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BCE4948-2BDF-4CA2-BA5E-5FBEB5E996BD}" type="doc">
      <dgm:prSet loTypeId="urn:microsoft.com/office/officeart/2005/8/layout/radial2" loCatId="relationship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53687EB8-64B6-4924-9AE6-ADEF93AA0FEC}">
      <dgm:prSet phldrT="[Text]" custT="1"/>
      <dgm:spPr/>
      <dgm:t>
        <a:bodyPr/>
        <a:lstStyle/>
        <a:p>
          <a:r>
            <a:rPr lang="en-US" sz="3200" dirty="0" smtClean="0">
              <a:latin typeface="Arial Narrow" pitchFamily="34" charset="0"/>
            </a:rPr>
            <a:t>Tools</a:t>
          </a:r>
          <a:endParaRPr lang="en-US" sz="1700" dirty="0">
            <a:latin typeface="Arial Narrow" pitchFamily="34" charset="0"/>
          </a:endParaRPr>
        </a:p>
      </dgm:t>
    </dgm:pt>
    <dgm:pt modelId="{9AFEA125-C086-4B19-B648-2A70D74AE94C}" type="parTrans" cxnId="{30B4D2C3-68AC-45FC-A4B2-2EF7433102B9}">
      <dgm:prSet/>
      <dgm:spPr/>
      <dgm:t>
        <a:bodyPr/>
        <a:lstStyle/>
        <a:p>
          <a:endParaRPr lang="en-US"/>
        </a:p>
      </dgm:t>
    </dgm:pt>
    <dgm:pt modelId="{2A7142AE-5248-40DB-94EC-580AE6D271AC}" type="sibTrans" cxnId="{30B4D2C3-68AC-45FC-A4B2-2EF7433102B9}">
      <dgm:prSet/>
      <dgm:spPr/>
      <dgm:t>
        <a:bodyPr/>
        <a:lstStyle/>
        <a:p>
          <a:endParaRPr lang="en-US"/>
        </a:p>
      </dgm:t>
    </dgm:pt>
    <dgm:pt modelId="{67312846-8EF7-4D82-9722-419704E74447}">
      <dgm:prSet phldrT="[Text]" phldr="1"/>
      <dgm:spPr/>
      <dgm:t>
        <a:bodyPr/>
        <a:lstStyle/>
        <a:p>
          <a:endParaRPr lang="en-US"/>
        </a:p>
      </dgm:t>
    </dgm:pt>
    <dgm:pt modelId="{9E5A2402-4C9A-4351-A78B-4B553D18E631}" type="parTrans" cxnId="{AA8E3342-1FB6-41C9-B84E-10D7260AABA9}">
      <dgm:prSet/>
      <dgm:spPr/>
      <dgm:t>
        <a:bodyPr/>
        <a:lstStyle/>
        <a:p>
          <a:endParaRPr lang="en-US"/>
        </a:p>
      </dgm:t>
    </dgm:pt>
    <dgm:pt modelId="{D8288439-D5F6-40BE-8363-A52B55DD9DEC}" type="sibTrans" cxnId="{AA8E3342-1FB6-41C9-B84E-10D7260AABA9}">
      <dgm:prSet/>
      <dgm:spPr/>
      <dgm:t>
        <a:bodyPr/>
        <a:lstStyle/>
        <a:p>
          <a:endParaRPr lang="en-US"/>
        </a:p>
      </dgm:t>
    </dgm:pt>
    <dgm:pt modelId="{BA5A4451-DF0B-4582-9FD4-682BE1DC8E2F}">
      <dgm:prSet phldrT="[Text]" phldr="1"/>
      <dgm:spPr/>
      <dgm:t>
        <a:bodyPr/>
        <a:lstStyle/>
        <a:p>
          <a:endParaRPr lang="en-US"/>
        </a:p>
      </dgm:t>
    </dgm:pt>
    <dgm:pt modelId="{08A7E9E1-2813-4F0F-8F25-B12C358311CC}" type="parTrans" cxnId="{9AEDB91E-4DF3-4F8B-B4D3-396B4BBB9A53}">
      <dgm:prSet/>
      <dgm:spPr/>
      <dgm:t>
        <a:bodyPr/>
        <a:lstStyle/>
        <a:p>
          <a:endParaRPr lang="en-US"/>
        </a:p>
      </dgm:t>
    </dgm:pt>
    <dgm:pt modelId="{82F15306-250B-43D5-B144-2E0E5C42EAC8}" type="sibTrans" cxnId="{9AEDB91E-4DF3-4F8B-B4D3-396B4BBB9A53}">
      <dgm:prSet/>
      <dgm:spPr/>
      <dgm:t>
        <a:bodyPr/>
        <a:lstStyle/>
        <a:p>
          <a:endParaRPr lang="en-US"/>
        </a:p>
      </dgm:t>
    </dgm:pt>
    <dgm:pt modelId="{2B699B9E-B6A5-4ACE-8B85-8E18DA15398C}">
      <dgm:prSet phldrT="[Text]" custT="1"/>
      <dgm:spPr/>
      <dgm:t>
        <a:bodyPr/>
        <a:lstStyle/>
        <a:p>
          <a:r>
            <a:rPr lang="en-US" sz="3200" dirty="0" smtClean="0">
              <a:latin typeface="Arial Narrow" pitchFamily="34" charset="0"/>
            </a:rPr>
            <a:t>Cooking</a:t>
          </a:r>
          <a:endParaRPr lang="en-US" sz="1700" dirty="0">
            <a:latin typeface="Arial Narrow" pitchFamily="34" charset="0"/>
          </a:endParaRPr>
        </a:p>
      </dgm:t>
    </dgm:pt>
    <dgm:pt modelId="{81C7BFA3-B50B-4777-BE9A-DD18FE0FF7E1}" type="parTrans" cxnId="{0157F1B7-0524-418D-8BD5-8C845C21818C}">
      <dgm:prSet/>
      <dgm:spPr/>
      <dgm:t>
        <a:bodyPr/>
        <a:lstStyle/>
        <a:p>
          <a:endParaRPr lang="en-US"/>
        </a:p>
      </dgm:t>
    </dgm:pt>
    <dgm:pt modelId="{428310C9-205A-45CF-A0CC-88194AF33D0F}" type="sibTrans" cxnId="{0157F1B7-0524-418D-8BD5-8C845C21818C}">
      <dgm:prSet/>
      <dgm:spPr/>
      <dgm:t>
        <a:bodyPr/>
        <a:lstStyle/>
        <a:p>
          <a:endParaRPr lang="en-US"/>
        </a:p>
      </dgm:t>
    </dgm:pt>
    <dgm:pt modelId="{1C0A983A-DF1D-45F2-AB08-3D27E36CEB82}">
      <dgm:prSet phldrT="[Text]" phldr="1"/>
      <dgm:spPr/>
      <dgm:t>
        <a:bodyPr/>
        <a:lstStyle/>
        <a:p>
          <a:endParaRPr lang="en-US"/>
        </a:p>
      </dgm:t>
    </dgm:pt>
    <dgm:pt modelId="{B0AEAC50-5CE7-4963-94C3-37D26B22CABE}" type="parTrans" cxnId="{DE7E9004-4728-4A65-B982-2C68380099A0}">
      <dgm:prSet/>
      <dgm:spPr/>
      <dgm:t>
        <a:bodyPr/>
        <a:lstStyle/>
        <a:p>
          <a:endParaRPr lang="en-US"/>
        </a:p>
      </dgm:t>
    </dgm:pt>
    <dgm:pt modelId="{5080D7F5-BE7F-403E-B78A-2E028544592A}" type="sibTrans" cxnId="{DE7E9004-4728-4A65-B982-2C68380099A0}">
      <dgm:prSet/>
      <dgm:spPr/>
      <dgm:t>
        <a:bodyPr/>
        <a:lstStyle/>
        <a:p>
          <a:endParaRPr lang="en-US"/>
        </a:p>
      </dgm:t>
    </dgm:pt>
    <dgm:pt modelId="{FF2B8C92-8724-4B07-996C-6C5C5B795101}">
      <dgm:prSet phldrT="[Text]" phldr="1"/>
      <dgm:spPr/>
      <dgm:t>
        <a:bodyPr/>
        <a:lstStyle/>
        <a:p>
          <a:endParaRPr lang="en-US"/>
        </a:p>
      </dgm:t>
    </dgm:pt>
    <dgm:pt modelId="{B6D90077-4205-48F3-A134-DABD8CFD310F}" type="parTrans" cxnId="{D5999953-9418-42B1-ADC9-3B55DBBB5DAF}">
      <dgm:prSet/>
      <dgm:spPr/>
      <dgm:t>
        <a:bodyPr/>
        <a:lstStyle/>
        <a:p>
          <a:endParaRPr lang="en-US"/>
        </a:p>
      </dgm:t>
    </dgm:pt>
    <dgm:pt modelId="{1A6829DA-A1E9-482A-A76B-BC559E09D42B}" type="sibTrans" cxnId="{D5999953-9418-42B1-ADC9-3B55DBBB5DAF}">
      <dgm:prSet/>
      <dgm:spPr/>
      <dgm:t>
        <a:bodyPr/>
        <a:lstStyle/>
        <a:p>
          <a:endParaRPr lang="en-US"/>
        </a:p>
      </dgm:t>
    </dgm:pt>
    <dgm:pt modelId="{14D7760A-1F44-4397-A76A-0EF6292A1C98}" type="pres">
      <dgm:prSet presAssocID="{DBCE4948-2BDF-4CA2-BA5E-5FBEB5E996BD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0A79A53-35C6-4CFF-AACB-0998B39F22B6}" type="pres">
      <dgm:prSet presAssocID="{DBCE4948-2BDF-4CA2-BA5E-5FBEB5E996BD}" presName="cycle" presStyleCnt="0"/>
      <dgm:spPr/>
      <dgm:t>
        <a:bodyPr/>
        <a:lstStyle/>
        <a:p>
          <a:endParaRPr lang="en-US"/>
        </a:p>
      </dgm:t>
    </dgm:pt>
    <dgm:pt modelId="{8AA47CAE-EDE1-4670-A8E2-8D801090ADE0}" type="pres">
      <dgm:prSet presAssocID="{DBCE4948-2BDF-4CA2-BA5E-5FBEB5E996BD}" presName="centerShape" presStyleCnt="0"/>
      <dgm:spPr/>
      <dgm:t>
        <a:bodyPr/>
        <a:lstStyle/>
        <a:p>
          <a:endParaRPr lang="en-US"/>
        </a:p>
      </dgm:t>
    </dgm:pt>
    <dgm:pt modelId="{2BEB965B-C7A2-4CBB-9FBF-CCA5829984D5}" type="pres">
      <dgm:prSet presAssocID="{DBCE4948-2BDF-4CA2-BA5E-5FBEB5E996BD}" presName="connSite" presStyleLbl="node1" presStyleIdx="0" presStyleCnt="3"/>
      <dgm:spPr/>
      <dgm:t>
        <a:bodyPr/>
        <a:lstStyle/>
        <a:p>
          <a:endParaRPr lang="en-US"/>
        </a:p>
      </dgm:t>
    </dgm:pt>
    <dgm:pt modelId="{1781B231-EB92-410C-8808-2CA0A0DFA240}" type="pres">
      <dgm:prSet presAssocID="{DBCE4948-2BDF-4CA2-BA5E-5FBEB5E996BD}" presName="visible" presStyleLbl="node1" presStyleIdx="0" presStyleCnt="3" custScaleX="74380" custScaleY="69536" custLinFactNeighborX="20558" custLinFactNeighborY="-457"/>
      <dgm:spPr/>
      <dgm:t>
        <a:bodyPr/>
        <a:lstStyle/>
        <a:p>
          <a:endParaRPr lang="en-US"/>
        </a:p>
      </dgm:t>
    </dgm:pt>
    <dgm:pt modelId="{7CDBA32D-9784-4317-AA8B-8D45FFC05D50}" type="pres">
      <dgm:prSet presAssocID="{9AFEA125-C086-4B19-B648-2A70D74AE94C}" presName="Name25" presStyleLbl="parChTrans1D1" presStyleIdx="0" presStyleCnt="2"/>
      <dgm:spPr/>
      <dgm:t>
        <a:bodyPr/>
        <a:lstStyle/>
        <a:p>
          <a:endParaRPr lang="en-US"/>
        </a:p>
      </dgm:t>
    </dgm:pt>
    <dgm:pt modelId="{A6BDFAD7-37E1-4F98-A598-D687C8342D68}" type="pres">
      <dgm:prSet presAssocID="{53687EB8-64B6-4924-9AE6-ADEF93AA0FEC}" presName="node" presStyleCnt="0"/>
      <dgm:spPr/>
      <dgm:t>
        <a:bodyPr/>
        <a:lstStyle/>
        <a:p>
          <a:endParaRPr lang="en-US"/>
        </a:p>
      </dgm:t>
    </dgm:pt>
    <dgm:pt modelId="{D2970E2F-3843-4D8B-954B-AB38E9564167}" type="pres">
      <dgm:prSet presAssocID="{53687EB8-64B6-4924-9AE6-ADEF93AA0FEC}" presName="parentNode" presStyleLbl="node1" presStyleIdx="1" presStyleCnt="3" custLinFactNeighborX="6327" custLinFactNeighborY="1203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201D47-ED35-400D-B372-7B863C06D247}" type="pres">
      <dgm:prSet presAssocID="{53687EB8-64B6-4924-9AE6-ADEF93AA0FEC}" presName="childNode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217EE2F-CFF1-449C-8106-546FDCE1C5B3}" type="pres">
      <dgm:prSet presAssocID="{81C7BFA3-B50B-4777-BE9A-DD18FE0FF7E1}" presName="Name25" presStyleLbl="parChTrans1D1" presStyleIdx="1" presStyleCnt="2"/>
      <dgm:spPr/>
      <dgm:t>
        <a:bodyPr/>
        <a:lstStyle/>
        <a:p>
          <a:endParaRPr lang="en-US"/>
        </a:p>
      </dgm:t>
    </dgm:pt>
    <dgm:pt modelId="{4AC34C32-C3A2-44D1-8BA5-E2DB835CEF06}" type="pres">
      <dgm:prSet presAssocID="{2B699B9E-B6A5-4ACE-8B85-8E18DA15398C}" presName="node" presStyleCnt="0"/>
      <dgm:spPr/>
      <dgm:t>
        <a:bodyPr/>
        <a:lstStyle/>
        <a:p>
          <a:endParaRPr lang="en-US"/>
        </a:p>
      </dgm:t>
    </dgm:pt>
    <dgm:pt modelId="{0686BE80-FB41-4DCC-9741-C7991FBD8C2A}" type="pres">
      <dgm:prSet presAssocID="{2B699B9E-B6A5-4ACE-8B85-8E18DA15398C}" presName="parentNode" presStyleLbl="node1" presStyleIdx="2" presStyleCnt="3" custLinFactNeighborX="2290" custLinFactNeighborY="-15641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9BA1673-E3C0-4CEE-9435-6640857CF59F}" type="pres">
      <dgm:prSet presAssocID="{2B699B9E-B6A5-4ACE-8B85-8E18DA15398C}" presName="childNode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AEDB91E-4DF3-4F8B-B4D3-396B4BBB9A53}" srcId="{53687EB8-64B6-4924-9AE6-ADEF93AA0FEC}" destId="{BA5A4451-DF0B-4582-9FD4-682BE1DC8E2F}" srcOrd="1" destOrd="0" parTransId="{08A7E9E1-2813-4F0F-8F25-B12C358311CC}" sibTransId="{82F15306-250B-43D5-B144-2E0E5C42EAC8}"/>
    <dgm:cxn modelId="{E6193F78-DCC9-4D4C-9373-ADB7774BF6FC}" type="presOf" srcId="{FF2B8C92-8724-4B07-996C-6C5C5B795101}" destId="{69BA1673-E3C0-4CEE-9435-6640857CF59F}" srcOrd="0" destOrd="1" presId="urn:microsoft.com/office/officeart/2005/8/layout/radial2"/>
    <dgm:cxn modelId="{758BF025-4424-40F7-B41C-E28E05A11D88}" type="presOf" srcId="{67312846-8EF7-4D82-9722-419704E74447}" destId="{05201D47-ED35-400D-B372-7B863C06D247}" srcOrd="0" destOrd="0" presId="urn:microsoft.com/office/officeart/2005/8/layout/radial2"/>
    <dgm:cxn modelId="{DE7E9004-4728-4A65-B982-2C68380099A0}" srcId="{2B699B9E-B6A5-4ACE-8B85-8E18DA15398C}" destId="{1C0A983A-DF1D-45F2-AB08-3D27E36CEB82}" srcOrd="0" destOrd="0" parTransId="{B0AEAC50-5CE7-4963-94C3-37D26B22CABE}" sibTransId="{5080D7F5-BE7F-403E-B78A-2E028544592A}"/>
    <dgm:cxn modelId="{0447D449-F0A3-4BD1-821D-3EE7788EA11F}" type="presOf" srcId="{DBCE4948-2BDF-4CA2-BA5E-5FBEB5E996BD}" destId="{14D7760A-1F44-4397-A76A-0EF6292A1C98}" srcOrd="0" destOrd="0" presId="urn:microsoft.com/office/officeart/2005/8/layout/radial2"/>
    <dgm:cxn modelId="{8A93E57B-B949-409B-81C0-1E3F2E35EBE8}" type="presOf" srcId="{1C0A983A-DF1D-45F2-AB08-3D27E36CEB82}" destId="{69BA1673-E3C0-4CEE-9435-6640857CF59F}" srcOrd="0" destOrd="0" presId="urn:microsoft.com/office/officeart/2005/8/layout/radial2"/>
    <dgm:cxn modelId="{52240752-C50E-47B1-971A-BD504B69DDA3}" type="presOf" srcId="{2B699B9E-B6A5-4ACE-8B85-8E18DA15398C}" destId="{0686BE80-FB41-4DCC-9741-C7991FBD8C2A}" srcOrd="0" destOrd="0" presId="urn:microsoft.com/office/officeart/2005/8/layout/radial2"/>
    <dgm:cxn modelId="{D0BC28F9-8A65-4F0D-A0AF-20D22E6FDDAF}" type="presOf" srcId="{53687EB8-64B6-4924-9AE6-ADEF93AA0FEC}" destId="{D2970E2F-3843-4D8B-954B-AB38E9564167}" srcOrd="0" destOrd="0" presId="urn:microsoft.com/office/officeart/2005/8/layout/radial2"/>
    <dgm:cxn modelId="{D5999953-9418-42B1-ADC9-3B55DBBB5DAF}" srcId="{2B699B9E-B6A5-4ACE-8B85-8E18DA15398C}" destId="{FF2B8C92-8724-4B07-996C-6C5C5B795101}" srcOrd="1" destOrd="0" parTransId="{B6D90077-4205-48F3-A134-DABD8CFD310F}" sibTransId="{1A6829DA-A1E9-482A-A76B-BC559E09D42B}"/>
    <dgm:cxn modelId="{30B4D2C3-68AC-45FC-A4B2-2EF7433102B9}" srcId="{DBCE4948-2BDF-4CA2-BA5E-5FBEB5E996BD}" destId="{53687EB8-64B6-4924-9AE6-ADEF93AA0FEC}" srcOrd="0" destOrd="0" parTransId="{9AFEA125-C086-4B19-B648-2A70D74AE94C}" sibTransId="{2A7142AE-5248-40DB-94EC-580AE6D271AC}"/>
    <dgm:cxn modelId="{AA8E3342-1FB6-41C9-B84E-10D7260AABA9}" srcId="{53687EB8-64B6-4924-9AE6-ADEF93AA0FEC}" destId="{67312846-8EF7-4D82-9722-419704E74447}" srcOrd="0" destOrd="0" parTransId="{9E5A2402-4C9A-4351-A78B-4B553D18E631}" sibTransId="{D8288439-D5F6-40BE-8363-A52B55DD9DEC}"/>
    <dgm:cxn modelId="{BE821D13-8D7C-4318-A0CE-ECCE376369CC}" type="presOf" srcId="{BA5A4451-DF0B-4582-9FD4-682BE1DC8E2F}" destId="{05201D47-ED35-400D-B372-7B863C06D247}" srcOrd="0" destOrd="1" presId="urn:microsoft.com/office/officeart/2005/8/layout/radial2"/>
    <dgm:cxn modelId="{9609F6B0-DF6C-4971-B830-41AD9E7A7247}" type="presOf" srcId="{9AFEA125-C086-4B19-B648-2A70D74AE94C}" destId="{7CDBA32D-9784-4317-AA8B-8D45FFC05D50}" srcOrd="0" destOrd="0" presId="urn:microsoft.com/office/officeart/2005/8/layout/radial2"/>
    <dgm:cxn modelId="{0157F1B7-0524-418D-8BD5-8C845C21818C}" srcId="{DBCE4948-2BDF-4CA2-BA5E-5FBEB5E996BD}" destId="{2B699B9E-B6A5-4ACE-8B85-8E18DA15398C}" srcOrd="1" destOrd="0" parTransId="{81C7BFA3-B50B-4777-BE9A-DD18FE0FF7E1}" sibTransId="{428310C9-205A-45CF-A0CC-88194AF33D0F}"/>
    <dgm:cxn modelId="{A5EDFC28-09A2-496E-91BF-589A3A8970B7}" type="presOf" srcId="{81C7BFA3-B50B-4777-BE9A-DD18FE0FF7E1}" destId="{9217EE2F-CFF1-449C-8106-546FDCE1C5B3}" srcOrd="0" destOrd="0" presId="urn:microsoft.com/office/officeart/2005/8/layout/radial2"/>
    <dgm:cxn modelId="{220F07C4-0CD5-4778-A36F-8CF52EA2166F}" type="presParOf" srcId="{14D7760A-1F44-4397-A76A-0EF6292A1C98}" destId="{C0A79A53-35C6-4CFF-AACB-0998B39F22B6}" srcOrd="0" destOrd="0" presId="urn:microsoft.com/office/officeart/2005/8/layout/radial2"/>
    <dgm:cxn modelId="{898E0EE5-000A-49A7-A444-E033E47BEAC5}" type="presParOf" srcId="{C0A79A53-35C6-4CFF-AACB-0998B39F22B6}" destId="{8AA47CAE-EDE1-4670-A8E2-8D801090ADE0}" srcOrd="0" destOrd="0" presId="urn:microsoft.com/office/officeart/2005/8/layout/radial2"/>
    <dgm:cxn modelId="{7CC68FEC-4BE8-4838-A817-A6B96EAED661}" type="presParOf" srcId="{8AA47CAE-EDE1-4670-A8E2-8D801090ADE0}" destId="{2BEB965B-C7A2-4CBB-9FBF-CCA5829984D5}" srcOrd="0" destOrd="0" presId="urn:microsoft.com/office/officeart/2005/8/layout/radial2"/>
    <dgm:cxn modelId="{00B46504-2CF7-4928-AAB4-C02127765AAF}" type="presParOf" srcId="{8AA47CAE-EDE1-4670-A8E2-8D801090ADE0}" destId="{1781B231-EB92-410C-8808-2CA0A0DFA240}" srcOrd="1" destOrd="0" presId="urn:microsoft.com/office/officeart/2005/8/layout/radial2"/>
    <dgm:cxn modelId="{41403113-B4CA-492A-A89F-6CC3F2916C18}" type="presParOf" srcId="{C0A79A53-35C6-4CFF-AACB-0998B39F22B6}" destId="{7CDBA32D-9784-4317-AA8B-8D45FFC05D50}" srcOrd="1" destOrd="0" presId="urn:microsoft.com/office/officeart/2005/8/layout/radial2"/>
    <dgm:cxn modelId="{CFA18C60-AE74-493F-A653-89A846773196}" type="presParOf" srcId="{C0A79A53-35C6-4CFF-AACB-0998B39F22B6}" destId="{A6BDFAD7-37E1-4F98-A598-D687C8342D68}" srcOrd="2" destOrd="0" presId="urn:microsoft.com/office/officeart/2005/8/layout/radial2"/>
    <dgm:cxn modelId="{B74B184B-1D29-4B0B-9E64-E4B9F9D18ACE}" type="presParOf" srcId="{A6BDFAD7-37E1-4F98-A598-D687C8342D68}" destId="{D2970E2F-3843-4D8B-954B-AB38E9564167}" srcOrd="0" destOrd="0" presId="urn:microsoft.com/office/officeart/2005/8/layout/radial2"/>
    <dgm:cxn modelId="{9A33CB0E-25D3-4E8E-9A5A-FBACDC63F188}" type="presParOf" srcId="{A6BDFAD7-37E1-4F98-A598-D687C8342D68}" destId="{05201D47-ED35-400D-B372-7B863C06D247}" srcOrd="1" destOrd="0" presId="urn:microsoft.com/office/officeart/2005/8/layout/radial2"/>
    <dgm:cxn modelId="{636EE312-6CCF-4A5C-A252-9E863419F8E8}" type="presParOf" srcId="{C0A79A53-35C6-4CFF-AACB-0998B39F22B6}" destId="{9217EE2F-CFF1-449C-8106-546FDCE1C5B3}" srcOrd="3" destOrd="0" presId="urn:microsoft.com/office/officeart/2005/8/layout/radial2"/>
    <dgm:cxn modelId="{0388CCDA-33B6-4B7A-B541-D3D316E95981}" type="presParOf" srcId="{C0A79A53-35C6-4CFF-AACB-0998B39F22B6}" destId="{4AC34C32-C3A2-44D1-8BA5-E2DB835CEF06}" srcOrd="4" destOrd="0" presId="urn:microsoft.com/office/officeart/2005/8/layout/radial2"/>
    <dgm:cxn modelId="{D9A3468E-69ED-49C8-AEFE-76A910BA3E0F}" type="presParOf" srcId="{4AC34C32-C3A2-44D1-8BA5-E2DB835CEF06}" destId="{0686BE80-FB41-4DCC-9741-C7991FBD8C2A}" srcOrd="0" destOrd="0" presId="urn:microsoft.com/office/officeart/2005/8/layout/radial2"/>
    <dgm:cxn modelId="{E1EEB6FC-669C-477B-A66E-A25341C1D64A}" type="presParOf" srcId="{4AC34C32-C3A2-44D1-8BA5-E2DB835CEF06}" destId="{69BA1673-E3C0-4CEE-9435-6640857CF59F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xmlns="" relId="rId1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BCE4948-2BDF-4CA2-BA5E-5FBEB5E996BD}" type="doc">
      <dgm:prSet loTypeId="urn:microsoft.com/office/officeart/2005/8/layout/radial2" loCatId="relationship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n-US"/>
        </a:p>
      </dgm:t>
    </dgm:pt>
    <dgm:pt modelId="{53687EB8-64B6-4924-9AE6-ADEF93AA0FEC}">
      <dgm:prSet phldrT="[Text]" custT="1"/>
      <dgm:spPr/>
      <dgm:t>
        <a:bodyPr/>
        <a:lstStyle/>
        <a:p>
          <a:endParaRPr lang="en-US" sz="1700" dirty="0">
            <a:latin typeface="Arial Narrow" pitchFamily="34" charset="0"/>
          </a:endParaRPr>
        </a:p>
      </dgm:t>
    </dgm:pt>
    <dgm:pt modelId="{9AFEA125-C086-4B19-B648-2A70D74AE94C}" type="parTrans" cxnId="{30B4D2C3-68AC-45FC-A4B2-2EF7433102B9}">
      <dgm:prSet/>
      <dgm:spPr/>
      <dgm:t>
        <a:bodyPr/>
        <a:lstStyle/>
        <a:p>
          <a:endParaRPr lang="en-US"/>
        </a:p>
      </dgm:t>
    </dgm:pt>
    <dgm:pt modelId="{2A7142AE-5248-40DB-94EC-580AE6D271AC}" type="sibTrans" cxnId="{30B4D2C3-68AC-45FC-A4B2-2EF7433102B9}">
      <dgm:prSet/>
      <dgm:spPr/>
      <dgm:t>
        <a:bodyPr/>
        <a:lstStyle/>
        <a:p>
          <a:endParaRPr lang="en-US"/>
        </a:p>
      </dgm:t>
    </dgm:pt>
    <dgm:pt modelId="{67312846-8EF7-4D82-9722-419704E74447}">
      <dgm:prSet phldrT="[Text]" phldr="1"/>
      <dgm:spPr/>
      <dgm:t>
        <a:bodyPr/>
        <a:lstStyle/>
        <a:p>
          <a:endParaRPr lang="en-US" dirty="0"/>
        </a:p>
      </dgm:t>
    </dgm:pt>
    <dgm:pt modelId="{9E5A2402-4C9A-4351-A78B-4B553D18E631}" type="parTrans" cxnId="{AA8E3342-1FB6-41C9-B84E-10D7260AABA9}">
      <dgm:prSet/>
      <dgm:spPr/>
      <dgm:t>
        <a:bodyPr/>
        <a:lstStyle/>
        <a:p>
          <a:endParaRPr lang="en-US"/>
        </a:p>
      </dgm:t>
    </dgm:pt>
    <dgm:pt modelId="{D8288439-D5F6-40BE-8363-A52B55DD9DEC}" type="sibTrans" cxnId="{AA8E3342-1FB6-41C9-B84E-10D7260AABA9}">
      <dgm:prSet/>
      <dgm:spPr/>
      <dgm:t>
        <a:bodyPr/>
        <a:lstStyle/>
        <a:p>
          <a:endParaRPr lang="en-US"/>
        </a:p>
      </dgm:t>
    </dgm:pt>
    <dgm:pt modelId="{BA5A4451-DF0B-4582-9FD4-682BE1DC8E2F}">
      <dgm:prSet phldrT="[Text]" phldr="1"/>
      <dgm:spPr/>
      <dgm:t>
        <a:bodyPr/>
        <a:lstStyle/>
        <a:p>
          <a:endParaRPr lang="en-US" dirty="0"/>
        </a:p>
      </dgm:t>
    </dgm:pt>
    <dgm:pt modelId="{08A7E9E1-2813-4F0F-8F25-B12C358311CC}" type="parTrans" cxnId="{9AEDB91E-4DF3-4F8B-B4D3-396B4BBB9A53}">
      <dgm:prSet/>
      <dgm:spPr/>
      <dgm:t>
        <a:bodyPr/>
        <a:lstStyle/>
        <a:p>
          <a:endParaRPr lang="en-US"/>
        </a:p>
      </dgm:t>
    </dgm:pt>
    <dgm:pt modelId="{82F15306-250B-43D5-B144-2E0E5C42EAC8}" type="sibTrans" cxnId="{9AEDB91E-4DF3-4F8B-B4D3-396B4BBB9A53}">
      <dgm:prSet/>
      <dgm:spPr/>
      <dgm:t>
        <a:bodyPr/>
        <a:lstStyle/>
        <a:p>
          <a:endParaRPr lang="en-US"/>
        </a:p>
      </dgm:t>
    </dgm:pt>
    <dgm:pt modelId="{2B699B9E-B6A5-4ACE-8B85-8E18DA15398C}">
      <dgm:prSet phldrT="[Text]" custT="1"/>
      <dgm:spPr/>
      <dgm:t>
        <a:bodyPr/>
        <a:lstStyle/>
        <a:p>
          <a:endParaRPr lang="en-US" sz="1700" dirty="0">
            <a:latin typeface="Arial Narrow" pitchFamily="34" charset="0"/>
          </a:endParaRPr>
        </a:p>
      </dgm:t>
    </dgm:pt>
    <dgm:pt modelId="{81C7BFA3-B50B-4777-BE9A-DD18FE0FF7E1}" type="parTrans" cxnId="{0157F1B7-0524-418D-8BD5-8C845C21818C}">
      <dgm:prSet/>
      <dgm:spPr/>
      <dgm:t>
        <a:bodyPr/>
        <a:lstStyle/>
        <a:p>
          <a:endParaRPr lang="en-US"/>
        </a:p>
      </dgm:t>
    </dgm:pt>
    <dgm:pt modelId="{428310C9-205A-45CF-A0CC-88194AF33D0F}" type="sibTrans" cxnId="{0157F1B7-0524-418D-8BD5-8C845C21818C}">
      <dgm:prSet/>
      <dgm:spPr/>
      <dgm:t>
        <a:bodyPr/>
        <a:lstStyle/>
        <a:p>
          <a:endParaRPr lang="en-US"/>
        </a:p>
      </dgm:t>
    </dgm:pt>
    <dgm:pt modelId="{1C0A983A-DF1D-45F2-AB08-3D27E36CEB82}">
      <dgm:prSet phldrT="[Text]" phldr="1"/>
      <dgm:spPr/>
      <dgm:t>
        <a:bodyPr/>
        <a:lstStyle/>
        <a:p>
          <a:endParaRPr lang="en-US" dirty="0"/>
        </a:p>
      </dgm:t>
    </dgm:pt>
    <dgm:pt modelId="{B0AEAC50-5CE7-4963-94C3-37D26B22CABE}" type="parTrans" cxnId="{DE7E9004-4728-4A65-B982-2C68380099A0}">
      <dgm:prSet/>
      <dgm:spPr/>
      <dgm:t>
        <a:bodyPr/>
        <a:lstStyle/>
        <a:p>
          <a:endParaRPr lang="en-US"/>
        </a:p>
      </dgm:t>
    </dgm:pt>
    <dgm:pt modelId="{5080D7F5-BE7F-403E-B78A-2E028544592A}" type="sibTrans" cxnId="{DE7E9004-4728-4A65-B982-2C68380099A0}">
      <dgm:prSet/>
      <dgm:spPr/>
      <dgm:t>
        <a:bodyPr/>
        <a:lstStyle/>
        <a:p>
          <a:endParaRPr lang="en-US"/>
        </a:p>
      </dgm:t>
    </dgm:pt>
    <dgm:pt modelId="{FF2B8C92-8724-4B07-996C-6C5C5B795101}">
      <dgm:prSet phldrT="[Text]" phldr="1"/>
      <dgm:spPr/>
      <dgm:t>
        <a:bodyPr/>
        <a:lstStyle/>
        <a:p>
          <a:endParaRPr lang="en-US" dirty="0"/>
        </a:p>
      </dgm:t>
    </dgm:pt>
    <dgm:pt modelId="{B6D90077-4205-48F3-A134-DABD8CFD310F}" type="parTrans" cxnId="{D5999953-9418-42B1-ADC9-3B55DBBB5DAF}">
      <dgm:prSet/>
      <dgm:spPr/>
      <dgm:t>
        <a:bodyPr/>
        <a:lstStyle/>
        <a:p>
          <a:endParaRPr lang="en-US"/>
        </a:p>
      </dgm:t>
    </dgm:pt>
    <dgm:pt modelId="{1A6829DA-A1E9-482A-A76B-BC559E09D42B}" type="sibTrans" cxnId="{D5999953-9418-42B1-ADC9-3B55DBBB5DAF}">
      <dgm:prSet/>
      <dgm:spPr/>
      <dgm:t>
        <a:bodyPr/>
        <a:lstStyle/>
        <a:p>
          <a:endParaRPr lang="en-US"/>
        </a:p>
      </dgm:t>
    </dgm:pt>
    <dgm:pt modelId="{F0AAA9C5-441E-4CED-A9BF-B9C370CE6FBD}">
      <dgm:prSet phldrT="[Text]" custT="1"/>
      <dgm:spPr/>
      <dgm:t>
        <a:bodyPr/>
        <a:lstStyle/>
        <a:p>
          <a:endParaRPr lang="en-US" sz="1700" dirty="0">
            <a:latin typeface="Arial Narrow" pitchFamily="34" charset="0"/>
          </a:endParaRPr>
        </a:p>
      </dgm:t>
    </dgm:pt>
    <dgm:pt modelId="{F9428EDC-2461-4A00-9E4C-92BC08278366}" type="parTrans" cxnId="{1DA2B5A8-DC6E-4398-B4DB-D9264683611D}">
      <dgm:prSet/>
      <dgm:spPr/>
      <dgm:t>
        <a:bodyPr/>
        <a:lstStyle/>
        <a:p>
          <a:endParaRPr lang="en-US"/>
        </a:p>
      </dgm:t>
    </dgm:pt>
    <dgm:pt modelId="{A4A19B3B-409D-488E-9DEA-C927683D9902}" type="sibTrans" cxnId="{1DA2B5A8-DC6E-4398-B4DB-D9264683611D}">
      <dgm:prSet/>
      <dgm:spPr/>
      <dgm:t>
        <a:bodyPr/>
        <a:lstStyle/>
        <a:p>
          <a:endParaRPr lang="en-US"/>
        </a:p>
      </dgm:t>
    </dgm:pt>
    <dgm:pt modelId="{24B0D9E8-801E-49F2-A9F3-E9F22FC6672E}">
      <dgm:prSet phldrT="[Text]" phldr="1"/>
      <dgm:spPr/>
      <dgm:t>
        <a:bodyPr/>
        <a:lstStyle/>
        <a:p>
          <a:endParaRPr lang="en-US" dirty="0"/>
        </a:p>
      </dgm:t>
    </dgm:pt>
    <dgm:pt modelId="{A95B3E78-033B-4E90-BB83-49DB25A34FD8}" type="parTrans" cxnId="{875B75DD-098B-47C8-B257-FB67F10747E6}">
      <dgm:prSet/>
      <dgm:spPr/>
      <dgm:t>
        <a:bodyPr/>
        <a:lstStyle/>
        <a:p>
          <a:endParaRPr lang="en-US"/>
        </a:p>
      </dgm:t>
    </dgm:pt>
    <dgm:pt modelId="{6FA68BE3-9400-4A66-8E14-8F3EA6E9E810}" type="sibTrans" cxnId="{875B75DD-098B-47C8-B257-FB67F10747E6}">
      <dgm:prSet/>
      <dgm:spPr/>
      <dgm:t>
        <a:bodyPr/>
        <a:lstStyle/>
        <a:p>
          <a:endParaRPr lang="en-US"/>
        </a:p>
      </dgm:t>
    </dgm:pt>
    <dgm:pt modelId="{D7656A57-8F55-4889-9C5C-D7D364797DE3}">
      <dgm:prSet phldrT="[Text]" phldr="1"/>
      <dgm:spPr/>
      <dgm:t>
        <a:bodyPr/>
        <a:lstStyle/>
        <a:p>
          <a:endParaRPr lang="en-US" dirty="0"/>
        </a:p>
      </dgm:t>
    </dgm:pt>
    <dgm:pt modelId="{EE66B6D7-4336-44FF-B151-BA264364BC95}" type="parTrans" cxnId="{ABA6D1BF-AA55-4D71-A5F3-BAA7B9E98B6C}">
      <dgm:prSet/>
      <dgm:spPr/>
      <dgm:t>
        <a:bodyPr/>
        <a:lstStyle/>
        <a:p>
          <a:endParaRPr lang="en-US"/>
        </a:p>
      </dgm:t>
    </dgm:pt>
    <dgm:pt modelId="{A43FE538-94B1-4136-B1D2-57721470F2FC}" type="sibTrans" cxnId="{ABA6D1BF-AA55-4D71-A5F3-BAA7B9E98B6C}">
      <dgm:prSet/>
      <dgm:spPr/>
      <dgm:t>
        <a:bodyPr/>
        <a:lstStyle/>
        <a:p>
          <a:endParaRPr lang="en-US"/>
        </a:p>
      </dgm:t>
    </dgm:pt>
    <dgm:pt modelId="{14D7760A-1F44-4397-A76A-0EF6292A1C98}" type="pres">
      <dgm:prSet presAssocID="{DBCE4948-2BDF-4CA2-BA5E-5FBEB5E996BD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0A79A53-35C6-4CFF-AACB-0998B39F22B6}" type="pres">
      <dgm:prSet presAssocID="{DBCE4948-2BDF-4CA2-BA5E-5FBEB5E996BD}" presName="cycle" presStyleCnt="0"/>
      <dgm:spPr/>
      <dgm:t>
        <a:bodyPr/>
        <a:lstStyle/>
        <a:p>
          <a:endParaRPr lang="en-US"/>
        </a:p>
      </dgm:t>
    </dgm:pt>
    <dgm:pt modelId="{8AA47CAE-EDE1-4670-A8E2-8D801090ADE0}" type="pres">
      <dgm:prSet presAssocID="{DBCE4948-2BDF-4CA2-BA5E-5FBEB5E996BD}" presName="centerShape" presStyleCnt="0"/>
      <dgm:spPr/>
      <dgm:t>
        <a:bodyPr/>
        <a:lstStyle/>
        <a:p>
          <a:endParaRPr lang="en-US"/>
        </a:p>
      </dgm:t>
    </dgm:pt>
    <dgm:pt modelId="{2BEB965B-C7A2-4CBB-9FBF-CCA5829984D5}" type="pres">
      <dgm:prSet presAssocID="{DBCE4948-2BDF-4CA2-BA5E-5FBEB5E996BD}" presName="connSite" presStyleLbl="node1" presStyleIdx="0" presStyleCnt="4"/>
      <dgm:spPr/>
      <dgm:t>
        <a:bodyPr/>
        <a:lstStyle/>
        <a:p>
          <a:endParaRPr lang="en-US"/>
        </a:p>
      </dgm:t>
    </dgm:pt>
    <dgm:pt modelId="{1781B231-EB92-410C-8808-2CA0A0DFA240}" type="pres">
      <dgm:prSet presAssocID="{DBCE4948-2BDF-4CA2-BA5E-5FBEB5E996BD}" presName="visible" presStyleLbl="node1" presStyleIdx="0" presStyleCnt="4"/>
      <dgm:spPr/>
      <dgm:t>
        <a:bodyPr/>
        <a:lstStyle/>
        <a:p>
          <a:endParaRPr lang="en-US"/>
        </a:p>
      </dgm:t>
    </dgm:pt>
    <dgm:pt modelId="{7CDBA32D-9784-4317-AA8B-8D45FFC05D50}" type="pres">
      <dgm:prSet presAssocID="{9AFEA125-C086-4B19-B648-2A70D74AE94C}" presName="Name25" presStyleLbl="parChTrans1D1" presStyleIdx="0" presStyleCnt="3"/>
      <dgm:spPr/>
      <dgm:t>
        <a:bodyPr/>
        <a:lstStyle/>
        <a:p>
          <a:endParaRPr lang="en-US"/>
        </a:p>
      </dgm:t>
    </dgm:pt>
    <dgm:pt modelId="{A6BDFAD7-37E1-4F98-A598-D687C8342D68}" type="pres">
      <dgm:prSet presAssocID="{53687EB8-64B6-4924-9AE6-ADEF93AA0FEC}" presName="node" presStyleCnt="0"/>
      <dgm:spPr/>
      <dgm:t>
        <a:bodyPr/>
        <a:lstStyle/>
        <a:p>
          <a:endParaRPr lang="en-US"/>
        </a:p>
      </dgm:t>
    </dgm:pt>
    <dgm:pt modelId="{D2970E2F-3843-4D8B-954B-AB38E9564167}" type="pres">
      <dgm:prSet presAssocID="{53687EB8-64B6-4924-9AE6-ADEF93AA0FEC}" presName="parentNode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201D47-ED35-400D-B372-7B863C06D247}" type="pres">
      <dgm:prSet presAssocID="{53687EB8-64B6-4924-9AE6-ADEF93AA0FEC}" presName="childNode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217EE2F-CFF1-449C-8106-546FDCE1C5B3}" type="pres">
      <dgm:prSet presAssocID="{81C7BFA3-B50B-4777-BE9A-DD18FE0FF7E1}" presName="Name25" presStyleLbl="parChTrans1D1" presStyleIdx="1" presStyleCnt="3"/>
      <dgm:spPr/>
      <dgm:t>
        <a:bodyPr/>
        <a:lstStyle/>
        <a:p>
          <a:endParaRPr lang="en-US"/>
        </a:p>
      </dgm:t>
    </dgm:pt>
    <dgm:pt modelId="{4AC34C32-C3A2-44D1-8BA5-E2DB835CEF06}" type="pres">
      <dgm:prSet presAssocID="{2B699B9E-B6A5-4ACE-8B85-8E18DA15398C}" presName="node" presStyleCnt="0"/>
      <dgm:spPr/>
      <dgm:t>
        <a:bodyPr/>
        <a:lstStyle/>
        <a:p>
          <a:endParaRPr lang="en-US"/>
        </a:p>
      </dgm:t>
    </dgm:pt>
    <dgm:pt modelId="{0686BE80-FB41-4DCC-9741-C7991FBD8C2A}" type="pres">
      <dgm:prSet presAssocID="{2B699B9E-B6A5-4ACE-8B85-8E18DA15398C}" presName="parentNode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9BA1673-E3C0-4CEE-9435-6640857CF59F}" type="pres">
      <dgm:prSet presAssocID="{2B699B9E-B6A5-4ACE-8B85-8E18DA15398C}" presName="childNode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A38486A-04C6-4C1D-96FA-6163788836C1}" type="pres">
      <dgm:prSet presAssocID="{F9428EDC-2461-4A00-9E4C-92BC08278366}" presName="Name25" presStyleLbl="parChTrans1D1" presStyleIdx="2" presStyleCnt="3"/>
      <dgm:spPr/>
      <dgm:t>
        <a:bodyPr/>
        <a:lstStyle/>
        <a:p>
          <a:endParaRPr lang="en-US"/>
        </a:p>
      </dgm:t>
    </dgm:pt>
    <dgm:pt modelId="{6C41F5BE-D409-42BE-865A-9A3C3D5447FD}" type="pres">
      <dgm:prSet presAssocID="{F0AAA9C5-441E-4CED-A9BF-B9C370CE6FBD}" presName="node" presStyleCnt="0"/>
      <dgm:spPr/>
      <dgm:t>
        <a:bodyPr/>
        <a:lstStyle/>
        <a:p>
          <a:endParaRPr lang="en-US"/>
        </a:p>
      </dgm:t>
    </dgm:pt>
    <dgm:pt modelId="{64678DDD-DCE5-4137-B603-712F0B9DFA75}" type="pres">
      <dgm:prSet presAssocID="{F0AAA9C5-441E-4CED-A9BF-B9C370CE6FBD}" presName="parentNode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6A8B8D-03BF-4332-B1EE-4DACD8C183BB}" type="pres">
      <dgm:prSet presAssocID="{F0AAA9C5-441E-4CED-A9BF-B9C370CE6FBD}" presName="childNode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AEDB91E-4DF3-4F8B-B4D3-396B4BBB9A53}" srcId="{53687EB8-64B6-4924-9AE6-ADEF93AA0FEC}" destId="{BA5A4451-DF0B-4582-9FD4-682BE1DC8E2F}" srcOrd="1" destOrd="0" parTransId="{08A7E9E1-2813-4F0F-8F25-B12C358311CC}" sibTransId="{82F15306-250B-43D5-B144-2E0E5C42EAC8}"/>
    <dgm:cxn modelId="{BBCA432A-047F-4EEA-BF9B-5B538DD98988}" type="presOf" srcId="{81C7BFA3-B50B-4777-BE9A-DD18FE0FF7E1}" destId="{9217EE2F-CFF1-449C-8106-546FDCE1C5B3}" srcOrd="0" destOrd="0" presId="urn:microsoft.com/office/officeart/2005/8/layout/radial2"/>
    <dgm:cxn modelId="{46BD708C-50D3-44C6-B439-9610AF7D427D}" type="presOf" srcId="{53687EB8-64B6-4924-9AE6-ADEF93AA0FEC}" destId="{D2970E2F-3843-4D8B-954B-AB38E9564167}" srcOrd="0" destOrd="0" presId="urn:microsoft.com/office/officeart/2005/8/layout/radial2"/>
    <dgm:cxn modelId="{7D5B3D3C-7572-4266-B82C-CC6F0353740A}" type="presOf" srcId="{9AFEA125-C086-4B19-B648-2A70D74AE94C}" destId="{7CDBA32D-9784-4317-AA8B-8D45FFC05D50}" srcOrd="0" destOrd="0" presId="urn:microsoft.com/office/officeart/2005/8/layout/radial2"/>
    <dgm:cxn modelId="{8556198B-4010-4E16-B2CE-D6C831F05D17}" type="presOf" srcId="{D7656A57-8F55-4889-9C5C-D7D364797DE3}" destId="{5F6A8B8D-03BF-4332-B1EE-4DACD8C183BB}" srcOrd="0" destOrd="1" presId="urn:microsoft.com/office/officeart/2005/8/layout/radial2"/>
    <dgm:cxn modelId="{E19DB0E1-4E38-40D5-A9A5-1B212368DA80}" type="presOf" srcId="{1C0A983A-DF1D-45F2-AB08-3D27E36CEB82}" destId="{69BA1673-E3C0-4CEE-9435-6640857CF59F}" srcOrd="0" destOrd="0" presId="urn:microsoft.com/office/officeart/2005/8/layout/radial2"/>
    <dgm:cxn modelId="{DE7E9004-4728-4A65-B982-2C68380099A0}" srcId="{2B699B9E-B6A5-4ACE-8B85-8E18DA15398C}" destId="{1C0A983A-DF1D-45F2-AB08-3D27E36CEB82}" srcOrd="0" destOrd="0" parTransId="{B0AEAC50-5CE7-4963-94C3-37D26B22CABE}" sibTransId="{5080D7F5-BE7F-403E-B78A-2E028544592A}"/>
    <dgm:cxn modelId="{7D4ADFBA-3FBD-4C89-AF54-3E0ABC1A2D92}" type="presOf" srcId="{FF2B8C92-8724-4B07-996C-6C5C5B795101}" destId="{69BA1673-E3C0-4CEE-9435-6640857CF59F}" srcOrd="0" destOrd="1" presId="urn:microsoft.com/office/officeart/2005/8/layout/radial2"/>
    <dgm:cxn modelId="{35DC1454-0B64-4DD4-8BED-083C1626E1C7}" type="presOf" srcId="{F9428EDC-2461-4A00-9E4C-92BC08278366}" destId="{6A38486A-04C6-4C1D-96FA-6163788836C1}" srcOrd="0" destOrd="0" presId="urn:microsoft.com/office/officeart/2005/8/layout/radial2"/>
    <dgm:cxn modelId="{ABA6D1BF-AA55-4D71-A5F3-BAA7B9E98B6C}" srcId="{F0AAA9C5-441E-4CED-A9BF-B9C370CE6FBD}" destId="{D7656A57-8F55-4889-9C5C-D7D364797DE3}" srcOrd="1" destOrd="0" parTransId="{EE66B6D7-4336-44FF-B151-BA264364BC95}" sibTransId="{A43FE538-94B1-4136-B1D2-57721470F2FC}"/>
    <dgm:cxn modelId="{B05D38FD-B512-4D8C-9EA7-C810E989A53A}" type="presOf" srcId="{2B699B9E-B6A5-4ACE-8B85-8E18DA15398C}" destId="{0686BE80-FB41-4DCC-9741-C7991FBD8C2A}" srcOrd="0" destOrd="0" presId="urn:microsoft.com/office/officeart/2005/8/layout/radial2"/>
    <dgm:cxn modelId="{8911EA39-6273-4976-9145-7C3FCFFC1432}" type="presOf" srcId="{DBCE4948-2BDF-4CA2-BA5E-5FBEB5E996BD}" destId="{14D7760A-1F44-4397-A76A-0EF6292A1C98}" srcOrd="0" destOrd="0" presId="urn:microsoft.com/office/officeart/2005/8/layout/radial2"/>
    <dgm:cxn modelId="{17885B17-497B-4DB6-BE2D-F4FDA222EF80}" type="presOf" srcId="{67312846-8EF7-4D82-9722-419704E74447}" destId="{05201D47-ED35-400D-B372-7B863C06D247}" srcOrd="0" destOrd="0" presId="urn:microsoft.com/office/officeart/2005/8/layout/radial2"/>
    <dgm:cxn modelId="{F77E4B8D-680F-47BC-AD07-549BC0774045}" type="presOf" srcId="{24B0D9E8-801E-49F2-A9F3-E9F22FC6672E}" destId="{5F6A8B8D-03BF-4332-B1EE-4DACD8C183BB}" srcOrd="0" destOrd="0" presId="urn:microsoft.com/office/officeart/2005/8/layout/radial2"/>
    <dgm:cxn modelId="{875B75DD-098B-47C8-B257-FB67F10747E6}" srcId="{F0AAA9C5-441E-4CED-A9BF-B9C370CE6FBD}" destId="{24B0D9E8-801E-49F2-A9F3-E9F22FC6672E}" srcOrd="0" destOrd="0" parTransId="{A95B3E78-033B-4E90-BB83-49DB25A34FD8}" sibTransId="{6FA68BE3-9400-4A66-8E14-8F3EA6E9E810}"/>
    <dgm:cxn modelId="{D5999953-9418-42B1-ADC9-3B55DBBB5DAF}" srcId="{2B699B9E-B6A5-4ACE-8B85-8E18DA15398C}" destId="{FF2B8C92-8724-4B07-996C-6C5C5B795101}" srcOrd="1" destOrd="0" parTransId="{B6D90077-4205-48F3-A134-DABD8CFD310F}" sibTransId="{1A6829DA-A1E9-482A-A76B-BC559E09D42B}"/>
    <dgm:cxn modelId="{1DA2B5A8-DC6E-4398-B4DB-D9264683611D}" srcId="{DBCE4948-2BDF-4CA2-BA5E-5FBEB5E996BD}" destId="{F0AAA9C5-441E-4CED-A9BF-B9C370CE6FBD}" srcOrd="2" destOrd="0" parTransId="{F9428EDC-2461-4A00-9E4C-92BC08278366}" sibTransId="{A4A19B3B-409D-488E-9DEA-C927683D9902}"/>
    <dgm:cxn modelId="{AA8E3342-1FB6-41C9-B84E-10D7260AABA9}" srcId="{53687EB8-64B6-4924-9AE6-ADEF93AA0FEC}" destId="{67312846-8EF7-4D82-9722-419704E74447}" srcOrd="0" destOrd="0" parTransId="{9E5A2402-4C9A-4351-A78B-4B553D18E631}" sibTransId="{D8288439-D5F6-40BE-8363-A52B55DD9DEC}"/>
    <dgm:cxn modelId="{30B4D2C3-68AC-45FC-A4B2-2EF7433102B9}" srcId="{DBCE4948-2BDF-4CA2-BA5E-5FBEB5E996BD}" destId="{53687EB8-64B6-4924-9AE6-ADEF93AA0FEC}" srcOrd="0" destOrd="0" parTransId="{9AFEA125-C086-4B19-B648-2A70D74AE94C}" sibTransId="{2A7142AE-5248-40DB-94EC-580AE6D271AC}"/>
    <dgm:cxn modelId="{68499857-CBF7-48DA-AD9C-35F01FA34223}" type="presOf" srcId="{BA5A4451-DF0B-4582-9FD4-682BE1DC8E2F}" destId="{05201D47-ED35-400D-B372-7B863C06D247}" srcOrd="0" destOrd="1" presId="urn:microsoft.com/office/officeart/2005/8/layout/radial2"/>
    <dgm:cxn modelId="{0157F1B7-0524-418D-8BD5-8C845C21818C}" srcId="{DBCE4948-2BDF-4CA2-BA5E-5FBEB5E996BD}" destId="{2B699B9E-B6A5-4ACE-8B85-8E18DA15398C}" srcOrd="1" destOrd="0" parTransId="{81C7BFA3-B50B-4777-BE9A-DD18FE0FF7E1}" sibTransId="{428310C9-205A-45CF-A0CC-88194AF33D0F}"/>
    <dgm:cxn modelId="{7D60EF6F-5A39-4544-B80E-4813936EF8DE}" type="presOf" srcId="{F0AAA9C5-441E-4CED-A9BF-B9C370CE6FBD}" destId="{64678DDD-DCE5-4137-B603-712F0B9DFA75}" srcOrd="0" destOrd="0" presId="urn:microsoft.com/office/officeart/2005/8/layout/radial2"/>
    <dgm:cxn modelId="{E7FF6160-C24E-4445-BAB8-9E3218705795}" type="presParOf" srcId="{14D7760A-1F44-4397-A76A-0EF6292A1C98}" destId="{C0A79A53-35C6-4CFF-AACB-0998B39F22B6}" srcOrd="0" destOrd="0" presId="urn:microsoft.com/office/officeart/2005/8/layout/radial2"/>
    <dgm:cxn modelId="{33487B16-A40C-4FB3-B93F-6DED1581CCBA}" type="presParOf" srcId="{C0A79A53-35C6-4CFF-AACB-0998B39F22B6}" destId="{8AA47CAE-EDE1-4670-A8E2-8D801090ADE0}" srcOrd="0" destOrd="0" presId="urn:microsoft.com/office/officeart/2005/8/layout/radial2"/>
    <dgm:cxn modelId="{B6A244ED-3A72-4B27-87D0-28FA021C7F04}" type="presParOf" srcId="{8AA47CAE-EDE1-4670-A8E2-8D801090ADE0}" destId="{2BEB965B-C7A2-4CBB-9FBF-CCA5829984D5}" srcOrd="0" destOrd="0" presId="urn:microsoft.com/office/officeart/2005/8/layout/radial2"/>
    <dgm:cxn modelId="{60626D66-2059-431B-99F7-62F61DD0760D}" type="presParOf" srcId="{8AA47CAE-EDE1-4670-A8E2-8D801090ADE0}" destId="{1781B231-EB92-410C-8808-2CA0A0DFA240}" srcOrd="1" destOrd="0" presId="urn:microsoft.com/office/officeart/2005/8/layout/radial2"/>
    <dgm:cxn modelId="{C0D2AC0B-1C79-4217-9B80-9E83CB539495}" type="presParOf" srcId="{C0A79A53-35C6-4CFF-AACB-0998B39F22B6}" destId="{7CDBA32D-9784-4317-AA8B-8D45FFC05D50}" srcOrd="1" destOrd="0" presId="urn:microsoft.com/office/officeart/2005/8/layout/radial2"/>
    <dgm:cxn modelId="{4C059A8D-6FDB-48B0-B150-C3993D88AAD1}" type="presParOf" srcId="{C0A79A53-35C6-4CFF-AACB-0998B39F22B6}" destId="{A6BDFAD7-37E1-4F98-A598-D687C8342D68}" srcOrd="2" destOrd="0" presId="urn:microsoft.com/office/officeart/2005/8/layout/radial2"/>
    <dgm:cxn modelId="{735E975B-3761-4041-9804-0069BE532FD0}" type="presParOf" srcId="{A6BDFAD7-37E1-4F98-A598-D687C8342D68}" destId="{D2970E2F-3843-4D8B-954B-AB38E9564167}" srcOrd="0" destOrd="0" presId="urn:microsoft.com/office/officeart/2005/8/layout/radial2"/>
    <dgm:cxn modelId="{74CBF806-229E-4A56-9457-B4AE869FD093}" type="presParOf" srcId="{A6BDFAD7-37E1-4F98-A598-D687C8342D68}" destId="{05201D47-ED35-400D-B372-7B863C06D247}" srcOrd="1" destOrd="0" presId="urn:microsoft.com/office/officeart/2005/8/layout/radial2"/>
    <dgm:cxn modelId="{7A829037-51D4-4499-A70C-407F40A4012B}" type="presParOf" srcId="{C0A79A53-35C6-4CFF-AACB-0998B39F22B6}" destId="{9217EE2F-CFF1-449C-8106-546FDCE1C5B3}" srcOrd="3" destOrd="0" presId="urn:microsoft.com/office/officeart/2005/8/layout/radial2"/>
    <dgm:cxn modelId="{B7D6F484-2D03-46F4-93A0-6A562BEFA336}" type="presParOf" srcId="{C0A79A53-35C6-4CFF-AACB-0998B39F22B6}" destId="{4AC34C32-C3A2-44D1-8BA5-E2DB835CEF06}" srcOrd="4" destOrd="0" presId="urn:microsoft.com/office/officeart/2005/8/layout/radial2"/>
    <dgm:cxn modelId="{456C4CAC-72C5-49B7-B148-109CED4CDB43}" type="presParOf" srcId="{4AC34C32-C3A2-44D1-8BA5-E2DB835CEF06}" destId="{0686BE80-FB41-4DCC-9741-C7991FBD8C2A}" srcOrd="0" destOrd="0" presId="urn:microsoft.com/office/officeart/2005/8/layout/radial2"/>
    <dgm:cxn modelId="{FA0BF956-A0B3-4597-BD99-9C68776D9A9E}" type="presParOf" srcId="{4AC34C32-C3A2-44D1-8BA5-E2DB835CEF06}" destId="{69BA1673-E3C0-4CEE-9435-6640857CF59F}" srcOrd="1" destOrd="0" presId="urn:microsoft.com/office/officeart/2005/8/layout/radial2"/>
    <dgm:cxn modelId="{872F33B8-051A-4287-9ACC-FB4D3036141F}" type="presParOf" srcId="{C0A79A53-35C6-4CFF-AACB-0998B39F22B6}" destId="{6A38486A-04C6-4C1D-96FA-6163788836C1}" srcOrd="5" destOrd="0" presId="urn:microsoft.com/office/officeart/2005/8/layout/radial2"/>
    <dgm:cxn modelId="{0B48FD4D-45FA-4408-B637-DCE4E3CD7F8F}" type="presParOf" srcId="{C0A79A53-35C6-4CFF-AACB-0998B39F22B6}" destId="{6C41F5BE-D409-42BE-865A-9A3C3D5447FD}" srcOrd="6" destOrd="0" presId="urn:microsoft.com/office/officeart/2005/8/layout/radial2"/>
    <dgm:cxn modelId="{5FEB77C2-F753-4B60-B742-597AD2FDC9D0}" type="presParOf" srcId="{6C41F5BE-D409-42BE-865A-9A3C3D5447FD}" destId="{64678DDD-DCE5-4137-B603-712F0B9DFA75}" srcOrd="0" destOrd="0" presId="urn:microsoft.com/office/officeart/2005/8/layout/radial2"/>
    <dgm:cxn modelId="{FB8D28A1-FEA9-4564-8A87-0E39C569E91A}" type="presParOf" srcId="{6C41F5BE-D409-42BE-865A-9A3C3D5447FD}" destId="{5F6A8B8D-03BF-4332-B1EE-4DACD8C183BB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217EE2F-CFF1-449C-8106-546FDCE1C5B3}">
      <dsp:nvSpPr>
        <dsp:cNvPr id="0" name=""/>
        <dsp:cNvSpPr/>
      </dsp:nvSpPr>
      <dsp:spPr>
        <a:xfrm rot="1450547">
          <a:off x="2547235" y="3153299"/>
          <a:ext cx="929088" cy="66357"/>
        </a:xfrm>
        <a:custGeom>
          <a:avLst/>
          <a:gdLst/>
          <a:ahLst/>
          <a:cxnLst/>
          <a:rect l="0" t="0" r="0" b="0"/>
          <a:pathLst>
            <a:path>
              <a:moveTo>
                <a:pt x="0" y="33178"/>
              </a:moveTo>
              <a:lnTo>
                <a:pt x="929088" y="33178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DBA32D-9784-4317-AA8B-8D45FFC05D50}">
      <dsp:nvSpPr>
        <dsp:cNvPr id="0" name=""/>
        <dsp:cNvSpPr/>
      </dsp:nvSpPr>
      <dsp:spPr>
        <a:xfrm rot="20116050">
          <a:off x="2541138" y="1747834"/>
          <a:ext cx="1021287" cy="66357"/>
        </a:xfrm>
        <a:custGeom>
          <a:avLst/>
          <a:gdLst/>
          <a:ahLst/>
          <a:cxnLst/>
          <a:rect l="0" t="0" r="0" b="0"/>
          <a:pathLst>
            <a:path>
              <a:moveTo>
                <a:pt x="0" y="33178"/>
              </a:moveTo>
              <a:lnTo>
                <a:pt x="1021287" y="33178"/>
              </a:lnTo>
            </a:path>
          </a:pathLst>
        </a:custGeom>
        <a:noFill/>
        <a:ln w="25400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781B231-EB92-410C-8808-2CA0A0DFA240}">
      <dsp:nvSpPr>
        <dsp:cNvPr id="0" name=""/>
        <dsp:cNvSpPr/>
      </dsp:nvSpPr>
      <dsp:spPr>
        <a:xfrm>
          <a:off x="963519" y="1393641"/>
          <a:ext cx="2340163" cy="2187760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2970E2F-3843-4D8B-954B-AB38E9564167}">
      <dsp:nvSpPr>
        <dsp:cNvPr id="0" name=""/>
        <dsp:cNvSpPr/>
      </dsp:nvSpPr>
      <dsp:spPr>
        <a:xfrm>
          <a:off x="3429005" y="228603"/>
          <a:ext cx="1887735" cy="1887735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>
              <a:latin typeface="Arial Narrow" pitchFamily="34" charset="0"/>
            </a:rPr>
            <a:t>Tools</a:t>
          </a:r>
          <a:endParaRPr lang="en-US" sz="1700" kern="1200" dirty="0">
            <a:latin typeface="Arial Narrow" pitchFamily="34" charset="0"/>
          </a:endParaRPr>
        </a:p>
      </dsp:txBody>
      <dsp:txXfrm>
        <a:off x="3429005" y="228603"/>
        <a:ext cx="1887735" cy="1887735"/>
      </dsp:txXfrm>
    </dsp:sp>
    <dsp:sp modelId="{05201D47-ED35-400D-B372-7B863C06D247}">
      <dsp:nvSpPr>
        <dsp:cNvPr id="0" name=""/>
        <dsp:cNvSpPr/>
      </dsp:nvSpPr>
      <dsp:spPr>
        <a:xfrm>
          <a:off x="5505514" y="228603"/>
          <a:ext cx="2831603" cy="18877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285750" lvl="1" indent="-285750" algn="l" defTabSz="2889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6500" kern="1200"/>
        </a:p>
        <a:p>
          <a:pPr marL="285750" lvl="1" indent="-285750" algn="l" defTabSz="2889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6500" kern="1200"/>
        </a:p>
      </dsp:txBody>
      <dsp:txXfrm>
        <a:off x="5505514" y="228603"/>
        <a:ext cx="2831603" cy="1887735"/>
      </dsp:txXfrm>
    </dsp:sp>
    <dsp:sp modelId="{0686BE80-FB41-4DCC-9741-C7991FBD8C2A}">
      <dsp:nvSpPr>
        <dsp:cNvPr id="0" name=""/>
        <dsp:cNvSpPr/>
      </dsp:nvSpPr>
      <dsp:spPr>
        <a:xfrm>
          <a:off x="3352797" y="2819408"/>
          <a:ext cx="1887735" cy="1887735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>
              <a:latin typeface="Arial Narrow" pitchFamily="34" charset="0"/>
            </a:rPr>
            <a:t>Cooking</a:t>
          </a:r>
          <a:endParaRPr lang="en-US" sz="1700" kern="1200" dirty="0">
            <a:latin typeface="Arial Narrow" pitchFamily="34" charset="0"/>
          </a:endParaRPr>
        </a:p>
      </dsp:txBody>
      <dsp:txXfrm>
        <a:off x="3352797" y="2819408"/>
        <a:ext cx="1887735" cy="1887735"/>
      </dsp:txXfrm>
    </dsp:sp>
    <dsp:sp modelId="{69BA1673-E3C0-4CEE-9435-6640857CF59F}">
      <dsp:nvSpPr>
        <dsp:cNvPr id="0" name=""/>
        <dsp:cNvSpPr/>
      </dsp:nvSpPr>
      <dsp:spPr>
        <a:xfrm>
          <a:off x="5429306" y="2819408"/>
          <a:ext cx="2831603" cy="18877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285750" lvl="1" indent="-285750" algn="l" defTabSz="2889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6500" kern="1200"/>
        </a:p>
        <a:p>
          <a:pPr marL="285750" lvl="1" indent="-285750" algn="l" defTabSz="2889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6500" kern="1200"/>
        </a:p>
      </dsp:txBody>
      <dsp:txXfrm>
        <a:off x="5429306" y="2819408"/>
        <a:ext cx="2831603" cy="1887735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A38486A-04C6-4C1D-96FA-6163788836C1}">
      <dsp:nvSpPr>
        <dsp:cNvPr id="0" name=""/>
        <dsp:cNvSpPr/>
      </dsp:nvSpPr>
      <dsp:spPr>
        <a:xfrm rot="2562281">
          <a:off x="2919511" y="3635232"/>
          <a:ext cx="784279" cy="51591"/>
        </a:xfrm>
        <a:custGeom>
          <a:avLst/>
          <a:gdLst/>
          <a:ahLst/>
          <a:cxnLst/>
          <a:rect l="0" t="0" r="0" b="0"/>
          <a:pathLst>
            <a:path>
              <a:moveTo>
                <a:pt x="0" y="25795"/>
              </a:moveTo>
              <a:lnTo>
                <a:pt x="784279" y="2579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217EE2F-CFF1-449C-8106-546FDCE1C5B3}">
      <dsp:nvSpPr>
        <dsp:cNvPr id="0" name=""/>
        <dsp:cNvSpPr/>
      </dsp:nvSpPr>
      <dsp:spPr>
        <a:xfrm>
          <a:off x="3023483" y="2565004"/>
          <a:ext cx="872060" cy="51591"/>
        </a:xfrm>
        <a:custGeom>
          <a:avLst/>
          <a:gdLst/>
          <a:ahLst/>
          <a:cxnLst/>
          <a:rect l="0" t="0" r="0" b="0"/>
          <a:pathLst>
            <a:path>
              <a:moveTo>
                <a:pt x="0" y="25795"/>
              </a:moveTo>
              <a:lnTo>
                <a:pt x="872060" y="2579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DBA32D-9784-4317-AA8B-8D45FFC05D50}">
      <dsp:nvSpPr>
        <dsp:cNvPr id="0" name=""/>
        <dsp:cNvSpPr/>
      </dsp:nvSpPr>
      <dsp:spPr>
        <a:xfrm rot="19037719">
          <a:off x="2919511" y="1494776"/>
          <a:ext cx="784279" cy="51591"/>
        </a:xfrm>
        <a:custGeom>
          <a:avLst/>
          <a:gdLst/>
          <a:ahLst/>
          <a:cxnLst/>
          <a:rect l="0" t="0" r="0" b="0"/>
          <a:pathLst>
            <a:path>
              <a:moveTo>
                <a:pt x="0" y="25795"/>
              </a:moveTo>
              <a:lnTo>
                <a:pt x="784279" y="2579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781B231-EB92-410C-8808-2CA0A0DFA240}">
      <dsp:nvSpPr>
        <dsp:cNvPr id="0" name=""/>
        <dsp:cNvSpPr/>
      </dsp:nvSpPr>
      <dsp:spPr>
        <a:xfrm>
          <a:off x="907136" y="1345889"/>
          <a:ext cx="2489820" cy="2489820"/>
        </a:xfrm>
        <a:prstGeom prst="ellipse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2970E2F-3843-4D8B-954B-AB38E9564167}">
      <dsp:nvSpPr>
        <dsp:cNvPr id="0" name=""/>
        <dsp:cNvSpPr/>
      </dsp:nvSpPr>
      <dsp:spPr>
        <a:xfrm>
          <a:off x="3401773" y="1075"/>
          <a:ext cx="1493892" cy="1493892"/>
        </a:xfrm>
        <a:prstGeom prst="ellipse">
          <a:avLst/>
        </a:prstGeom>
        <a:solidFill>
          <a:schemeClr val="accent1">
            <a:shade val="80000"/>
            <a:hueOff val="-78522"/>
            <a:satOff val="877"/>
            <a:lumOff val="840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 dirty="0">
            <a:latin typeface="Arial Narrow" pitchFamily="34" charset="0"/>
          </a:endParaRPr>
        </a:p>
      </dsp:txBody>
      <dsp:txXfrm>
        <a:off x="3401773" y="1075"/>
        <a:ext cx="1493892" cy="1493892"/>
      </dsp:txXfrm>
    </dsp:sp>
    <dsp:sp modelId="{05201D47-ED35-400D-B372-7B863C06D247}">
      <dsp:nvSpPr>
        <dsp:cNvPr id="0" name=""/>
        <dsp:cNvSpPr/>
      </dsp:nvSpPr>
      <dsp:spPr>
        <a:xfrm>
          <a:off x="5045054" y="1075"/>
          <a:ext cx="2240838" cy="14938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285750" lvl="1" indent="-285750" algn="l" defTabSz="2311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5200" kern="1200" dirty="0"/>
        </a:p>
        <a:p>
          <a:pPr marL="285750" lvl="1" indent="-285750" algn="l" defTabSz="2311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5200" kern="1200" dirty="0"/>
        </a:p>
      </dsp:txBody>
      <dsp:txXfrm>
        <a:off x="5045054" y="1075"/>
        <a:ext cx="2240838" cy="1493892"/>
      </dsp:txXfrm>
    </dsp:sp>
    <dsp:sp modelId="{0686BE80-FB41-4DCC-9741-C7991FBD8C2A}">
      <dsp:nvSpPr>
        <dsp:cNvPr id="0" name=""/>
        <dsp:cNvSpPr/>
      </dsp:nvSpPr>
      <dsp:spPr>
        <a:xfrm>
          <a:off x="3895544" y="1843853"/>
          <a:ext cx="1493892" cy="1493892"/>
        </a:xfrm>
        <a:prstGeom prst="ellipse">
          <a:avLst/>
        </a:prstGeom>
        <a:solidFill>
          <a:schemeClr val="accent1">
            <a:shade val="80000"/>
            <a:hueOff val="-157043"/>
            <a:satOff val="1755"/>
            <a:lumOff val="1681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 dirty="0">
            <a:latin typeface="Arial Narrow" pitchFamily="34" charset="0"/>
          </a:endParaRPr>
        </a:p>
      </dsp:txBody>
      <dsp:txXfrm>
        <a:off x="3895544" y="1843853"/>
        <a:ext cx="1493892" cy="1493892"/>
      </dsp:txXfrm>
    </dsp:sp>
    <dsp:sp modelId="{69BA1673-E3C0-4CEE-9435-6640857CF59F}">
      <dsp:nvSpPr>
        <dsp:cNvPr id="0" name=""/>
        <dsp:cNvSpPr/>
      </dsp:nvSpPr>
      <dsp:spPr>
        <a:xfrm>
          <a:off x="5538825" y="1843853"/>
          <a:ext cx="2240838" cy="14938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285750" lvl="1" indent="-285750" algn="l" defTabSz="2311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5200" kern="1200" dirty="0"/>
        </a:p>
        <a:p>
          <a:pPr marL="285750" lvl="1" indent="-285750" algn="l" defTabSz="2311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5200" kern="1200" dirty="0"/>
        </a:p>
      </dsp:txBody>
      <dsp:txXfrm>
        <a:off x="5538825" y="1843853"/>
        <a:ext cx="2240838" cy="1493892"/>
      </dsp:txXfrm>
    </dsp:sp>
    <dsp:sp modelId="{64678DDD-DCE5-4137-B603-712F0B9DFA75}">
      <dsp:nvSpPr>
        <dsp:cNvPr id="0" name=""/>
        <dsp:cNvSpPr/>
      </dsp:nvSpPr>
      <dsp:spPr>
        <a:xfrm>
          <a:off x="3401773" y="3686632"/>
          <a:ext cx="1493892" cy="1493892"/>
        </a:xfrm>
        <a:prstGeom prst="ellipse">
          <a:avLst/>
        </a:prstGeom>
        <a:solidFill>
          <a:schemeClr val="accent1">
            <a:shade val="80000"/>
            <a:hueOff val="-235565"/>
            <a:satOff val="2632"/>
            <a:lumOff val="2522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 dirty="0">
            <a:latin typeface="Arial Narrow" pitchFamily="34" charset="0"/>
          </a:endParaRPr>
        </a:p>
      </dsp:txBody>
      <dsp:txXfrm>
        <a:off x="3401773" y="3686632"/>
        <a:ext cx="1493892" cy="1493892"/>
      </dsp:txXfrm>
    </dsp:sp>
    <dsp:sp modelId="{5F6A8B8D-03BF-4332-B1EE-4DACD8C183BB}">
      <dsp:nvSpPr>
        <dsp:cNvPr id="0" name=""/>
        <dsp:cNvSpPr/>
      </dsp:nvSpPr>
      <dsp:spPr>
        <a:xfrm>
          <a:off x="5045054" y="3686632"/>
          <a:ext cx="2240838" cy="149389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285750" lvl="1" indent="-285750" algn="l" defTabSz="2311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5200" kern="1200" dirty="0"/>
        </a:p>
        <a:p>
          <a:pPr marL="285750" lvl="1" indent="-285750" algn="l" defTabSz="2311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5200" kern="1200" dirty="0"/>
        </a:p>
      </dsp:txBody>
      <dsp:txXfrm>
        <a:off x="5045054" y="3686632"/>
        <a:ext cx="2240838" cy="149389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175980-8B7C-4878-954F-6DF8DD819F9C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D03765-CF69-4353-9088-18242748FB7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D03765-CF69-4353-9088-18242748FB7C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D03765-CF69-4353-9088-18242748FB7C}" type="slidenum">
              <a:rPr lang="en-US" smtClean="0"/>
              <a:pPr/>
              <a:t>63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D03765-CF69-4353-9088-18242748FB7C}" type="slidenum">
              <a:rPr lang="en-US" smtClean="0"/>
              <a:pPr/>
              <a:t>64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D03765-CF69-4353-9088-18242748FB7C}" type="slidenum">
              <a:rPr lang="en-US" smtClean="0"/>
              <a:pPr/>
              <a:t>74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D03765-CF69-4353-9088-18242748FB7C}" type="slidenum">
              <a:rPr lang="en-US" smtClean="0"/>
              <a:pPr/>
              <a:t>75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D03765-CF69-4353-9088-18242748FB7C}" type="slidenum">
              <a:rPr lang="en-US" smtClean="0"/>
              <a:pPr/>
              <a:t>87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D03765-CF69-4353-9088-18242748FB7C}" type="slidenum">
              <a:rPr lang="en-US" smtClean="0"/>
              <a:pPr/>
              <a:t>88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D03765-CF69-4353-9088-18242748FB7C}" type="slidenum">
              <a:rPr lang="en-US" smtClean="0"/>
              <a:pPr/>
              <a:t>89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D03765-CF69-4353-9088-18242748FB7C}" type="slidenum">
              <a:rPr lang="en-US" smtClean="0"/>
              <a:pPr/>
              <a:t>90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D03765-CF69-4353-9088-18242748FB7C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D03765-CF69-4353-9088-18242748FB7C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D03765-CF69-4353-9088-18242748FB7C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D03765-CF69-4353-9088-18242748FB7C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D03765-CF69-4353-9088-18242748FB7C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D03765-CF69-4353-9088-18242748FB7C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D03765-CF69-4353-9088-18242748FB7C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D03765-CF69-4353-9088-18242748FB7C}" type="slidenum">
              <a:rPr lang="en-US" smtClean="0"/>
              <a:pPr/>
              <a:t>53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52C686-9C14-441A-9679-D146DCEC3019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4C2075-AE88-4FA9-8129-5B85E0A380E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52C686-9C14-441A-9679-D146DCEC3019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4C2075-AE88-4FA9-8129-5B85E0A380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52C686-9C14-441A-9679-D146DCEC3019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4C2075-AE88-4FA9-8129-5B85E0A380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52C686-9C14-441A-9679-D146DCEC3019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4C2075-AE88-4FA9-8129-5B85E0A380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52C686-9C14-441A-9679-D146DCEC3019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4C2075-AE88-4FA9-8129-5B85E0A380E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52C686-9C14-441A-9679-D146DCEC3019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4C2075-AE88-4FA9-8129-5B85E0A380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52C686-9C14-441A-9679-D146DCEC3019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4C2075-AE88-4FA9-8129-5B85E0A380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52C686-9C14-441A-9679-D146DCEC3019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4C2075-AE88-4FA9-8129-5B85E0A380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52C686-9C14-441A-9679-D146DCEC3019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4C2075-AE88-4FA9-8129-5B85E0A380E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52C686-9C14-441A-9679-D146DCEC3019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4C2075-AE88-4FA9-8129-5B85E0A380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52C686-9C14-441A-9679-D146DCEC3019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4C2075-AE88-4FA9-8129-5B85E0A380E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ED52C686-9C14-441A-9679-D146DCEC3019}" type="datetimeFigureOut">
              <a:rPr lang="en-US" smtClean="0"/>
              <a:pPr/>
              <a:t>10/2/2012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524C2075-AE88-4FA9-8129-5B85E0A380E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slide" Target="slide14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1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" Target="slide1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diagramLayout" Target="../diagrams/layout3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diagramData" Target="../diagrams/data3.xml"/><Relationship Id="rId2" Type="http://schemas.openxmlformats.org/officeDocument/2006/relationships/diagramData" Target="../diagrams/data1.xml"/><Relationship Id="rId16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5" Type="http://schemas.openxmlformats.org/officeDocument/2006/relationships/diagramColors" Target="../diagrams/colors3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Relationship Id="rId14" Type="http://schemas.openxmlformats.org/officeDocument/2006/relationships/diagramQuickStyle" Target="../diagrams/quickStyle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online-stopwatch.com/full-screen-stopwatch/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slide" Target="slide24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slide" Target="slide27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0.xml"/><Relationship Id="rId4" Type="http://schemas.openxmlformats.org/officeDocument/2006/relationships/slide" Target="slide2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33.xml"/><Relationship Id="rId2" Type="http://schemas.openxmlformats.org/officeDocument/2006/relationships/slide" Target="slide3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" Target="slide2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" Target="slide2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" Target="slide2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" Target="slide2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slide" Target="slide2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slide" Target="slide2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classtools.net/widgets/quiz_9/3p2uI.htm" TargetMode="External"/><Relationship Id="rId2" Type="http://schemas.openxmlformats.org/officeDocument/2006/relationships/hyperlink" Target="http://www.pearsonsuccessnet.com/snpapp/iText/products/0-328-34356-0/storysort/player.html?unit1wk3.x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spellingcity.com/view-spelling-list.html?listId=659855&amp;x=3b693" TargetMode="External"/><Relationship Id="rId5" Type="http://schemas.openxmlformats.org/officeDocument/2006/relationships/hyperlink" Target="http://www.spellingcity.com/view-spelling-list.html?listId=5711121&amp;x=6659b" TargetMode="External"/><Relationship Id="rId4" Type="http://schemas.openxmlformats.org/officeDocument/2006/relationships/hyperlink" Target="http://www.studystack.com/flashcard-644059" TargetMode="Externa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slide" Target="slide2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slide" Target="slide2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gi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gif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45.xml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8.xml"/><Relationship Id="rId5" Type="http://schemas.openxmlformats.org/officeDocument/2006/relationships/slide" Target="slide67.xml"/><Relationship Id="rId4" Type="http://schemas.openxmlformats.org/officeDocument/2006/relationships/slide" Target="slide56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gif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gif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gif"/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4000" b="1" dirty="0" smtClean="0">
                <a:solidFill>
                  <a:schemeClr val="accent1"/>
                </a:solidFill>
                <a:effectLst/>
                <a:latin typeface="Comic Sans MS" pitchFamily="66" charset="0"/>
                <a:cs typeface="Tahoma" pitchFamily="34" charset="0"/>
              </a:rPr>
              <a:t/>
            </a:r>
            <a:br>
              <a:rPr lang="en-US" sz="4000" b="1" dirty="0" smtClean="0">
                <a:solidFill>
                  <a:schemeClr val="accent1"/>
                </a:solidFill>
                <a:effectLst/>
                <a:latin typeface="Comic Sans MS" pitchFamily="66" charset="0"/>
                <a:cs typeface="Tahoma" pitchFamily="34" charset="0"/>
              </a:rPr>
            </a:br>
            <a:r>
              <a:rPr lang="en-US" sz="4000" dirty="0" smtClean="0">
                <a:solidFill>
                  <a:schemeClr val="accent1"/>
                </a:solidFill>
                <a:effectLst/>
                <a:latin typeface="Comic Sans MS" pitchFamily="66" charset="0"/>
                <a:cs typeface="Tahoma" pitchFamily="34" charset="0"/>
              </a:rPr>
              <a:t/>
            </a:r>
            <a:br>
              <a:rPr lang="en-US" sz="4000" dirty="0" smtClean="0">
                <a:solidFill>
                  <a:schemeClr val="accent1"/>
                </a:solidFill>
                <a:effectLst/>
                <a:latin typeface="Comic Sans MS" pitchFamily="66" charset="0"/>
                <a:cs typeface="Tahoma" pitchFamily="34" charset="0"/>
              </a:rPr>
            </a:br>
            <a:r>
              <a:rPr lang="en-US" sz="4000" dirty="0" smtClean="0">
                <a:solidFill>
                  <a:schemeClr val="accent1"/>
                </a:solidFill>
                <a:effectLst/>
                <a:latin typeface="Comic Sans MS" pitchFamily="66" charset="0"/>
                <a:cs typeface="Tahoma" pitchFamily="34" charset="0"/>
              </a:rPr>
              <a:t/>
            </a:r>
            <a:br>
              <a:rPr lang="en-US" sz="4000" dirty="0" smtClean="0">
                <a:solidFill>
                  <a:schemeClr val="accent1"/>
                </a:solidFill>
                <a:effectLst/>
                <a:latin typeface="Comic Sans MS" pitchFamily="66" charset="0"/>
                <a:cs typeface="Tahoma" pitchFamily="34" charset="0"/>
              </a:rPr>
            </a:br>
            <a:r>
              <a:rPr lang="en-US" sz="4000" dirty="0" smtClean="0">
                <a:solidFill>
                  <a:schemeClr val="accent1"/>
                </a:solidFill>
                <a:effectLst/>
                <a:latin typeface="Comic Sans MS" pitchFamily="66" charset="0"/>
                <a:cs typeface="Tahoma" pitchFamily="34" charset="0"/>
              </a:rPr>
              <a:t/>
            </a:r>
            <a:br>
              <a:rPr lang="en-US" sz="4000" dirty="0" smtClean="0">
                <a:solidFill>
                  <a:schemeClr val="accent1"/>
                </a:solidFill>
                <a:effectLst/>
                <a:latin typeface="Comic Sans MS" pitchFamily="66" charset="0"/>
                <a:cs typeface="Tahoma" pitchFamily="34" charset="0"/>
              </a:rPr>
            </a:br>
            <a:r>
              <a:rPr lang="en-US" sz="3600" dirty="0" smtClean="0">
                <a:solidFill>
                  <a:schemeClr val="accent1"/>
                </a:solidFill>
                <a:effectLst/>
                <a:latin typeface="Comic Sans MS" pitchFamily="66" charset="0"/>
                <a:cs typeface="Tahoma" pitchFamily="34" charset="0"/>
              </a:rPr>
              <a:t/>
            </a:r>
            <a:br>
              <a:rPr lang="en-US" sz="3600" dirty="0" smtClean="0">
                <a:solidFill>
                  <a:schemeClr val="accent1"/>
                </a:solidFill>
                <a:effectLst/>
                <a:latin typeface="Comic Sans MS" pitchFamily="66" charset="0"/>
                <a:cs typeface="Tahoma" pitchFamily="34" charset="0"/>
              </a:rPr>
            </a:br>
            <a:r>
              <a:rPr lang="en-US" sz="3600" b="1" dirty="0" smtClean="0">
                <a:solidFill>
                  <a:schemeClr val="accent1"/>
                </a:solidFill>
                <a:effectLst/>
                <a:latin typeface="Comic Sans MS" pitchFamily="66" charset="0"/>
                <a:cs typeface="Tahoma" pitchFamily="34" charset="0"/>
              </a:rPr>
              <a:t/>
            </a:r>
            <a:br>
              <a:rPr lang="en-US" sz="3600" b="1" dirty="0" smtClean="0">
                <a:solidFill>
                  <a:schemeClr val="accent1"/>
                </a:solidFill>
                <a:effectLst/>
                <a:latin typeface="Comic Sans MS" pitchFamily="66" charset="0"/>
                <a:cs typeface="Tahoma" pitchFamily="34" charset="0"/>
              </a:rPr>
            </a:br>
            <a:endParaRPr lang="en-US" sz="2800" dirty="0" smtClean="0">
              <a:solidFill>
                <a:schemeClr val="tx1">
                  <a:lumMod val="85000"/>
                  <a:lumOff val="15000"/>
                </a:schemeClr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type="subTitle" idx="1"/>
          </p:nvPr>
        </p:nvSpPr>
        <p:spPr>
          <a:xfrm>
            <a:off x="4724400" y="2895600"/>
            <a:ext cx="3810000" cy="3200400"/>
          </a:xfrm>
        </p:spPr>
        <p:txBody>
          <a:bodyPr>
            <a:noAutofit/>
          </a:bodyPr>
          <a:lstStyle/>
          <a:p>
            <a:pPr algn="ctr"/>
            <a:r>
              <a:rPr lang="en-US" sz="40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Author:  </a:t>
            </a:r>
          </a:p>
          <a:p>
            <a:pPr algn="ctr">
              <a:buNone/>
            </a:pPr>
            <a:r>
              <a:rPr lang="en-US" sz="3200" b="1" dirty="0" smtClean="0">
                <a:solidFill>
                  <a:schemeClr val="accent3"/>
                </a:solidFill>
                <a:latin typeface="Comic Sans MS" pitchFamily="66" charset="0"/>
              </a:rPr>
              <a:t>Scott O’Dell</a:t>
            </a:r>
            <a:endParaRPr lang="en-US" sz="2800" b="1" dirty="0" smtClean="0">
              <a:solidFill>
                <a:schemeClr val="accent3"/>
              </a:solidFill>
              <a:latin typeface="Comic Sans MS" pitchFamily="66" charset="0"/>
            </a:endParaRPr>
          </a:p>
          <a:p>
            <a:pPr algn="ctr"/>
            <a:r>
              <a:rPr lang="en-US" sz="40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Genre: </a:t>
            </a:r>
          </a:p>
          <a:p>
            <a:pPr algn="ctr"/>
            <a:r>
              <a:rPr lang="en-US" sz="3200" b="1" dirty="0" smtClean="0">
                <a:solidFill>
                  <a:schemeClr val="accent3"/>
                </a:solidFill>
                <a:latin typeface="Comic Sans MS" pitchFamily="66" charset="0"/>
              </a:rPr>
              <a:t>Historical Fiction</a:t>
            </a:r>
          </a:p>
        </p:txBody>
      </p:sp>
      <p:sp>
        <p:nvSpPr>
          <p:cNvPr id="2062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1066800" y="0"/>
            <a:ext cx="8077200" cy="1981200"/>
          </a:xfrm>
        </p:spPr>
        <p:txBody>
          <a:bodyPr>
            <a:normAutofit fontScale="92500" lnSpcReduction="20000"/>
          </a:bodyPr>
          <a:lstStyle/>
          <a:p>
            <a:pPr algn="ctr">
              <a:defRPr/>
            </a:pPr>
            <a:endParaRPr lang="en-US" dirty="0" smtClean="0">
              <a:solidFill>
                <a:schemeClr val="accent3"/>
              </a:solidFill>
            </a:endParaRPr>
          </a:p>
          <a:p>
            <a:pPr algn="ctr">
              <a:lnSpc>
                <a:spcPct val="120000"/>
              </a:lnSpc>
              <a:buNone/>
              <a:defRPr/>
            </a:pPr>
            <a:r>
              <a:rPr lang="en-US" sz="46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ahoma" pitchFamily="34" charset="0"/>
              </a:rPr>
              <a:t>Big Question: How do people survive in the wilderness?</a:t>
            </a:r>
            <a:endParaRPr lang="en-US" sz="4600" b="1" dirty="0" smtClean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22884" name="Picture 4" descr="Island of the Blue Dolphin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2286000"/>
            <a:ext cx="3048000" cy="398206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5105400"/>
          </a:xfrm>
        </p:spPr>
        <p:txBody>
          <a:bodyPr>
            <a:normAutofit/>
          </a:bodyPr>
          <a:lstStyle/>
          <a:p>
            <a:pPr algn="ctr"/>
            <a:r>
              <a:rPr lang="en-US" sz="7200" b="1" dirty="0" smtClean="0">
                <a:ln>
                  <a:noFill/>
                </a:ln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ahoma" pitchFamily="34" charset="0"/>
              </a:rPr>
              <a:t>Fluency</a:t>
            </a:r>
            <a:r>
              <a:rPr lang="en-US" sz="7200" dirty="0" smtClean="0">
                <a:ln>
                  <a:noFill/>
                </a:ln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ahoma" pitchFamily="34" charset="0"/>
              </a:rPr>
              <a:t/>
            </a:r>
            <a:br>
              <a:rPr lang="en-US" sz="7200" dirty="0" smtClean="0">
                <a:ln>
                  <a:noFill/>
                </a:ln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ahoma" pitchFamily="34" charset="0"/>
              </a:rPr>
            </a:br>
            <a:r>
              <a:rPr lang="en-US" sz="48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Model Pitch</a:t>
            </a:r>
            <a:endParaRPr lang="en-US" sz="5400" b="1" dirty="0" smtClean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0"/>
            <a:ext cx="7696200" cy="1143000"/>
          </a:xfrm>
        </p:spPr>
        <p:txBody>
          <a:bodyPr>
            <a:noAutofit/>
          </a:bodyPr>
          <a:lstStyle/>
          <a:p>
            <a:pPr algn="ctr"/>
            <a:r>
              <a:rPr lang="en-US" sz="40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ahoma" pitchFamily="34" charset="0"/>
              </a:rPr>
              <a:t>Fluency: Model Pitch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600200"/>
            <a:ext cx="7772400" cy="4648200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chemeClr val="tx1"/>
                </a:solidFill>
                <a:latin typeface="Comic Sans MS" pitchFamily="66" charset="0"/>
              </a:rPr>
              <a:t>Listen as I read “</a:t>
            </a:r>
            <a:r>
              <a:rPr lang="en-US" sz="3600" dirty="0" smtClean="0">
                <a:latin typeface="Comic Sans MS" pitchFamily="66" charset="0"/>
              </a:rPr>
              <a:t>The Sign of the Beaver</a:t>
            </a:r>
            <a:r>
              <a:rPr lang="en-US" sz="3600" dirty="0" smtClean="0">
                <a:solidFill>
                  <a:schemeClr val="tx1"/>
                </a:solidFill>
                <a:latin typeface="Comic Sans MS" pitchFamily="66" charset="0"/>
              </a:rPr>
              <a:t>.” </a:t>
            </a:r>
          </a:p>
          <a:p>
            <a:r>
              <a:rPr lang="en-US" sz="3600" dirty="0" smtClean="0">
                <a:solidFill>
                  <a:schemeClr val="tx1"/>
                </a:solidFill>
                <a:latin typeface="Comic Sans MS" pitchFamily="66" charset="0"/>
              </a:rPr>
              <a:t>As I read, notice how I lower my voice to indicate straight narration and raise it to indicate dialogue or an important moment.</a:t>
            </a:r>
          </a:p>
          <a:p>
            <a:r>
              <a:rPr lang="en-US" sz="3600" dirty="0" smtClean="0">
                <a:solidFill>
                  <a:schemeClr val="tx1"/>
                </a:solidFill>
                <a:latin typeface="Comic Sans MS" pitchFamily="66" charset="0"/>
              </a:rPr>
              <a:t>Be ready to answer questions after I finish.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153400" cy="1143000"/>
          </a:xfrm>
        </p:spPr>
        <p:txBody>
          <a:bodyPr>
            <a:noAutofit/>
          </a:bodyPr>
          <a:lstStyle/>
          <a:p>
            <a:pPr algn="ctr"/>
            <a:r>
              <a:rPr lang="en-US" sz="40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ahoma" pitchFamily="34" charset="0"/>
              </a:rPr>
              <a:t>Fluency: Model Pitch</a:t>
            </a:r>
            <a:endParaRPr lang="en-US" sz="4000" b="1" dirty="0" smtClean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Tahom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524000"/>
            <a:ext cx="7467600" cy="5334000"/>
          </a:xfrm>
        </p:spPr>
        <p:txBody>
          <a:bodyPr>
            <a:noAutofit/>
          </a:bodyPr>
          <a:lstStyle/>
          <a:p>
            <a:r>
              <a:rPr lang="en-US" sz="4000" dirty="0" smtClean="0">
                <a:solidFill>
                  <a:schemeClr val="tx1"/>
                </a:solidFill>
                <a:latin typeface="Comic Sans MS" pitchFamily="66" charset="0"/>
              </a:rPr>
              <a:t>Describe the time and place for this story.</a:t>
            </a:r>
          </a:p>
          <a:p>
            <a:r>
              <a:rPr lang="en-US" sz="4000" dirty="0" smtClean="0">
                <a:latin typeface="Comic Sans MS" pitchFamily="66" charset="0"/>
              </a:rPr>
              <a:t>What lessons does </a:t>
            </a:r>
            <a:r>
              <a:rPr lang="en-US" sz="4000" dirty="0" err="1" smtClean="0">
                <a:latin typeface="Comic Sans MS" pitchFamily="66" charset="0"/>
              </a:rPr>
              <a:t>Attean</a:t>
            </a:r>
            <a:r>
              <a:rPr lang="en-US" sz="4000" dirty="0" smtClean="0">
                <a:latin typeface="Comic Sans MS" pitchFamily="66" charset="0"/>
              </a:rPr>
              <a:t> teach Matt?</a:t>
            </a:r>
            <a:endParaRPr lang="en-US" sz="4000" dirty="0" smtClean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0"/>
            <a:ext cx="7086600" cy="1295400"/>
          </a:xfrm>
        </p:spPr>
        <p:txBody>
          <a:bodyPr>
            <a:noAutofit/>
          </a:bodyPr>
          <a:lstStyle/>
          <a:p>
            <a:pPr algn="ctr"/>
            <a:r>
              <a:rPr lang="en-US" sz="44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ahoma" pitchFamily="34" charset="0"/>
              </a:rPr>
              <a:t>Concept Vocabulary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219200"/>
            <a:ext cx="8229600" cy="5257800"/>
          </a:xfrm>
        </p:spPr>
        <p:txBody>
          <a:bodyPr>
            <a:noAutofit/>
          </a:bodyPr>
          <a:lstStyle/>
          <a:p>
            <a:r>
              <a:rPr lang="en-US" sz="4000" dirty="0" smtClean="0">
                <a:latin typeface="Comic Sans MS" pitchFamily="66" charset="0"/>
              </a:rPr>
              <a:t> </a:t>
            </a:r>
            <a:r>
              <a:rPr lang="en-US" sz="3600" b="1" dirty="0" smtClean="0">
                <a:solidFill>
                  <a:schemeClr val="accent1"/>
                </a:solidFill>
                <a:latin typeface="Comic Sans MS" pitchFamily="66" charset="0"/>
                <a:hlinkClick r:id="rId2" action="ppaction://hlinksldjump"/>
              </a:rPr>
              <a:t>flint</a:t>
            </a:r>
            <a:r>
              <a:rPr lang="en-US" sz="3600" dirty="0" smtClean="0">
                <a:latin typeface="Comic Sans MS" pitchFamily="66" charset="0"/>
              </a:rPr>
              <a:t> – hard, gray or brown stone that makes a spark when struck against steel</a:t>
            </a:r>
          </a:p>
          <a:p>
            <a:r>
              <a:rPr lang="en-US" sz="3600" dirty="0" smtClean="0">
                <a:latin typeface="Comic Sans MS" pitchFamily="66" charset="0"/>
              </a:rPr>
              <a:t> </a:t>
            </a:r>
            <a:r>
              <a:rPr lang="en-US" sz="3600" b="1" dirty="0" smtClean="0">
                <a:solidFill>
                  <a:schemeClr val="accent1"/>
                </a:solidFill>
                <a:latin typeface="Comic Sans MS" pitchFamily="66" charset="0"/>
              </a:rPr>
              <a:t>green</a:t>
            </a:r>
            <a:r>
              <a:rPr lang="en-US" sz="3600" dirty="0" smtClean="0">
                <a:latin typeface="Comic Sans MS" pitchFamily="66" charset="0"/>
              </a:rPr>
              <a:t> – not ripe; not fully grown</a:t>
            </a:r>
          </a:p>
          <a:p>
            <a:r>
              <a:rPr lang="en-US" sz="3600" dirty="0" smtClean="0">
                <a:latin typeface="Comic Sans MS" pitchFamily="66" charset="0"/>
              </a:rPr>
              <a:t> </a:t>
            </a:r>
            <a:r>
              <a:rPr lang="en-US" sz="3600" b="1" dirty="0" smtClean="0">
                <a:solidFill>
                  <a:schemeClr val="accent1"/>
                </a:solidFill>
                <a:latin typeface="Comic Sans MS" pitchFamily="66" charset="0"/>
              </a:rPr>
              <a:t>gutted</a:t>
            </a:r>
            <a:r>
              <a:rPr lang="en-US" sz="3600" dirty="0" smtClean="0">
                <a:latin typeface="Comic Sans MS" pitchFamily="66" charset="0"/>
              </a:rPr>
              <a:t> – removed the intestines of</a:t>
            </a:r>
          </a:p>
          <a:p>
            <a:r>
              <a:rPr lang="en-US" sz="3600" dirty="0" smtClean="0">
                <a:latin typeface="Comic Sans MS" pitchFamily="66" charset="0"/>
              </a:rPr>
              <a:t> </a:t>
            </a:r>
            <a:r>
              <a:rPr lang="en-US" sz="3600" b="1" dirty="0" smtClean="0">
                <a:solidFill>
                  <a:schemeClr val="accent1"/>
                </a:solidFill>
                <a:latin typeface="Comic Sans MS" pitchFamily="66" charset="0"/>
                <a:hlinkClick r:id="rId3" action="ppaction://hlinksldjump"/>
              </a:rPr>
              <a:t>quartz</a:t>
            </a:r>
            <a:r>
              <a:rPr lang="en-US" sz="3600" dirty="0" smtClean="0">
                <a:latin typeface="Comic Sans MS" pitchFamily="66" charset="0"/>
              </a:rPr>
              <a:t> – hard mineral made of silicon and oxygen found in many different kinds of rocks</a:t>
            </a:r>
          </a:p>
          <a:p>
            <a:r>
              <a:rPr lang="en-US" sz="2400" dirty="0" smtClean="0">
                <a:solidFill>
                  <a:schemeClr val="bg1"/>
                </a:solidFill>
                <a:latin typeface="Comic Sans MS" pitchFamily="66" charset="0"/>
                <a:hlinkClick r:id="rId4" action="ppaction://hlinksldjump"/>
              </a:rPr>
              <a:t>(Next Slide)</a:t>
            </a:r>
            <a:endParaRPr lang="en-US" sz="2400" dirty="0" smtClean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b="1" dirty="0" smtClean="0">
                <a:solidFill>
                  <a:schemeClr val="accent3"/>
                </a:solidFill>
                <a:effectLst/>
                <a:latin typeface="Comic Sans MS" pitchFamily="66" charset="0"/>
                <a:hlinkClick r:id="rId2" action="ppaction://hlinksldjump"/>
              </a:rPr>
              <a:t>flint</a:t>
            </a:r>
            <a:endParaRPr lang="en-US" sz="4800" b="1" dirty="0">
              <a:solidFill>
                <a:schemeClr val="accent3"/>
              </a:solidFill>
              <a:effectLst/>
              <a:latin typeface="Comic Sans MS" pitchFamily="66" charset="0"/>
            </a:endParaRPr>
          </a:p>
        </p:txBody>
      </p:sp>
      <p:sp>
        <p:nvSpPr>
          <p:cNvPr id="153602" name="AutoShape 2" descr="data:image/jpg;base64,/9j/4AAQSkZJRgABAQAAAQABAAD/2wCEAAkGBhQSERQSExQUFBUWGBgYFxQYGBcdGBoXGBQXFhcYGBgYHCYeFxkjGhUXHy8gJCcpLCwsFx4xNTAqNSYrLCkBCQoKDgwOGg8PGiwkHyQsKSkqLSwsLCwsLCwsLCwsLCwsLCwsKSwpKSwsLCwsLCwsLCwsLCkpKSwsLCwpKSwsLP/AABEIAMIBAwMBIgACEQEDEQH/xAAcAAACAgMBAQAAAAAAAAAAAAAFBgQHAAIDAQj/xABNEAACAAMFBAYFCQQHBgcAAAABAgADEQQFEiExBkFRYQcTInGBkTKhscHRFCNCUmJysuHwJDOCkhVDU3OiwvEWJTREg9IXNVRjk6PD/8QAGgEAAgMBAQAAAAAAAAAAAAAAAgMBBAUABv/EACwRAAICAQQBAwMEAgMAAAAAAAABAhEDBBIhMUETIlEycYEFFGGhkbFC4fD/2gAMAwEAAhEDEQA/AHe9bVKmUeXXET2hSlcte+IImQgSNrp29VMTJe18zeg84wZqUnbNNJJUOXWU7o6rNHGE8bZHfL9ceLtlQ+gad8BsZI6Y46K8J0rbRSadW1eAicu1KcCT9UZ6eqO2sgYS1DXjHpMLs3aeXQ1rx05090bSdo5ZAJamVaHWndEOLOD9Y6IIDS78lnRxCft90idWps9mbtHJ5gPoj6q8+J8oLHjlOW1ESdIIdIu20iUhs6fOTqioHopn9I8eQisZ21E9vp4RwUAevWBBJ1OZ98a6RrY8EYKirKbYasm0toltjSdMVuIY+vdDls90sT1YLaAJynUgYXHdTJu6kVqOcSrLbWU5eUTkxRkuiIzaL7t23ViWWC1oU4gDhUEtT7o0PIwqXh0nWVcpMmc/NnwDyFTCXZ0M6WSVFeOn+sErs6NbdaAHRERDmHZgARuIGbU8IRj00W6Jnl28t0a2zpEtbH5siUOC1J83rAG8r+nzv3s+Y/Iuafyg0iw7F0GO1DOtI7paE+tiPZDLd/QtYkzZZk0/beg8kAi7HTKPPRUlqY/coQzPGCN3XHap/wC5s81+YRiPOlB5x9HXfsXZZP7uRJTmEBb+ZqmDMuz0yzhuyPliXqJeEUDdvRDeE30lSUD9dhXyWphnsPQSuRnWgtyloPxNX2RbqSuQjRphFaD9ZwUYxvhEPJkfbEy7uiKwy6VkmYeMxyf8IoPVDJYtnpEn93KlS/uooPmBWJVpvaTL9KbLHew9gNYGT9srONHZqU9BeGoq24wyMMsnUIP/AAA1H/lILpZxzMbdSOAhambYLgqstmB3u/CmoFeRiLO2vmfRCitfRWp9esWIaPUyfKr8ipZcUehltNtUUBFcWnCuHEAaV7oqnp5PYsYyGcw0GmiCD0/aGYxpjYKcsjQA8TTSkJHSrOJk2Cta0namp/eKMz4QefSPDj3SJw5VOaSENvSXvEOvR6/+8E+5M/DCYV7S949sOPR/lbqndLmewRgZ/oZsQ7RaUx44loC3rtAq1Cdo8d0Q1vF6A1OcY+1l2xkxGMhc/pKZ9YxkTtfyRYvSrLHZpdNBmYNG7Kbo5TLsq6HQBq/lD002Q06I0zZ4BFea7LXgK9wPCIs7Z2ahWlWU6mmg+PKGbae6neYHRiZZVcK1IGPM1y3/AAgg6LZ7IqTHxPkWYkH9cIh5fCZ1CrL2ffDnQV3Z1/iI17ol2XZ1wuHEAKnOmefDhDBLSoB8Y6hIFNsngFydnZf0y0z7xy8hEyXcsn+yTyiVLYHIEHxEANo9sUkApKIaZx3D4n1CDRHYN21vCRZ1KS0UTd5GWEHu3xVU1i7EmC162wvUsaknM8TxgaBSvGL+CO1X5E5HzRq8vIc9PfEcGCE1M6cAFHvMQJaGtIswEyNgsbLlBeyXAzAE74MWW5lUUwgmEz1EI8DoaeUuQNc95mWd/dWgi4+jbahXrZhiNASBqRnXI8OUJVhuRHNCopx4QYsdjaysySKy+sC0mKCXJ7VUWmY3E+ERpp+rmUUBqsGzHbLcmzgNwFa5seArnHNrTTVhqMx3VI5ecVrPlus1nmtOMsOKDGKOVPZVVBNa0zNchWLBMxJhlyzhq4JKkg5ZVWnmK7qRoalvDjU1zZl44ueRQ8eTuJjgCnboaklgozyz1OQOlM4E3htZl80uhIJZTqNKCoiZaHKlkAARVoCNVOEZU0pTTugLbbslTpWImppRTmKEmmY8NYdoZ48vuyr+Ctq/UwS2+Ku/4A94bWWtjQTlQfZKL+cCWtTuwMyfiFc6s7b+GmlY1t8tMZpTEMiprSoyNPKIJlOuYGtcxHqoaeCjwkvwLU3JdhGZZ0QVGIgHPIa+ccBa1FSEYjQksPcI0tduetDvocxxFfeY4S5qjU+FK+2LEY+3kCm1bCtmvIMrIFXLMVDbtcq5mnsiJMvRlY9lFHd5a1jRLUCwaoGE56A00O/PIx0tBQDCzA0rWlSxpvpSgEQoRT5QpRSfRvOvQtQpVSciuFacyCBAHpUmMVsGIgnqnJpzmcu4RPUCvYQsd1a+wQJ6TmOKwhsj1GY01mk+wRl/q0VHCq+S5popZFQqKO2vePbDXsVNVLUWY0HVuPElYWJI+cTvhguGXWa33D7RHis30s28fY7zrdZz9TyjkbXK+zAGdZY6Wiy/rwjO2loLm1yuXnHkAlsNYyO2o4sZ7B9k+UaGwV1U+UTJW0ZYmoXIc472O/C+WFeRr+UF+1ylf97jBaSWTL0lzyNa1POB14SVY1dMWdaFjkdIa0vUsC3V6EilRnAm+NppMhazqAnRMi0DLFkj2huPPCb4Aci9TLOHB2d/aJNOVYn26/JMlA7OMxkBmx8PjCDf/SG0wkSUSWvGgLeeghWm2x3JqSeZMNhhlXI1tDJe+19QFkoJdK56tnrU74XXnnMk1J1J4REmWgKMjnvPwiLMtFf1rFuGEVLIkd8WNuQyEeys3jLEuTNwHrOXxjaygZnv9QhzVClyejNs+Prgjdt1LWpEQZQzHfWGGzDIRWyycVSLmCCl2EVSgiJMtwUirMlcgaAjQHTxiWkyMtNgV6NSh4xVjSfJamnXAS2bvBi5RwPvDQ+G4w07VssoyZWMITKqaIWftMa0NQF3DLPKIGxOy6Wk4WPZQgutSCy0NACNO1SvKCG217sLTOSXVTKkqART6yNUHUZNSNf9Mxr1PUox9dN2sZysFhWSiqkqYzYsRxKpwnSpyYIQDoKnjTKGDZq24ppUpQLU1YmoJOlT6NdKQr3M4tCrMZvnJQGOYxOaV141GlBrHtvvplEt5TaEnOlaqAAzfWJHGPSy0/qxeN8t/wBPwYkm1OxwnTwXLBSwIOlcwMu13e8xCve3pJlhguKWxAatT2CG0/WVY1uW+1cSyyuHYAVp2SaEnCBuqPVHa+JgEplIAQetChOHTUnKMXT6XLizqORcFrWarFlglBNUq/6FB7TJImI8rDUfN01WtDrvyIPdHO3XUJZGF2C0Fdcmp6JIyBpnTnHO8OwJZVgclJWu+lDQ7qjKm7KPDbJip82woGLUJrhO8gE10yqa6R66KkqcWZsY8WnwepZcYWtTlQa1FCfyjna0AIGFtOXrBESrvv8AVJYLhZhBK0YCozDHDxyJz5xu21NcXzKuGzzxa1yNKnDlSoEC8mVS9sbX3onGk7t1XQOW5ixBJpXMCgPLQHLugh/R7McTHQAEUpmOznllmK58Y6LtCooVslCKZr1lOeUT22smMh/Z1JJo2JTQjUVrThzgcmXN2o/2hLc3KjpKuRsPaHVk+jipTTSnHfnFe9L0nBarMlQwWQuY0PbYxZP9Oo61YNLf7edK5Eg8t1fGKy6Vp1bZIFa/s8rxqWNYwNTkzzg3lVLwjQ08MUciUW2/Px+BWs/7xe+GnZaVWa/3P8whXsg+cXx9kPnR/Y8c6byQetvyjz+fo2Yd2EDdxMdpl2Ew1ybqiJelrkWVcU5wvBdWPcozMUEm+h7fyAJd20AEewOndJMsMcNnYruJYAnwoaecZDfQyfAG+IwWEE4gcOa7zlxjW17SSbF2plS2YCqNe6PLJaJcuW82cUCLqx3frhFWbZbQ/KptZdQgyXmK603RqSvwZWKCk/d0Er76RJ0xqSnaWorkGpqfpEamFm0WtmqWYmupO/3xDApprxPuiTZ7ONXNfZ48Tyhe1Ls0Yy8R4MlnKoHj8BvMaTZjHLT2xOmZjIUHGuZ8PdEKZ2cia8tPZHR5Cdkfqo2EjhHvWjefAR1SYCKcchDLaF0jqwwye818h+ZjlZn7Me22Z2QOGXqEcrMdRAJcMLySrQ+EpDJYmBAhWt27xgzcVoIoreBivlhcUy3gnUmhiSlI6NMJIpVgBko4xGmSgwpnypr35QJtN7FcUpHxbmO8ZjIHfWK0IORbnNRVsubovluVdyhVCAFYimLPtU40iJtTd0t7TaDjUF8KPWYFKkYCoCmWcQagzBMEej29gtglLhrhDDX7ROndSFDazE9stDUyxD8KiPQ/p2l3e1Nrizzuozepkb8nWQJSSnRS6sswdbiBLZI+EaKAAQx744WprOzFZXWEEjCABvUAjOprWJFokYXtbBhhmSkZFJq5ARWDaZAUYHgTSID7POio4eU+J8FEfFRiK0J0OXA5RraTNXE27uirKFvsJ3XPfAAiTGRHOrA0YruAWu4wT2sfD6ShkYDCamgYIwIIB3E7+PKDl0XP1MkS1bC3ZJK7zUYieIrl3QB29tC4FRRnjrlTeGr4k5+MJxapZ9Soxjwr/wAfIObSKFNvv/YqTrQciRK7QrSgJG7MGtD8IyXPZgxqi0oAAiVYk0A9H18ohE0Hvg1sfZesnAEA76nSikE/4axtzahFt+BM4pRs8t0mZKxSsbBldatotCrV0pnVaeUA7TbnrTHM8WPsrFg23ZzGHFSWc1WuqqCD2j9I5+XfEOTsyKNWWZjCmF2IWtQKDDnvrrFWGswbeZKwMaltvbZX7WgnVmPiaRIsjdmYMs1qP4SD7MUOs/ZUOvoqrA56cBuGeuULr3EUmCnotVag5Zqy5+cWIzjO9rOjmhLrsGSbPjGWZoSeXfAzpG/4yQOFms4/wGGCwgKSRvAGFhxGfhADpL/8yA+rJkjylxm/qvGKJcxO8gGsI+dXx9kWP0dWqVJNomTnCKFQZ6k4mNFAzY8hCFdNhJPWE0AqO+CrTETN8h748y8Lny+jR30Nm0HSRMeqWVeqXTrDQue4aJ6z3QhWkliXdixOrMSSe8nWJsqyzZ37tMKn6b5eQ3wUs+ySqC80mYQK5+jpuWLGPTUriqK89Qlw+WLHVd/lHsSHoDujIRY+n8Am+b9mWhu2ThHooD2V7hx56xAMeBM42IrSJBSrhG8uXXPcI62YYznkB5Ace+PGcCicdTGMcAoO/wAtIBjESrfeAACoKUy7u+mrbyfCBNY9cxpDIRSQMpNmER0spo4PCOcbytYlkRfJtOme+PJYOvONJrdrujoXJzpTlA+A7tki1oaKe+NBbnTDQ6aCgjsxqAvDOIqS6uBzgFyqYbtPgNnap0BAUYhkG3d9N8DbAtT5e2OE1as551iZIl4T5e6AqMVx5DU5TfJeGwR/ZB3n2CNGlp8qtUx/oNVCSaYhluGelPGO+xaYbKg7vwrX11jv8ms5nTCzKzGY/ZcNhGRNWzpqNc9NI29HLbF99eDFnzkZBtV8SpsghZVJgTN1UABMYJCg+lmATlxiZd1ls7fJlSjhpbY1yL4wwNQPokNiOuYy0iWFkumFSj4hnJKnBXfhdVDrpAS3WIYy1myIGF5Fe0pAIJXMF1oK1GeWcN3wa2cxGKLu0F772llyg+Fz1gBXBSnaOWZG9dYTb2vDrXmTK17S0NORy84IzprT5I65VwSzQzv60szVyWoxHDQZ5b4D26yhA6q4dcS0YAivpa8+6oi1pIYsNxS5OyKWR7pEIKDWsMexrhZwYAZkpXOo7JJ8x7DAKVKpG1z3oZE9TuxLiGujVr5V84uZHvUo/KAy424Ui17JM60uijiKmlOAPPT1RBt11kgy5mNFJydRQE6AVWlBTQHfWCmzs9fRBByBUjep0Px5iDbSyxIOEoRpvrvryjxsYODTTpo1Z+nGLxxXta/8ynrxkzbHODYzMWtA1e0KaqwPonPeIIf0nJtIywym3fWqCCKilCMoI7W3cnW4SWo5wtSvp0qj0r+qGEGfKaTNZGqroaHvHfuj2OmcdTCMm/dR5vJgW9xfDR2veV1bMKb2y5biOWcK/SOa3o44JKH/ANQiyLVeEu0LLE9KMwqrppUrShAzrWvqitOkQ/71n8sI8pYEUf1OTeOKap8lnRZHKVNdE64bE83BJSi9gOznP0mNABxy3w0WPZaXL7R7bfWbM/ARC2NlhWtD7l6qWP4U+JMFrfbyoqN/GMnE+Ui5mi3z4NzQV5RBvS2r1TgEVpTLPzMC5tpZs2Ynzp5RwtT9nxi7PHUXJvpCYx9yQvWq0UciMgfa5tXbvjIxaL/BCbI55c41dTGvWnccuEcy0Nog7WZxjGKOs2cCddYhRlIhxTZKlSokTFjnDFs3dcufIfGM0ald+YrHK2bLkZo1eR+OkJ/cQUnB8D1gm47lyAQY3Q5x0tFjdPSUjwy845EZGHppiGnF8nkzUxIlii4jEUGCl0WI2mZJs65NMmBa00qaYudBU+EQ0TF0WN0c7GCfY50+auU04UO8LLJ7Q73/AARX96WM2efMVhmrMo8Mqx9FWWyLIkJIliiIqoByAAB7zSveYpfpNsJW14qemCfGoz9ZipsnGbb6YyOWMuPIn2cevKD1slhhLoNEVT3iAdmlksBFj3Dsv10oknCToPYfCAzzUGmWcMbQ8bH2kNZZNBTsgHvGR9kD70tGJ5yBQVExiSzUzxNTdXPSCVxWJpctVIIyXKhyYgYvCsDtoLzkzLSwB0yqp+kNAwpuNY9HoZJPn4MKcbk9vya2a0qAQFzAUg4itCasRU51FN0eXhebjAZkkllqQ7PODEtmSGBFMqaZQIl2hfnO0oONcs60AOfdnxiVar/ZkMtnUg0JNACSNCzamLmSEJtdP8jYxasL2OyPaA8yZZlJwrgOJlxCtNS3aahriPDTOOfyFHM6X1XV4GIVqTmVsLOoDCtVOXpDLlAU326qqLNZQvBzTM10rEi03tMers5BxKVUFgBQHNRu3ZxTWGUZ2pqvv0FLo5NZHqwFnBwkq2FXIBG6oYwItBdMLmQqhqlWKuK4SKkVbcSM4ni/JqDJ6Z4swpNeILKaHmIgG/GM5JjkkrUMwbtspxY83JGIhmGlOUXFKX8f5AlFMsDY+1CbJVxhUrUGlao53gVzVq1wwwWLaRi3VuhBH0qEA8KV4xWN03mkiZLKOvVMKMW9EkNXtZkEhWStKCoIHEu933/ImS6rNkqwGVXGWZA9L2Rma3A79WD4fZ2DULC3jnFteOejXaK145fWYf65BQggimVdc9e6FrbmzlZwmmWpD5VJfPDkdCKZEQavK816lfnUZy6MAHUhe2zNv0AA9VIi31bZNos4GNRRjhJZa5ZZCtSDF/8AT28agnyrkmZ2pnvzepVcLj8IibP3nKwIjoMQZTLAJ1Z8OpO7WK12zGO+Zw4zVHqWGd5wrK7SelhwhgTQ4Fz8QT4wr3/M/wB8WlvqzJjfyoT7QIn9VhFU4vux+igozbGrZabSzzGP9ZOdh3DLOOt6zwa15QPu44LPIThLDN/FnG1qmHLnWsZ2GKUov7l+WT2tEQvuiPbXoD5xIaVWlIg3ucKnu9sWtW6xNCsTTmLDmpMZGlYyMW2XKINfCPKxjin5xrDQTcx5HgMexxw1bCvXr0+yreRofxCDs1YVtibVgtaA6OGTzGXrAhztUmhjG1i25b+TX0bvHXwRFlhsiARwj28NkJTyXaWmGYFJFK0JArSmkby9Yabjpvit6koO0yzPHGS5RRtYuboT2cwSJlsde1NOCWSMxLX0mFfrNlX7EI157H9Xa5quwWWHJUA5lScQ7sjSvKLG2Yv+YrSZQKiVVUCjQLkBSNz1o8P5MJ4pO0P5SEDpauYNZ0mjIq+En7L19hAiyuqT64gBtZdPyhZUkMMLTkxnLJQST50gZZoNUKhjknZRNmu4y5jLMWjI2FhvEWRsvM7FBqI4dJFyCVbFnLTDOXUUydaBvMYT4mI9w2rq2zyrGXqfdwbWBeyyzbuveijEwUCmZNPXHguu72avVySxNSaak6moMK8+Uk6W0maAZcwU94I5g5xU15WBrPOaWwAZDhrnpuI7xQxf0mqUoKMlyjN1Glqe6L4Z9Ars3d5z6mXWu7F8Yxtk7vP9Svm/xj51aZzcdzsPfHvyh90ycO6a/wAYuepH4K3pz8M+h22Ou/8Ash/NM+MTFuuTkA80U0AnzcqeMfN6XnOXS0Wgf9V4lyr5tgFRabRn/wC7X3xPqR/kj05vto+gJ+z1ndcDPNK0ph696UqDTXkPKOVt2Rs85MEyZOZa4sJnEjFrXvihJW11rX/mp55FgY6z9vLaTUWqYo4UUxKnH+SFjklyXBN6LbAf7Xwmj4RxPRHYD9Kf/wDIp9qxUg2+vAf803jLT4R6OkW8P/UKe+Unwg98a7AlDJ4/2WuehyxEVDz/AOaWf8kcG6GrLWgmWkc/myPw/qkVkOk68B/WST3yx7o6r0r28b7Of4G+MSpx+SNuT4/ssmz9DVmDK4m2jslTQhNxB+rFQX2S1vt7D6zj+eYqe8wdk9MVuUg4LMfB/wDuhdsM9pkx5jAYp1olkgaekzsO6tIiUk1SdhRUk7khptMyhKjcAvgAB7o8tE+tBy18IYJl3S3NRv1gbarpGI0p/pFmEq4FNrtkGXahXMaQF2hnZHvEFJtkK8YXr7mZAQnU9IdhSuwKxzjI9jIrbUWOCQ8kEaZfrSIky7z9E1iSzAcjHsqZ490dYINeQw1BjxZZOgJ8ILTWyA0Odc95Nac4YbmsKy6TGzc+im/vp7zpBfc4EbN7JWufPliVKKnGCGmdhQRnq2e7cDDxekvC7A0JBIqNNaZcoO7GY5loRnUdlq5mlAFOeepzEe9IF0LLdZiUwuDUA5BhrppURmaxXT+C/o506+RRRs4YLnnUIhaBzgpdU+hjNmjUO+3tiqJc8fcb2r7x5RtsFIxWuSN2beSmCt/SussbilSKMO8Ee6sS+je5jXr2WgVcK141zy5CLmCdwr4M7NGpWP3VjhGNZ1OoHlHSkew7gri5tjcZtVneXLwY5fzi1NGqo0A5io8oq27p9KEw73veEsz5irNQkMQRjWoIyINTx3Ql3pZxLnsBTC3aWhBGeoy4GvqirKW7ii7hW3ixostrDAUjLy2fkz1ee8jrnQKKdYydmtASVzNCfXAW75p3boPSrwMtDMBPZFTTWm+FY3syIZlinBlb7S3MtmkSZmFld3mhlZq9gFer3ZakV30gXIUMo9IE0zrl5U98M+29s+VdVhxMFrUZj6vHuiDd1pRCtbOlRTNsTeOZpGx0jIXyEbT0eOujOTSoGEH3xF/2OSgJtBXFQKDIc1O8dk7otCRfstxk6mo3MK+rSJ9ntS0FN2m/1wtQkv8AkE5xfgqCzbCGa2CVapLNWhDS5yAHmxUjwia/RFa90yzH+Nh7Ui1VWX9Vda6b+OW+MaShrrnrRm+MQ/U8NHKUfgpu2dGFuliuGSw+zNTjzIgHeGzVpkOUnSjLYGnbZAK0xZMWoQRnkc4v75Ala4nGVB2tO6oNDCR0tyALEoxzG+cXsthNThY4shXFkImE53UqIe3wVR1LGtFJprSh9YiZJuieyB1ss9lNSHWXMIIFRQEAjX2Ujnc1nZq4VJ00HKLq2SsNsWxSwlqMsUb5sKpw1cnJgfHxhk506OUbRRk6yTF9KXMX7ysPaIm3aaGXyLv5KAPbF9S7RORCk+cJrVPaJwmmVAQNYqy8pPyi8p9DUKvhqB7oLFluYOSPtNLHfJUYq0oKRLu2+SxNeHvgfb7mcVoMiBn3H4R7cN3szMpyyOZ7ou+qqbRX9Hc0n0F7TeClTpvhGvl+0Byg1OahdeDQu3k9XMDqHdfY7DGkyKIyPIyEjztj8Y3NCozIz3cwa9/5xHVidBTxiVZ7pdqHCxHIGkECe2EDVUZyDlv8e+GS7rZMU0KqlQe0yzGJO4EgeoRAsdgUZGT63Bg1Y5Cj0cSkbsTU8jAykcEJSzGkzRNZcBRj+7YHJSaitDkYTrmvJlmLiYlWyNSSM9/nFh3LKQzpdRq6ggkkEVAIIORB4Qz37sRLmzGIs1mCg0XAksE99KGphGRqqY3G2nZWk0UMdbPNoRE7ae5ns0wKy4QwqudRQGhFRvEC5LV0jJlFo3ISTVocbFNM2S8sMVZlIDA5g0NDXdQ0is7XfdukOZbz56MuoLt5iuo5w33fbihg8LTInqEnojj7QBp3Hd4R2HN6N2rQnPh9TlFYLtlbRpap/wDMY3G3tuGlqm+Y+EON79F8mYC1lfAf7NySvcD6S+uEG9dmrRZ2wzZZXg2RU9zaGNPHlxZOjMninE9m2lnYu5xMxxMTqScyTEm7rVRqcfbEAx7WGuKaoGMmnY8WC10oYZrDhmIw3EEEd4ofUYQrlt2IUOo1hluu1GW4O46xkZYOLNeElNWhJtDmW7IagqSMmmDQkfWpGgvAj6T+an2rBXb6xdXai49Gcocd+jesV8YWS8amN7opmTNbZNBH+lWG8eKL7iI7S7+YaYfDrF9hMBi0a4oYoixkl7XzV0eYPuzj/nAiXJ2+tI0mzfHqn/OE1jGhidpA/p0l2hdXH8Uk+1YD7R7bzLTL6t+qpUNUBg1QCN55wr4yNMv1yjYWpvrHz+MTsXdE2GLgvRJMxZjsDQg0pUZcqUixk6TJRFEE9+SymiprPecxGDKwqNKqh9ohjs/SVbcNOtGWhCID6hCp47dhKQ/Da/EKix21v+jQeswkXbbaz7TN0xMPbWkQn22tcw0NomZ5UBp36RljsLtKxyxUlmLCuZ4U45QWHHQE5cDL/SJINaHgfCJVyWtMTE6EH2VhLW2OK+kKGhqDkeB4QTu+1YlJrvBy5gwfptXRCmvJ5b37T8yPjCraWqxPOGG8JuZ5f9ohZcwzJ9QMPpMjI8rGQAZ0kS8xE+zziNGYeMRLLdlob0VbwAiemzNrP0JngPhHOS+SKYTsVtmDIksOOp+MFbNNJ1rC3/QtqX6M0fwn4R2RrQmpfxH5QG5EpMfLlnATUYkKFYEngAQSYfG2qsuvymXrWuH84pGybTlDhejjQilPMiDdm2vkIuFEZQcyMQIr3EQnJxy0/wADIRb4Q3bdXvZp9nAE0OykdXQHIk9quedRv5RX4BBg0dtZVKANnuqlPwQEtdsksxZGZa6g4SK8iKEDwipk2y+m/wAovafdBVKjuJkSpNoPGAzWsD6QYeUdZVtB3wh42W1kQ12C9Sp1hjk3ikxcLgMDqDmD4GK6SfEmVbmGhMIcGc6kMF59HVmnVaUxktwGafynMeBhbtnRbal9Aypg5MVP+IU9cEJF/Ou8wVs22LjWsPhnyw4sRLTxYiLs5a7O+J7PNA0JCkinGq1g5JvNEXt+W/8ALvh0kbarTtDPlGTr3ss4jrJSPXeVWo8aVg5Zt7uSIhjljTSEi+xNtFhmOVSkoqwJBx4K0OE1oFpmcqmEOPoL5PZmUy+zhZSpFTmrajXmYFDo1u/+xYj++mf90Ow6qMVTK+TC27RSEakxddq6ObsAFVdD/euPxVr4RGPRvd9cAV2alcInNiII5ilc9OUP/eYxX7eZTZMa1hyvboxtazilnlPPlk9lxQEVPozASMDjfu36GFi9bonWaYZU6W0txqrCmXEHRhzGUW4zjJWmIcXF0yHWNSY9MakwQB7WPcWUaR62n65fGJJO1hzmL4+yGiwW8pkpw8vo+W6Fe7jSYK8xBpDAyk4vg6lJUxjMyXPoHGF+IyPgw1HI1EQLVc86TVpZ6xTqKZjfWg79REMTCuR8vhwMT7HezLxZeH0h3fl5QcZqX8CZRcfsCLXacSsaU3UgKTBu/wC1B2ZhoT7oBkwLdttjoqkj2sZGsZHEnqWphoTHdb2mDR28zHO2yChAamYBFOBFREahiNqZ3QTW/po+m/mY2baKaRQu1OFT8YGLZmOgjvLumadF8yPjHbInbmc3tFTWOkmcaGO1ouRkl43YagBRnrXf4RGiHVBQ+SUtoP6A+EFLsuefPR3l4TgDNQkBmCirYB9IgQCDQ9bIqvy0BiwWzy6ALSpZqBqk829QivkqKsemxQ688fUI2Fobj6hGXvZxKnzZSkkI7KCdSAaCvhEPrIJRtE7mEUvJxvrEtL7I1HrgGHjSdM3RDwpneq0MkvaVdKeuJC7TL9U+qHiddMiZIEuYksIJYqQoBWiDtAgZEa1in5TZaxUxLHlTaXQ+c5wq32NH+1A3IfEwxWOS7WX5ScKg5qhJqVyFajTOooeEVx4wwWi/GMlUJ7KhRhGgGAYR7T4wc8EfCJhlb7GKy3ziIADMToACT5DODllts7CCMh9plypxFajygV0d3gso9sBTNphmUzWg9Gp46wdvXrSziSHRB6eAmp1JYgZPqcoQ8UbClmd8BDqLT9NpammQYih7qigiHOngZzkRyNZiMUcU3VyBOfAxOs2zbMqsZ4ZDmHVaMrZ6179d2+J9l2dRGBY1mDRjQqw7jXPLdA+mgP3DON0293AeSs9lUA4nUAOBkVr9OnGnKCl4Waz2yX1Nplq3AHJ0JGqkZqc93jwjZZuE9gBW1KaA8xw7/OOE+Wk04hVXBzIyPc27x5wcbj0JyT3vkrHazoqmSazLN+0StcNB1q94HpjmADyhCaxjhF/LbnQ4XFOBGh91YE3zsvJtLdZh6ubX010bk4UjF3gg84swztcMQ4lKi7huJ8fyjdLoO9hTuMXZdWzN31Eu02VZcw6OZk0y3P2WLVB5NQwRbZa7iSlnsgnsMiVZxKU/bmkkV+yuI8ob6z8A0Uxduy+Ijsu/jQeysSL2uGZZyMS0VvRPP6p31i6rLsXLQ1mAAfUk4klj7zV6xu+oHKCE/ZuyFSDZZLAihOEVp970vGsBvbYVJHztHoPqhz2t6PJlnLTZAabJ14zEH2qekB9YeI3wmTG1Na1z8d/rg7sghXhMyEDqxLt5zHICIkWI9As9rGR5GRJB2vadiwckUHvFR7KR6ksZboiT2z8YlLM/XjHLoh9kuQsEZDQLkvE2TM8IhkHl+zvm1HFq+QMAqwRvl6lRyJgdSIGI3lNmO8e2HLZeZ+12k8//ANITJeo74ctmk/arT94et6xXz/S/sNgLW0D1tU/+9f8AGYHVibff/Ezv7yZ+MxCEPj9KBfZlYyPaRlIIEnT78tDp1bzpjJphJ1A0B4jviKrRpSPQIGkugkdsUSbQ5D5fVQf4EiFEu3fvD3L+BYFhWOFwy2mSMBFCRiXvXPLhVc/CHLYfaXGzWWcaTV9FvrruPMxW+zF9lXKsajs4eRQ6eKlh4iDd9WJlcTZZo6EFW5HMV5bop5Eoyr5GL3R+xbVOp7QJMtjQqBkpPA9/tpHZmGH0SyHSmo7s/wDSBGxm0a2mUDoy9l03huHcdxgo0nqzTEcBOXHuzhbtAEdnmMCAmY0ZqA5aH4xwdq+kaMMjw8sqiJLSlU4lqef5COM16n3wN/Jxp11ciPDQeFe+NfkW4NQcN4/KNZkxQM2Hv9UaS7YTWgJpvIoKeyItEnabK7GCgYHUPnUfo6RrYZ86zqBJ7UsZdS30Rwlt/lPnHKdfctF7WbfVXP16CAl4bSO2Q7A5anxg066Oq+xr/wDEWzA0ZmVhkylGqDvByjvJ2ysjZiaE+8rAHwp7Ipa+LwUuSK1GRJ30MR1mls6xZjBtC3ReFp2vso9FyTxUAA/zU9kKe0V22C2Atg6qYf62WQCT9paYW79ecVq08qa1grdN7BzhYnziJRkujlRxtnR67TiiTgwwhgWUiuZBGR3Qp3ndrSJjS3IqPI90WfJtkuRMVc1EwZNmRiFajPTI1hO23lVmBwa1GtNfLWDxZHdM6UVQrVjIzqTGRZ3COTjM9LxiUkZGRPgl9neVrEyVGRkQyCDeR7S/d98cFjIyIGro2QZw67N/8VaPvr+KPYyK2f6WMh2KV8/v5394/wCMxCpnGRkWI/SgWYRGRkZEgmR5WMjIhhI9eJt4/vW/h/AsZGRBKNLvPzg74si0/ul/uoyMipn+tfcZDpnmwjkXgQCQDKNQNDRsq8YtWbnLbuMZGQvL9QIHtUwhRQkeMCp8w4TmfOPYyFMlE270B1AMCb5nNipU04VNPKMjIAkEzDrECVnUnWMjIYiRTnnI+PtjndTGkZGRoR6EPskWuI1hPbEZGRE+iF2M1/H9mB3hkIO8Gu7hHKYuKYVOYpWhzFaa0jIyER7Qx9AVZY4Df7YyMjIsCD//2Q=="/>
          <p:cNvSpPr>
            <a:spLocks noChangeAspect="1" noChangeArrowheads="1"/>
          </p:cNvSpPr>
          <p:nvPr/>
        </p:nvSpPr>
        <p:spPr bwMode="auto">
          <a:xfrm>
            <a:off x="76200" y="-895350"/>
            <a:ext cx="2466975" cy="18478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606" name="AutoShape 6" descr="data:image/jpg;base64,/9j/4AAQSkZJRgABAQAAAQABAAD/2wCEAAkGBhISEBAUEhQUFBQWFBQVFBQUFRQUFBAVFBUVFBQVFBQXHCYeFxkjGRQUHy8gJCcpLCwsFR4xNTAqNSYrLCkBCQoKDgwOGg8PGiwkHCQsKSksKSwsLCwsLCwpLCksKSksKSksLCksKSwpKSwsLCkpKSwsKSwsLCkpNikpLCwpLP/AABEIALcBEwMBIgACEQEDEQH/xAAcAAABBQEBAQAAAAAAAAAAAAAAAgMEBQYBBwj/xAA9EAABAwIEAwUECQIGAwAAAAABAAIDBBEFEiExBkFRImFxgZETFDKhBxYjQlJikrHwFcEzcoLR4fFDU6L/xAAbAQABBQEBAAAAAAAAAAAAAAAAAQIDBAUGB//EACkRAAICAQMEAQQCAwAAAAAAAAABAhEDBBIhBRMxQVEUIjJhFSNCUmL/2gAMAwEAAhEDEQA/APDkIQgAQhCABCEIFBdXF1IKFl2yAlAIHJCbIslWRZILtE5UZUqyC1FhtEZUZUqyLIsNonKiyVZFktibRFkJVkEIG7RKF1cSiUCEIQICEIQAIQhAAhCEACEIQAIQhAAhCEACEIQAIQhAoIQhAAlBcXQkHI6AlgLjQnmxpjZMkNWQAllq6xqLFoTlXMqkGNP0OHOleABpzPIBN3C0QWQlxsASeg1KnMwZ33zl7jv6LWw4YyFoa0O/M6wufNR6iAuOxt1JUbyfAUU1Jg8ZNiHHvOgV5S8MwkdpotbcHVSaLBHHXMbdLK29yc0XAd8v2UMpv5JIxMvW8J05H2chYeQdqD6beqy1bQOjdZ3y2PgvRJc332uPgB+1lVYlRxy6WLSOZCdjzNPkSWIw1lwq2xHAZIhewc38TdbePRVZCtxkn4K0lQhC7ZcThgIQhKNBCEIAEIQgAQhCABCEIAEIQgAQpcdMwn47eIUiLCM2bIS+wucrSbDrokHJFYuqX7u3qVz2LVMsM36E3IiLqveHeGzWTiFj44yQTmldlbp+5TWNYGaWd8Lyxzm27THZmm4voUixNy2+wviynATjIydgVJZZSYXqZaWT9kbzJehmnwyR2zSrim4YncNGjzNlY8JYhSR1LXVrXvhANwwkdrkTYgkKHxRikBqZDRukEBN2Nc51x1tc3t4qCWlk57bJI6lbboYm4TmG+Qf6guQcNSX1fGPFyrjVk8z6p2J6lWh+ZDJaquaNBDwcTvNEPNaDhvBA1pvYN63sT+bwWOoGZntHf3rU4pO+OL2bL3O7uZJ5DoqOpw9p1dlnBleVW0ScRxCIvLG6gd/79E7RYfntZtkcN8Hhoa6XUnWx6962ENKBsFmzn8GnixLyyspcEaALhT2YRF+AE9VNbGnmtCgtlxQiiu/pjeiq8X4cZI12UZXciOq1XsxZRpYbI5Qkop8HlbI3RvLXC9jZ4KqeJuEsp9pCLNOpb+Hw7lu+JKXLMyQNvfRw6jmkVbG5Q3cEG1+lr2/nRXMWSmjNzY6s8hdhzwkuoXDkr7EG5HuaeRUN04W6sMWrTMPvzuqKk0zuhXHQuHIq8oqqMSMMjc7A4FzQbZmg6i/grfjLHKGd0ZpKb3cNbZ2o7Z5aA281FLHUkkSRy2raMTlK5ZTnPC4AErxfsXufohIV5g2HxTTxxySNhY51nSOFwwdVI4uweCkm9nBPHUtyg52i1ifumxIv5qGVKW0enasza6G3TpqBb4W+KQZCUIUUIOZXLDxWlL8LOHbTit8SYybi/da1+9Ze6SMr9CtUOZh0Qm7oT7EJVVhksfxNIV5whx7VYeJWwCMiT4g9gcQbW0P9lrOKqRuUaDZYempR7QpNJD6l7WOzf1KyvmMj3OcRq4kmwsLk3NguCCTotXSYZmOtgE++FrdGgeK6BdNfjeZT1qbpR5Md7rJ0ISvc5T1WrbT3UqOlHRD6b/2yVal/BjBhsp5FSIsEqD8LSfJap0PTRWFBmNhex6pX07j82RZNVJLhIwkmFTjRwI8kj+kyd/ovU5KXM37QA99tVTVNGAezsmrp6f8AkyPFrt3DRhhgsnf6KVDw3Odg70Wqip7laDCmdm3REunxS/JkmXVyS4SMZguCSQvD5A7Q6X2v3rdto2l8ROvPuJScZpPsiRuCE03EAwMJ2a3+fuud6li7c6RrdMy92FyNNG29lIYsE36QZLkMhJ179B6K6wviV77Z2ZfEWWRODSNvHlTdGoLl1jSU1BJnFwoFRLOHHLo3u3USVlhypF+2NJkaLLBuqMTc9wa4Oae8C391ZUclXDYynOOYHLz5qVxpEKyW/BYYtR3y32JWdxynLbj8O37ha/ECDFmHKxCzXEMudnja/da+qIEObkxuI8GyTOMgsA6x37lVT8HFm7h6rcwskexoJIaAPEoZhuY6DzK7LDocbgpN+jiM+uywnKP7PPfqweVz6odwu4b3HqvTGYY1qYq6YWTvpMN1yVpdUzL0jzlvC99nD1Tg4Of1+a0NZhmt2qNBWvYbH0Ke+nQa+1ki1+aSuDRUfUyTqPVMVvCMjGF1xYbrbUtY1/cei5i4+wf4KrPRqKZDDqefuKMvk87w/BzI4A6KbiPDgjvYlXHD0IzhXGLUdy7wWDkyOM6OvhBONs85bRlNuFitfFg4LHHxVNHRjMbhXoY3JJlKeVRbKoA9ELUR0TbDQLisfTlX6xfBr+LBp5LI4TSF8xtyWt4qWdwCsZHM7N0UXSFUy51Jy7b2+S191I0SW0F1bMxenO6m0VRSOPxC/ILq5ZaMPBGS4KqHCTa9kqShAHJSeJa7K0NYbeCzVRNIW/Fsbqu9TRpLA2rLhtFrsSpdPRm405qywfE4TAwuIz210UyGthcQBvyFk/v2vBmT37qbCGiJFrKtrsEcDcBX89TJGLsiLtOib+sEVh7Rpa7mOihjlmnaDsL2UEOCuAuRZPR05jN+SunYzE8hrAST/ZZLFOJCZiwNsAbeNlLHJKXEh3Zk2XsVS6S7cmYEW15d6qPcPtHROHW/p/0tLwnMZDl0BtdGN0mSrHPMy+bwsLLnesSiqSXJvdLg1Jr0ZuTDZQ4NibljHxEfEfBNUFHUiOX293b5AcpttbUAEc1tG0tgFCq5mggH0PNc3va4Oh7S8jPBj3thAk3uSPA7XVzizHGMlm/cq+gdY/CVdxuuNE0mUaRhxw5VPnzRPLGZW6F33ge0SLHNcXWsoqeQAtls49R/NE+4m+gCeY0jdDlYxQp2Q6uPsFvcoNBhRsXSDs7WPfYFWVWdR4pU0waCNxlzH8tv+ksPNCSinyQMUwxoeMosC0KKKSw0TmP4+Gxwu07QVLLxI8EXZodu9d1ijPtqzz3PiubaRZSQKBVUxSavGJm5fs9XC471Enq6si/sSPJSxTXtFPJgbVUyNPHbdV9TTtd0umKuulLrEG/RV9RWOZbOHC6sxnFexuLQ5vKRKaQNtwitxi8T2uGttFHdVgAOt4oxYtMYcBukyzi4s0MehtpzHuHG9pq0WJs1Pgs/w0O01aDG9L+C4fOv7DqcbqJW0guwgDcFZ+fDpGuPZt4q6pKotsRuNVHqccL75gLrShJpKjLnBOTsgxtfYbLqU2o0Qp9zKuyJp+LoyCshhuFGaUgOy6LecaOaSspgrMswtrm08FT0TafBrZv2TKXh+IOOd5OnJLgweFj45M5tm2108VqqHhLKS8SHXrqpFVwZHKzKZCBe9wAtzvLb5M6vusyvETO1mBBCzr64bL02DgCnAsXud4lcd9HVELudc+aryyJlnuJKjLcOY5SMZlluXcrDTzWx4YqKd4MrGC4cQL72uorcHwqPkw9b7qVQS0odkpyGg8thunJykq5KUtu6yz4hxfJGXtIBAWQFS2UufJ8J6KdxxC4x2aRbS+qx8+IFgaN2ixIHNXtPFRx2QTblMn1/Epie1sTNG3F+ZCc4ewP3yR0jxbVQ5sYpywnZxBPh3KDS8ZTRizLNt0VfLd3ZoQkkqR6VRU0VJKX3+7ayj4nxBDUPBjPaYNR3X/5XmdbxLPIbueUmgxN8cjXE7kZu8HdZepwd1O/Jb0+RQmmetw1oLR4LP1Qc+fO2xDQRY7ElTqWDPFdp1BB8RqqmLGvZzCORjgXusxwF2vPTuK5tRbZ0EpUjQ4NXnsh7bOta248nWVpHI77zQNdw69/loqmmq2nqOWrSFdAaDQnwBKXaxd9DMmhvyUwTgtCqZ64+0dGGOJaAXbANvyv1tyUmjGZgPp4Jj4Hp3yccLvb4qNjkrI4cmbKX9kc733Pkl4i9zWnKSHZTYjcHYFVVDf3eEPaZJbdp7+0SSbnXlyWjoNN3p2/Rn63U9qNL2UvGkDstGxguANSphrGsDGuaCQByVrxFXeyNOCwEOIadNrqDjmEOMgMbdLDYha2WbRk4lGuRt+PDTTUWtpsj61ut/wAKrkwqb8B+ShyYZP8Agd/CqzyNljtwLF+OtzXDG362VDxFWGRwBA8gnf6fMDqx3p3qvxd2SVua7RtdPxSluF2xSILI5HHLlLv9lqhhAOGvLm5S0aX3KzM1e6N143i2myVX8bSyQeyP4rlXZ5JJUVnHksOF/iZ5LQ8TM38FmOGZu0zxC1PErgW36rEy/kWY+DJxuVPMe0VYtdqqyqPaKv4/xRnZPyYr2iE0HLis0ipybPimtuR4LGCveJOwSrXHay9vBZ1jzn0VXRx+41cnJpvrTOxgZnd6lWLeM5Y6bLmJkJ0dc3AWdp5D99t+88lNpYGTEgi1ui3o4LKOSW0tsB44nM0bZXksJseq9JiljkFsxN+9eZU+BR6WJve6nz0D29pkp62v0SvSL55K8s69I1OJYBRxjPISB3uWalx2lizGBpcRtcqtxerlqGtDyco59VBjwawuL27+alx6eceCrLND2Lq8fqJ7i+VvyXIgcotcnqle72Cn0trDZWoYa8kM8yrgq8Qpw2xA+Ia9xUd1E9gBc2wOov0V/UgEaWJHVJqK0viDXtGh37k2eBNk2LUNRGhh8fsw4t1touYfw++pLy0WDBcq8waCOZuQmzm/MLVYNSxRNlHUW0VPLGKXjks45yKDhTFbNDXbt7J77aAqdXRtcCCLi9/O97g8j3qDDhIaXW5m91Jpagg5ZBYj5jquV6ho3gyb4/izpdDq45obX5RaUOIuGbLITc37QBsefJW8tVI9v+JboGjKb+KqYYWXVtSgW0WbvZqbV8CaemDQep3PM+KXD2RbolOfZcpoHSuysHieQHeo6bYkpJK2JpqL20lj8PP/ACjl6qFhlbEZ5oLZZYnEFh+83cOb1FiFtqXDxEwAb8z1K8I+kHFSzGJpYHZXR+zbcfia0Xv1Gtlr6STw8fJh6us7tejTcczF8jGNNstjpyKylXWytkB9u4hvK5HqqWo4nnke57nau3VfNWlxJO5WlLUYWkmipCGRcei/ZjE13ESv1PU/Jcm4omH/AJHeqoWVRtZRp5BffVJjlhySpE/K8mtZxo4N7TzcCypcbxMzgFx8FTmAlpJNu5MXvzVp4Ix8ApDzX2/2SfZggnY7pEmmi5K7TyTXC4jW1ZfYDU2LfJa3Gqm8TV5/hdRYtWkxGv8As2hYuaP3EsXwVzZNVXVb+0VLp33UCqd2irEHwVprk6HITQeuqbcRbCRic97J3h+MPeb281SmEncpyBhaQQVHp8ywyvyW54pTVG6lGRpuxjh1ChUWKRxlxDVQ/wBSf/CuCud0Wj/Kr/Ug+gb8suHYv2nEF3dZRRUS5gcxAKhCud0SvfndEfy3zEF09JcHouA0DLNeXB9xseRV5V4bHI3YDwXkceKvG1x4FSBjk34neqZLqlu6ZW/iW/aNhW4A5tyCCFVns7qj/rUvU+qbdiUh3F1Yh1pLzEhfRZ/7I0EUmvirCOkZK3Key9ux6+KyDcSeOSd/qUu9j6ol1mL/AMR8ekTi/wAkaKrimp3BzBc2sSOY71M4b4vLXPZK06iwPRZEY4/qfVMzYi47ad/NRvqcZrmJP9E48Nm/xHFGQhr81gdr8/JJqsaE0dI4aGR8jWutYnIB8rkrzSSYnUknvK9SxHh57cFw+eMEup8s7hzLJO0/0zX8lQ1mqeaGyqRY0uBYp7rF0mIyNNnNurejr3EaD5prDSyXJl7WcAttrcHotjhPDAbYvAv+Hp4rAUHJ0jcllUFyyDheESTm5OVnXr4Ba+ioWRNytFup5nxS4owBYbJUkgaCSbAC5J2A6q7jxqBn5cryMpuMOI2UVK+Z2p2Y38byDlHyv5L5sqah0kj5Hm7nuLnHqSblaT6RuMTX1Ryf4EV2xj8XV58VlHvsFMkRHHsF9FHDwVx8xs4+iYYl2hZKaotSTmFk41xTchOYG2yIPZLcJ54Q097uaS2MnkVONQ78KPeXdFf+uT8oR4Zeh6iwZ7tSFzFKNjGi7hmPIckj3+TvUSpJfyT3r47dqiQLST3W2IpH2IVtVz3YFSe7ELjg7mSs6X3OyyotFxRu0UKoac2yisFuZCnNqh1KN1B2WyI6F34ShT/fR1KEdwXsSKa6My4hOIhWZF1xOxUxdslUW/AWIzIzHqpUmFvabEAHodCkvoHDp6p/Zn8Cb18kfOeqUJD1KcNKR09V33M9R6o7MvgXevka9q7qfVd9s7qU57oeo9UtuHuPNvql7E36F7sV7Gfbu6n1UunLjbtHXv5c027DnDm31UqH4ndwACZPHKH5IVTUlwO5QAm3pxzkhMFENpnSPjib8T3tYB/mNl9IzYpBTwx07jme5gjZC3VzxbKNOQ03K8J+j6Jr8Sje74YWSSu/0tIHzIV9h/ER99bUy6/a5jf7oBtYdLNO3coskqJ9Pi3tnrnB/CbKOK18zrk3P3A43yN7gtO0JqCVrmtc03aQCD1B1CdBQlRFJtvkWF5p9MPF/s4hSxmzngGQjdrDs3z/AGW5x7GW00EkrtcoJA/EeQXzdjOKPqJpJXm7nuue7p5Jy5EK8BNyMunC5JzJwhFlbqB5oypZHb8kssQIM2SgOqcDUZECkaaA20JUGQuG5KuLWTU1OHIAqfaHquF56pc8BaU0nDW2dzlF1xCUbZ26A8riEBYr2hQkoSULuYIVjWYK+M6kHwKYgw9ziALJY/d4EfHkip6lhe5wDN1cN4OmIvdvqlN4PqBqC0eZCfskN3xGJeH6pxzOFyeZck/Vmo6D9SmfViq/GP1lJl4aqmi5d/8ARRtyBugRvqvUdG/qCPqvUfl/UEy+imG5P6iuw4fM42BOv5il7eUN+P5HvqtP+X9QXRwtUfl/UkVGEVDPiv8AqKhOil6n1KO3lQKeN+GTZcDlis59rXGzrpNO6+Y/mPyTFM5wvmJ2Ol77JdKez4klRu/ZIv0SLpMjrAlAK48aJopp/ovpy6WqsLl0RaPO5/fKj3drPa63dmIt911iea030W4eI2zPPJoH9ys3ikgyAj4TKNO/MfTRUs8m2ka/T4KpS+Eeq/RNjrpKV1NL/iU5yj80R1YRfpq3yHVbp0tgsDwJQ6MnaLOI1/M06WPpfzWjx/FmwxPkebAA+QGvqp0+DOmqkYL6W+JL5Kdp1Paf3DWw815eSpWK4m6eaSV27je3Qch5BQiVIlRExL+vqmTPrpqpDeaZYy2noUoghly4uPopDQkEpxm38/nJAAQiyUkgoASWLhYlvcALnkkwNJ1Pl3IFG5IcwtYeagVeHFtyNufcr2MJMmxRYjRlkKRXU+R5HLceBUdPIwQhCABCEIA3mNRMvq1QMOjiz6gA8tUjGMSdYbKuw6XO43AS6SO5pD801FNs19NUC55+BT7q/QWB1PVZ6Mhux+adhnaDck+q2vp3VGatRFvwaJ+Lxstnab9xCT9Y6fYtfbyWbxOp+8BdVjq+w+EqvPC4strZJWbr3+id9136U5TUsDjniuLdWqgwmstGNteuqsqHGTHcWaQTqNlNDBNKzOyZsalVDnEWHh2uYjyWbrcOja3Nmv3dVp8Qxtsgt7M7cisTWzgvdva+l03PN44c+SXTbckuCDUCwJ7iF2n+EeCbrNk7GOyPBZBpIW0qbQ02eRo/mihxDZaLh2kvd3cmSY9eTb0E/u+F1MmxIcB4kBo+ZWIqmF9NfS4sT3EHZajiyf2eHU0f/scCR3DtfvZZbDW3jcCdxfluDcXVDO6pm909fa0/Z7XwS8e6MNraAejQFhPpS4kzuEDTvq7wGw8zr5LTUuJCmwuNzjYll/XVeN19cZpXyO+8SfAcgrONcGPlf3OhlNzyFoJtdKuuOKmIAjkuLhcqCA3Xfl4pLGho7r/ukMBc65QA9EDYXToC4u3QAFJYUOTFS+wsNybD+6AAuzv/ACj5lS2fz1UaKLKLKQwIAeYUP/ums2oSnHX5oA7Dhcc0rRKS0W3bqpVdwjTtBLZDfkCN/NV8zyCCDbwTVZVk8zsop7t3DHqq8EGbDADv6KG6HVWVMLhEtEG77qzFcclZy5K32KFLDAhP2oj3scxOa9lGw+bK5dQl0f5omzq0ywlnKZFQUIXRWZ8Yqh5tSbIcbhdQmZJNRsWMVdC46sjRLfXkBCFkS1mW6ssrTY3zRDbXyB5BcdUh+qEKpKTflk0YpeERKglSuSEJo4dp23NluMIpssTvIeqEKKZJHyJ+kGqBkji1+yY23idP7Klh7DG67i5QhUMp0OkX9bf6LbijHi+kpYxcAtLj4BxA/YLJtKEK/Dwc/k/JnSVwIQnDBlzsx7gpEYsEIQAu65dCEAczfz+eKiQnM9zuhsPVCECExp/nkug2XUIFOx6+v+6Wd0IQAzWbX8VUTz3QhFcikigfooslSSdV1CnXhFRfkxTZkIQnBSP/2Q=="/>
          <p:cNvSpPr>
            <a:spLocks noChangeAspect="1" noChangeArrowheads="1"/>
          </p:cNvSpPr>
          <p:nvPr/>
        </p:nvSpPr>
        <p:spPr bwMode="auto">
          <a:xfrm>
            <a:off x="76200" y="-841375"/>
            <a:ext cx="2619375" cy="17430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53610" name="Picture 10" descr="http://t0.gstatic.com/images?q=tbn:ANd9GcQY7JtljwqvS1zUXltYYQVZNcUAQnaIsOR1OzR-8-BTw_wbAmeSx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81400" y="4495800"/>
            <a:ext cx="2609850" cy="1752601"/>
          </a:xfrm>
          <a:prstGeom prst="rect">
            <a:avLst/>
          </a:prstGeom>
          <a:noFill/>
        </p:spPr>
      </p:pic>
      <p:sp>
        <p:nvSpPr>
          <p:cNvPr id="153612" name="AutoShape 12" descr="data:image/jpg;base64,/9j/4AAQSkZJRgABAQAAAQABAAD/2wBDAAkGBwgHBgkIBwgKCgkLDRYPDQwMDRsUFRAWIB0iIiAdHx8kKDQsJCYxJx8fLT0tMTU3Ojo6Iys/RD84QzQ5Ojf/2wBDAQoKCg0MDRoPDxo3JR8lNzc3Nzc3Nzc3Nzc3Nzc3Nzc3Nzc3Nzc3Nzc3Nzc3Nzc3Nzc3Nzc3Nzc3Nzc3Nzc3Nzf/wAARCACNALgDASIAAhEBAxEB/8QAHAABAAEFAQEAAAAAAAAAAAAAAAUBAgQGBwMI/8QANhAAAgEDAwIEBAQGAwADAAAAAQIDAAQRBRIhMUEGE1FhByJxgRQykaEVI0KxwfBS0eEkYvH/xAAaAQEAAwEBAQAAAAAAAAAAAAAAAQMEAgUG/8QAIREAAgICAgIDAQAAAAAAAAAAAAECEQMhEjEEIhMUQTL/2gAMAwEAAhEDEQA/AOG0pSgFKUoBSlKAUpSgFKUoBSlKAUpSgFKrTFAUpVwXNbf4d+G+v67GsyxxWVu35ZLxim76DBP7VzKSjtslRb6Rp1K6BrHwm1/T7OS6tpbXUEjUs8dszeZx1wpALfbn2rQmQqcHr3HpSM4z/l2HFx7LKUpXRApSlAKUpQClKUApSqigKUq4KTTaevYUBbSqkYqlAKVWs3S9LutUuDDaqMhdzMxwFHvQmrMLBoATXSPC/wAPfNlMupDz02nCrlUGOpLVsegfDXT7OcySp/EpFcHDL8ijPAweOeOW69hVTzRRevHm+zmmm+Dde1O1iurSwLW8oykrSIoYZxnk+oNTWmfDHV551XUJbe0i7kP5jn6Af5NdqtfC93cGMXbxWkAbMcNuvAHYZ9q2H+DRQIi2aqAAM88nHv1/WqZZMrTaR38eKLSbNC8OfD3SdECTJaGaYEfzZ8O49wOi1tbRhkzGAg7bs4HtWQ/m2+VaH5M9CBjPqKx3meSZd+UIB6MNp/zXm5G5u5M141S9TyVvKmUOpB7HBxUJ4h8HaJrkhfUbDMp63EJKSfUkcH75rYEDSJiUjAOV5zVfN2QOv5sIVGMZzzVMXKL9XRZOpLas+Ur6AW95cQLnEcrICeuASKx6kNdilg1q+iuBiVLiRXHoQxzWBX0S2jxnplKUpUkClKUAqtMGpS28Pazc2aXkGl3klq5wsqQsVY+xqLS7JSb6I+GCWdtsMbyN/wAUUk/oKk4/C+vyR+amiai0ePzC1fH9q7n8LdLsdL0GAfhBBfOge5Zxh2JPGc9APT/TvSc/MQW55xWf7Fuoo0fXpexyz4XeFYI9F83VdHltb/ziDPPEyttwCpUMOnbjFT15p1naXU1vLHbSJMMOwRTnno3Ga3lQkhYqM45C1r9/p+8KsNvcGQOzLcRkMcnnkenWqbblbNOOSWvw57rfw70W/gmls1ayuSvyGIkxb89154PsRj0NaVd/DTxJa2M94beGSOFQ7LHMC5X2XqcenWu+2mnSRttu5QrcjqDux34x1/aslLWSIK6KjK7Zwr/kHp781MMuROiMuPC9rs4p4H+HcFzYyan4nWWKB0/+PCr7GPH5j3HOMD9a27w74bt0WKDT7fyYCTliSWb3PrW3agEu4JYnimVgxXaU+bPY9OhqUsoo9G05HkUpgAHeOnbJrhZckpu3o64Y4Y1X9GI1iILLyILdiY8EbgMEjuR/io0C7e4ieaGZlU7wwfy1z6YPXnvWyNcpbxhmIXqcY69aj73VFaJiZo2B6KOoqJcVuyccpPVHsmrySkIAEA7g7s/SpeO4jIHmjBOMZrTYJSreY52uScZP5hU9aqHRVA7cu3B6cf3qMeWXK2c5sUElRNyIhXYwQhuMVEXlsvmKIVCjOCB3q5dWSB0iuHLcc7Vzx61mSmKTcqnnG5SnarMqhljooip4nsjfwMyuN+3yj+ZgeVrzlit4opWRnO1CS3UH/qpaO6Cx7ZGBPrjt71B+JGit7eacyAhofLII4/MD/YGqPixJWtlyyTbpnzX45uGuvF+sTPGkbG7cFYzxwcZ++M1AVK+J9QTVPEGo30ZJSed3QkYO3PH7YqKr1V0ee+xSlKkgUpVRQG9/CjwZJ4n1pLi6QDTLR1eYuOJTnhB69Ofb6ivof+EwW0Xk7QISWOwjKkH+32rR/h/sfwxozWkzOkduNwQcK4xuH2OfvW2m4mudkLucAgnPpgk1jyZFJ00bIY2laZFx20dpfFlDrvBPzHpk56nrWcL+eF8ZXZwSByfXNW30ojuADkZ3DafUVifjlLsm1SOhZSec+lZqcXo1WpVZJQamXcl41UHlWGayLSYnYRJlXGApPH2qLge3cMscQmAGSGPOfv0rNsmSOUK8ao+TjYvBP3NFKf6czjGtIkmtt03zRRKrcZA5xirEhgsl3K4ZScct3/zXi02JSZWJXbj+YuBnnv8A4rzkt4JIt6qz7sE/bFXWu0tlCT6b0e0km9JChZUXPyj+qsCBHigaBDM8Sn8jPvzkZ781mxgRkoN3HVXTtWBLerHLI4ReuCrE/wC+tUZHL9LsavSVmSt+PKZJlWRQMnkcH2qF1eUXLRLGq7Sc8D5h/wCV63F3HLG21VUHA2q2M1HO7pKxRFZXOHdhyvt71w25dmiEIx2ZSN+FQFvnjzuUbeAf8VLW1zNLhmhaMPyCFOOp/wB+9a/+LETh0JkY/KGYHC+nHr71Uapdpcjz0WRCc7Q3OBXS0RkjyJO6gSO/e4khE8iqCqLxk4PX6AHj2FeOnas0czeYcI0mWHcZ+vb29K8r8QNAwjvJtxGVCrgk9t3rUVZSCIbX3bAcAMckkn3+1J2laEIqWmb3GI5IkYAMj8sc5yP8VrHxHhv5vC91DptoJ7ortVV6sp+U4HrjJq63uZY7eQF2ZQ3G0EYUen3NZGnamJSsF5IRJwwbGQQPbs1dY8q/UVTwNJ0z5adCjMGGCDgg1bXSvjN4Tg0TUYNS09W/D35ZpAFO1JM54Pvk8exrm1epFqStHlyVOilKUqSBVy1bVRQH0f4QltdM03TNGk2oyQBkl4KyE8tg+uT9a263VYp3+U4x2HY1yb4feIl1PTPw+txp+GgXakrDjco6ZHRsdPrjuK6lprRDTEkjl80SoChyW4xxk9/2rDKNSdm5SuKo8fEduG/CyADcWK7s9CcY/wCvvWBf2qWhwpUPjO8nj6V7NNdSyTRtn5AuzcSBjH969prdr2PddCJXCnZg859eaom+W0aIR4JWQEUrRtujkGSDz0x7c1ebh02RxTSkj5mckjH0PQ1jmMwsGlH9IPP9XHJqyBJ55corbVPIxwB/vFTK67Okk3pErDqdwxZZlBj28q3JJ9v3qRtb9o7bIOSTg56YrXm81vygrwWV/wDj69aydQlZIIUVGUzBm+Y4BwOn39Paq3Z2op6JyG4F1EwWTG85UqSAD6Co69EDzzKxJ+bI3clfp9815aXPK1upUBGDfNnkc+n0qzVrKZZjKdwES/Ky45/87Vxkk+GiYRSmYqyqkzAOpChRz059+o6VR7yB7ja2QmwBgOCD6+/tVbO2kydnzNJIAQD+bPFWX1nJa3bCdACPTsPp3rqDuNsnJ/VAgTrIwYMXXYjbiMdP0rwjuwksaInKcCTOC54zgenXFe3mI8ZUKsh/oOeR69awrqJwhMYVJBghcg/f9q6vZDRLm0juZi8E4AOWUEE7hjkexqPVpLgSM5dTG35e3GDzV+n3BeF2gkYkKMxsMg+p69O1Wz3Cqkm5nj2gO+EByCMHNdyuiEjOkkkt0R5m8xAFO/kgg9AR2+/rWJkxsGCuwUhwevcnINZdqsclpJI8q4C7fk/qB56evH+4rBjR1PlxsXBIIUHgk9DVTgSpWYvxHSXXvCjolxJvhHnFAoO8KDx+tcGYY+ld8ujHpGmyR3kiIZJAqruzknoAP3riOv2X8P1e6tg24JIcNs25HXp2rf4snxpnneVFJpoj6UpWoyCqjrVKUB2LQLcP4P0e8t4CLdYmhuYyMq+SdxPrkjr23D0rbvC0qWkFzZXFyZYLV8R7W3MUYB03ewDY7j1xWp/DK7XU/DqWLMVNu2zg++QR+vP/ALWLeaZead4lhiub/wArTiixwz4wyDOFI91LAEZ/L7DjJJcm0zWnSTR03Up5bMkRwKVc5zvyev7f761Cahqc9veICux8k9c8Ef2rG0pMXVxpV9NPcXEQE0csjblkjJxxnkAMSMZPBGSambTSoLzi6bc6nGQ3BHoD9vWs9VKmjWn62YUkkE8TTNB87HAKNwPbPp7+9CUXARSQozwc8f7/AGrLvNARFd7RdxLYCZyVHqPWo+S0nt2WSYHOflGM7uPSoSjY5NrR6MyEAgLvC8ls4FZdvdQPbKjMBOrcTMhIz07VB3V2bPUjBeIptJDgNuGVAz+vv9KypGGYYvLLK8gKyRq2HCjpx0Oex9O9JRtaJTrs2NI41csioEZMttBPbsfSvKIp5MyEgqyNjA9jgZrB069mjTIjxAHIJVs57Z+n1rLBCXh3KvlzRnZNK3cj19cVV8dsnlRHidY5LZRKkaJhmZuQcqcf7/1V2rqh2Tb/AOXNggnnaQMGmowyyRlIYkZyPzuhYHH/ANgDitYuLUK5jvXZJU58sH5eRnjsfrXfBxV2S8ibqiXgRpbgiNXLAndhSQVq27R43m8wl0ILKSD/ALnFQzy3quos/IUdThjhfQ5PGfoBUj+HSeOOS4kP4p/lkIdlVgO+QcE8dev0rnjrZPyK6ouspAkgWPBCxEEKM5G4EVdNyzMsW9RxjJw3c+/arbox6fcMY9rxlPLLJglT2JwM+2SODWa1pCsAubZbmTJw3lQCbn3CnIx9M+1d8TpZo0YUDwfLDkxrvHOc4qab8Fbo2oT3MdtDEBzI+0qR7etaLf8AiHT9Kv54b/8AEQzf1QeQwZcgHocdc8fWo2PU4vEV013rbTLotq4ZUUDlzhQHIyexrqOKT7KcmeKWuye1HVB4k1OUTRrLZKcwttI3gdGx1zyTjtxXKvEsrTa3eM0nmYkKhs5GBwAK3DUvF9lawyppVuAhBRBuwDz19f1rn8rmSRnb8zEk1swxa2YM0k1RZSlKvKBSlKA2zwZ4qXQcQyQkxvOJGlVvmQYweO/Y106LVdK8V6fcWttPbSXON0e8flYdGAPPB5rgtZukahJpWpW99CNzwSB9pJAbHY47Gq541Lf6WwycezrVveX11Y2s0FqBqGmmRLm3RsNJHj51B7EYyPcVtOlast3HFLZ2m+znUAXIdTu6/MFzkc8EHocj3rU9D8WWmuO17EiWV7HGBMnGJDycj1HY55wfavW218ab4h2QptsJh5qKMFQwIDYx0IyTjv8AKazTUkaYTTXejd726ltJkdVkRQDuxzu9+tYTal/Et6qWJTJyRtJ+v/dZeo3DXEMayogkib5ZEHDA85H96i1t0iuPMTJJyp3HHB71Q0mXp0e626zIimFZFk3ZDDpxjA9OSDVLeO4iWOGxuFURnHlsu0fqM5+tX2ouYCdsYeLZyTwBkdBms6KRJ2G7AlC9T0/WutMjk4npPMV2bpAS64dQgIPHr1Hr9qwNSmhlhhgLbTC+5CT1HTB9PrWRODHlO5xhR0wPesKe3LpujJDgkeWev0//AGqpOV6O4qNbLUu54pnEboBt2g43D6/vXrc2DSwCO6UTRFuABlh64JqG8QXQ8PW0d1fzeXG77FCE7nOCePbHX0rXZfGd9LZmdbv+H2an+UsiB3nHqM8AfT9a7jHJNWcyljizbNOsLd5pBbylXj/owd2PucCvW8i0uGcLNEFkPLGWVYv3JXP2z2rkOr+NdSut8UF1IqE8yKBGzcYOSuCR7Vr91qN3dIUuLqaVSckO5IzV8PHk17Mz5PIhfqjqni7X/CsFsbeCJPxcXCNp05V1Pu+Ch6cj5ue/U1z8eLNXXhL91x32Ak1AVStMcUUjNLLJmRc3LTyPLIWaWRizyM2SxPWvLe3/ACP61ZSrCsqTVKUoBSlKAUpSgFKUoC+OR4nDxsVYHIIOCKmR4iu5nt/xRQiEgqUjAJ9c465HFQdVBwahpMlNo+gdG1O2udPsmMnDQIwYHAHGR+nTv0qXtxb36xyAkB1JjYtw4HoR9a+cTqN41otobmQ26n5Yix2j7VW01K9sXVrO7ngKHK+XIVwfXis78fd2afsKqo+idUUW6ny5I2dQMgtkAHuPU/vWt61rqaKi3Fy7Fp8FUXq/0HoMcn371y1PGGu7y82oSTk9RNhgf1rD1fW77VrsXN5NmRV2psG0KPQAdK5j47T30dPyI1rs6Lf/ABGutpa2traGIDaC5dm98AY/etdvviJq8km6J4UYDCMI8lf1OK0xpZGXazsR6E1bVywxRRLNN/pI3ut3uoXK3GoTPdyL0/EMWA9sZ6ViXd3NdymSZgWxgYGAAOgA7V4UqykV2xSlKkgUpSgFKUoBSlKAUpSgFKUoBSlKAUpSgFKUoBSlKAUpSgFKUoBSlKAUpSgFKUoBSlKAUpSgP//Z"/>
          <p:cNvSpPr>
            <a:spLocks noChangeAspect="1" noChangeArrowheads="1"/>
          </p:cNvSpPr>
          <p:nvPr/>
        </p:nvSpPr>
        <p:spPr bwMode="auto">
          <a:xfrm>
            <a:off x="76200" y="-536575"/>
            <a:ext cx="1438275" cy="11049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53614" name="Picture 14" descr="http://www.ohiohistorycentral.org/images/multicolored_flin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7400" y="1981200"/>
            <a:ext cx="2514600" cy="1923669"/>
          </a:xfrm>
          <a:prstGeom prst="rect">
            <a:avLst/>
          </a:prstGeom>
          <a:noFill/>
        </p:spPr>
      </p:pic>
      <p:pic>
        <p:nvPicPr>
          <p:cNvPr id="153616" name="Picture 16" descr="http://t1.gstatic.com/images?q=tbn:ANd9GcRpJfqXETBThAj0nlyfltPGQzJAjckF4-uMF8Bb5oLE2lFSvtqN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76400" y="1981200"/>
            <a:ext cx="2286000" cy="2000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b="1" dirty="0" smtClean="0">
                <a:solidFill>
                  <a:schemeClr val="accent3"/>
                </a:solidFill>
                <a:effectLst/>
                <a:latin typeface="Comic Sans MS" pitchFamily="66" charset="0"/>
                <a:hlinkClick r:id="rId2" action="ppaction://hlinksldjump"/>
              </a:rPr>
              <a:t>quartz</a:t>
            </a:r>
            <a:endParaRPr lang="en-US" sz="4800" b="1" dirty="0">
              <a:solidFill>
                <a:schemeClr val="accent3"/>
              </a:solidFill>
              <a:effectLst/>
              <a:latin typeface="Comic Sans MS" pitchFamily="66" charset="0"/>
            </a:endParaRPr>
          </a:p>
        </p:txBody>
      </p:sp>
      <p:sp>
        <p:nvSpPr>
          <p:cNvPr id="152582" name="AutoShape 6" descr="data:image/jpg;base64,/9j/4AAQSkZJRgABAQAAAQABAAD/2wCEAAkGBhQQEBQUEhQUFRQVFhcUFBcXFRUUFBcUFBQVFBYXFBQXHCYeGBkjGRQUHy8gIycpLCwsFx4xNTAqNSYrLCkBCQoKDgwOGg8PGikcHBwsLCkpKSwpLCwpLCkpKSksLCwsKSwpLCwsLCkpKSwsLCwpKSwpLCwsLCkpKSwpLCwpLP/AABEIAMIBAwMBIgACEQEDEQH/xAAaAAACAwEBAAAAAAAAAAAAAAACBAEDBQAG/8QAOBAAAQMCBAQFBAEDAwQDAAAAAQACEQMhBBIxQVFhcYEFIjKRsROh0fDBQmLhFFLxBhVyoiOCsv/EABgBAAMBAQAAAAAAAAAAAAAAAAABAgQD/8QAJBEBAQACAgMBAAEFAQAAAAAAAAECESExA0FREmEiMoGh0RP/2gAMAwEAAhEDEQA/AMgBTCmFwVGiFMKVyYcymSYAknQDVNf9rcBJgdTJ7wtbwvChlOSPM65PBuw/lNihm18o4n8JO+OE9sJng5InMI4wYVdbwt7dIdP+3+QV6mhSZtmOxnKBGs/vBJ16LHekEd0K/wDOV5qph3N9TSOoVZC9G2hxKqGDEmIvr5QhN8XxgEKIWxivBoaXNuR/SBr0WUWocssbiCF0IoXQmkMKIRwohADCiEcLoQFZCghWQohAV5V0KyFEICuFOVHC6EAGVRlVkKIQAZVGVWQohBq8qjKrCFEJBXCgtVsIYQGbih5z2+AuR4sec9vgLkmduLlIXQqd0Lc8OwoawEt8xvOpg6LLweF+o6JgASb3jlzuvR0WZRsIE6iYbbQXQ7ePH2vwzIjL+Tx0VlSmTJc7cwABAHMjsgwtWSSTHzdWvf5bGNYHEJutJU9wd4OwEgX0VTrSrnA6wudSg3Q7YRQwSrPpHgja3gp+peAJJsAEiyTRbJiQPdYnivhxDnPEEEzbVegawjWJO0QRwmUtiADI7Hqhzyx/U08s1hJgCTwF1a7BvBALHAnQZTdeh8O8MDZcNdydhwCbyxuUOM8X15Q4B41aQuOAfw+4W+9jnGARO0mFU1j42PRB3xx50tUQtvFYT6gmIcO0rHLU3LLHQIUQjhRCEghdCOFEJAMLoRQohMBIXQiXJAMKIRwoIQAEISEZUIAFCOFEINnYsec9vgLlOL9Z7fAXJMzbXQpC5NocCRcWI0Xq6NAOAkm4FwOQ4Ly1NhJAGpMDqbBeq8P8KFFtyS/fzuyjkGzB6odvGsfTcx0CIjeOF0NR/f2/haGJpxla42PC+p6aqmrhgWwD0tCbvOSTa3ljnNryjZSzGSfc3V1LBgHzAu5Dh1VtXw+QYAbyk27JK2WFa5DQDzOqKlSyXcbnQ/hFSpRAHv8AlMuxhAjymNdwg9EzmqTB0IVZwu4cDy0M79vwmxXN4sd4j8Kx1OaeUXBAJO8jimXTOw97KwtAOk81NDCbzMa8kTso1I/KS+CBElWspkjUaxzQfWyGQb9j8q1ry+DInSTDRPM6BM7Cz97/ALyWdU8JsSHe4TpcQS3beDItbXdO1qTcoAgEXJzHzSJ99LcknPPCXt5V7IMFCtXxSnZpi5O141sUtR8Ne7aP/Ix9tU2TLDV0ThdCereGlokkWuk4QnLG49ghdCOFEISBRCIqEgFcUSiEAKFHChADChEUJSNnYv1nt8BQpxfrPb4C5G2ZthEoClNoW4atke10TlcDGkweK9kX/MrxlClmc1pMBxAnhJheyovD9JBb5TPqtIkt20KHbxL5zX1Ktp0Wm5e4GdAwERGsyJ0VWQNi6NhNxp+8U3Wy3q6Q8QZPC3Oy4VLTKDEVu+x6wqS6/CyHSTcc4HNxA12+6Go3eDGk7DSJ9/ujbpGxif8AjdF9UictpEXvYiDY8vZB3c6LTG6YAyszki5ytE8RJt0S5MaqHZnuYC4f7WyYa2Tv+ULylFSdePa8Ka2HuLjST+7ql4yvc2ZAJGbYwY1U1KxIgRexvNh2trKR6+FiM3AjT94IY/pAmbKwi99uGilo3v21Qq9FXjL6c0DTNEnnDbBPUPN5iZBmdLWtm/2wYus/FVv6QNFNCvAIuAbH+EI/PCyscpPW15R0qea4+/3SmKqku2tw/bqjMWGQTfW/CyEZThb4i7yn2WTCbxVWQPdKwhk8t5CoKIhQUOQYUEIlEIAVCOFEIMKFGQhKAEhCUZQlBs3F+s9vgLlOMHnPb4C5TtlbYUhcAphU0OhPYL6ji453gH1nMZcebte6ST3hjbkkmNCBz3hDp4/7mkMc8ASYtwExzXU/E3TBdIm6qrDM7aFSWAG10N0aLvEY0h32TAqZoI3CyazzY7aQIEewTODqHS8cYkcwhUaAda8/uihlzH3/AMJZ+Mg/8piniWxJbJBEw4t8vUCZQfU3oNcRH8pZ7r67q2piM3T+J59NVW4R9vuhUX0qJfLjoDbYTP77quq+LWncwLnjB0V1HFZW731tbj+lJ1q0kniZT9I5tc+rfT7yi/1GQEzBgx1KAXK76uU6DcCQD6gQbERP3SVd64IzebkzurwfMJ6/ZQ9l+yka26I2L0pe1X0MM14LXW3B3n8IXO2gdb24+6rOJI0txSReYVx1GDbQWSkLXpvBsUnisLF26bjgmyeTx3uFEJCJQm4BUIlCQCVBRIUAJUFEUJQAqCpKgoNnYz1nt8Bcuxg857fAXKWVugKVIUwqaEQmvDmEuIANwRynaeCoYyTAWthf/jsd9Yt90O3ix3drqOFvqOmt1f8A9rtLnNHK/wAlDQrtafKAT9xyQYidDKGob6DWxDZEXObXshLwNAR1P8QlnPjVD9SUlyLnNk21VlFhvAnuRp0KrpiSIMRv+FbVfBkAf0xMyIBsNoM3tshVyvpNOd4G2516JhjsjoLS6241iRI5fhV08a0AF1N0zMsytBGoBDumv2UsrHKMvlcfU4SSTa8bG2ye039W6E6qL+UC/YXuqakTNh0BACmi0wTJMGd9evHmuNNxzEtdDYl2U5ReNesJnxOzYw4LAWlttZcATxOXYX+3NZmIMOt23TFTFxYiRtskcVc8OXBLa8JfaGHNuJ4fuysFv8KnPb7ae65jydeBA95UnpLzEpVzlJqa8lzSDsm51IZdXuFoUUQNz+U1Sw0oRemAUKN2p6qzD4Y1DAtxOwCbBey5V9LAucJghvE2Hbitmj4UxjQ53mJ03nmG7BBXdxFkKxw+kqeEa2CRm66dgNFmvEE9VrVHzEaLLr+ooXnJrhUVBUqEOKFClQkbOxnrPb4C5djPWe3wFyTLtvBEEIRKmgTTFwtfD1QQCNSIOhjosulSnkE7hGxvY3/CVaPDv/BhtLzCD0j3XV/MT1lXUj5SM38gdAiNFobJdJsAGjnzOqbVSdUWhAwXTVVrZMA9/wDChtJoPmkdL9EhE5mhtjJLuYgAfySd/wClHT04n7KiBy6j8K+lSkTYwRIEyJ0JtvfSdDMIPchir4gMuX6QB1zAui39mk80uCYknYaG87mPZTWqQNFSyuY0beNRO6nascZOh/6oNgHfS2208AnKXiVVjS0VJY62Vwzgbw3NoOWizHsl17nQ7pnDNLgY0FvyR0CJaWeOOU5m0CmCbn+Y6jdU1qFye+s3PAqaoLXD51lE98uh1hvvbpxTVv2XFDbimG4KG6g/lU/Wa3jsgq44usLD7o2dyUVmEyBpPC6OhQ2Ji26JjyOB6q7B0y91jF9htuhz/kdGnH7KZxOKyNLgJ0sBCnEU8rQ4HNYE5tZ3uIHZI4vxRuRzIMlpHK9tUVNvG2MbnqflbGGptbA+dD1WZhmS6y2KFMO9SpjxntNWxl5cJ5E9gRokfEK4LvLIFtTJ03V2MxJmJOUHy8fcpPLN41PZB11IwdEniTLinKj8ok6aBI1XSUJvSsoSihQQhIVy5QkGdjPWe3wFy7GHznt8BcjhkreCtoMk8t1UFZSflII2Q1TW+TzjfKBr7QmKLLW0jVRQoh4zKabe0cU2zx6H9LcKypawOYDeCOtjf/hc18WPO5k9YCB7jH7dDvDvh9Gi4TUqOaSYaGyAQJzZiWkaRuho4TO5xYJAAuIdDnNkCOUEToCkQYETAN4/eqvbQJj6ea5DbTJJ2sjaPxq27/4PEYJzYzDzESRLd9JjQwuouy+WYnXX93R1fDnM4cTFiDzG+6rrTALpKDl472sqUybOk767JcYexnkRPVTRqZiNu/yrXug6glTZtW9FiwzIEwY7+65lRxsLHlytcpmriLtvLjrpaAIjnb4QYj0nJPpEzF5MExyJCk9/VNR5gF3YcuiCnTm7kyyj9FpdUEOyggHfNpHz2Kqzgb90bLvpTjKfknSNOYlLsp3N5HEAwfdWVK+Y3Jjibnsq2v8A8o2Lik8BrKZwtdosYvYnb2SDqhE/sKn6k6qjk4a1drR/W075WtcB86rLxgl5IjtpHJQNyopmERHkw3NG/CWgEE3k/cLedh2EEnyuA1G/Ub7LHwLspmBa/L2Tb62Y3Ab/AHQY6GJsqZ5jZwy8bROeBJi5PXguYyNT9itrDUKf+7N0gBVVLSGjLJ4lxQPzax6mFfUIseUiBfqnKP8A0+0NmoSCdIMD7haUB0GN9Px9kXiN2wJhomxEXkQeOn3QnLD6Rf4LSa0locdL1II6Q2I6pT/tTHbgbw0kO/8AayN+JguDQQNLmSQdiQqHuIM6dEbVJjrTPx+GFN5AMjYnWNpi0pUq/FPl3SyoIScctb4Z2MPnPb4C5djB5z2+AuQxVvhGAhaiCGk3gcQWkjinaTfv2AWXSdDgea1KbhNySOyGrw1c2j3+P8pvw7B/WfkvABLgMod2nTulCBtPuEx4ew5jlEnfSb2Tdst2XTUpeBtIfnIYGnNIdnDmwIzBzQbXiNZPJL+G4EPrgNlzA4ODmkNgAyLHUSPsmqniQ+m4EaiAwEtDW6TImD3Wd4d4i2hXdUhxGSGBsEEndxJG4Rtnxx8n5y/0ax7/AF2jzOtF7Ek243WLi2EESL/jqm8d4xUe8uHlzQCbZtIsQLBK5A5ljeTM6Ra4PFFu2nxY3HGbUgnSOq5wi47oq2HiPNbUaXQgXuk6UX1JOaw3gDSeBVjPEsoE3c2QNiZ3nuqarAAElVEuSsT6M4zxB1Uy6YF73udTwnTTglGExEprDMjfdBiiTxP8BTcfpzLSpjCup6yua8QZ1O57aK6kBH3S1pe9lMS6NtUH01ofTGaIE+kTtPBE6oAP7RAFjObX2hXE3LlnuqATy5LqZBXVBMuta/ZTSwbmnzAjqCLapuWWV2fomGzblzJ2VT6p3XV6ZAEWUsw8CToUCUniKcFro0157haFGqDHPcAm55C5UuYIg8PdX+G1X0vPRu8A5QJ1JsCJE6jTZMW3XBetis2lwJ5aW7JNr426JrxXEeewABaHaZbkebyg2vNuaz5lKOGVu1/1+QCVxNWOpRimb29lRVwz9S0j2Qm70WKEoioQ5M7Ges9vgLl2M9Z7fAXIZG+EYQBGENI6NIuIA1K2W4LK28eWBvJkTpoABB7hY1J8FbWAo52h1wJy8p3Q7eOxW2BrYJnDUSCTeYtJgREg/CZoUy0gtIEGQSBAy7mQrn1fpiPp5XHzWjKcxsWw42Nz14IaP16LUME+oHOc117OILYaCIvJmIS2Oota0NZ73nnJOqaxOLcRNQl0HytImJ1A6pTFgvAIaRbsheO/ZAO4JrBvJkDyzMggGwHMIWta0XufhWNcA7tqlHW1NJpMwzPANzMN4uMcBPLRUeV+l44Gy1cNhjUDgCwCJdmIHSBElYHiOH+k4jynXpqm5TKW69mGtJ5pSpUl21lXTqiYNhxXAXSPY3szTBgj7ocxAkuJkQdZtx4qr6hJ7qqviS2Rf+YPBAXeoxc8e2y1MPhgLGYcALi4GthPRZ+BoHK47CAORIB+w+V1R5N79d0Bd4uclQZSZ1HIzIhUUqkAmL3Enpoq64c50uMk9BtuFDaUxH6ZTPqaNYOsc7XAXBHfeVsUcR5vK+CdZiOepGyyMNUyOkaxuBYJnDVs1gCRqbfpBQWUXYqsHvyMlxIu4AajUjsFNbAu0aZP9M3sY3HZLOa+m/MCQTMOFjfZKVHODpzOk7yZ7oTNn/8ATkSHNeD/AGZI/wDYhXyGD0nbtrzibrOGIfHrce/ZGMQSIkoJXjQbwNO8c+CXpAtu4z0haDWKjE4Mu9ETwOh6c0IvN2h2LEXF/dJ4nESCAmaXhZjM9+0lrR8lZ+Jqgm2gsPyhNysihQpKhNnZ2M9Z7fAXKMZ6z2+ApS5ZuG8CilAESGgYK0fDcaWEbgXI26rMCIGEKxy/NegwviAqPALRc2uYPI3+E46gGTAcc2jQB95v/wArz2BxMVGF2gc0noCCV7J/jlMPOZroHANGw0k8Ece2iZ2z+mbKYfw+rUI8uRo1JgmOMDZU4rK4GIcAfVe99RGyZ8W/6nFVoZSY5rP6iQBI2aIJtxWPUru0gD3lFvxXj/V5z4/hZXwwiw2nnEJb6zYmVS/xYuzNEta0xrJMWEkdzASuf95qdu/po1PEWtHpcTsbC/dY9evmcSTPVMsaBz5cbadEvXwrsxEaXvb25I0leaTTI0IvfQg8Evo2VYWenYgQeaHGiCByH77piKmaJaoSCeOiaaLJEiCRO5SM9gHxmHKR8K9rgbalJYduV8iJjjA6c0wyo6ZOXt9+qcLcE+krMNTMjN7HRXsILSQZMxH8nkjfSMaaiRzHEexHZUcGWM/qseV9f5VIo3lpzRq2Dmv/AGog4mATbY8J/hGHEkNcBY7AAnvukLDVSkKjdIP9QEwPe4KysR5TBmRrpHUL0NFpgAgwCQDaIiZEdlk+KM/qMROU30MAieFiipiMDSaYzCQtRuFYQQ1rMpgeUZpJ0E7GbdVl4KlLTHMxIkgax0/lW47xEuMm1gA2beUAAgdAgrN1GJpGm8s0PCxI5GN0WQMYS9zWng+ZInYNuSs81ZM/ZV1aDIkfePlJFmuleL8QzSG2abaRbpskCjqgTZAU4z5W28oKFEhKEM7F+s9vgLl2M9Z7fAXJMtbwRBCEQKGlKlDKmUwIFXjEu4pcFRUqQEKxtnRk+LOabGTwgfMJmp4q3JcEOiw1v1WE2SZ13UHEyprTjlZ2b/1MkkmZuVdQqNLw2dd+Z0WeW/4U0BdN1mTeFDK4DefZVYoS602t7WVmFxOdp0kAdY2K57dI5yf4S2chWDmE6fhBVb5o4JylSvpp+3Wd4jisgIHqO/BCi+MxcSG7a30SNIfKpLv8p+lRi7XAjTT4nr9lUiLRAfKLNwKOphCwepvMZv8ACrp1Y59UCWU9hwdJP2juU59WRqBGgJ46wksHUJdNum0b2TVVskxaDe/xxRtUhmgSQTlcWjUtEht48x2Wj4dVBjSbQSRZZH0iwAhwkiInY8QNkFd5pkA68PvdK07y9XWrspsIJm0EmBr0K894rXpvg06baZFyW1Hvk2gw6w024pH6pd32VWJoGLSluuf4x3v4sYS4wCAScwJIbB3ubQoqVpmSJBi0EE9rJVriBdPYKkHQcp1A0OWTxPFA2qaeKsoUg4Fpgam5i2qPF0IJI4m06dUw2g1zQWi4EG/34o2KwsRQLDB6jmNlSnvE3XAmSJnpYD4KRlOMmc1UFQVJQlNLOxnrPb4C5RjD5z2+AuU7ZG8pXLk2pIUrlyA5VV9Vy5C/H2BpiOqXrC/cqVyGj2tpaDujauXJGZ8JPmP7sVo/lcuSvbth0uJ8jv3ZeXxxuVK5E7F6I1SmsHUIm59PHmuXK65+jVdxIE3sNbqluhUrkorHpfh3Q9vZbOE9Pf8AK5cinOnVRYqnxAWp/wDgf/0VC5QoNLZMs/fdcuVJvsv4oIf/APY/AVnh3q7hSuSRTGKFgl8C4x3cO0rlySvjN8Q9fYfCVULk50x5/wB1cgUrlSWbjPWe3wFy5cubHX//2Q=="/>
          <p:cNvSpPr>
            <a:spLocks noChangeAspect="1" noChangeArrowheads="1"/>
          </p:cNvSpPr>
          <p:nvPr/>
        </p:nvSpPr>
        <p:spPr bwMode="auto">
          <a:xfrm>
            <a:off x="76200" y="-895350"/>
            <a:ext cx="2466975" cy="18478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52584" name="Picture 8" descr="http://www.galleries.com/minerals/gemstone/rose_qua/rose_qu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0" y="4191000"/>
            <a:ext cx="2844799" cy="2133600"/>
          </a:xfrm>
          <a:prstGeom prst="rect">
            <a:avLst/>
          </a:prstGeom>
          <a:noFill/>
        </p:spPr>
      </p:pic>
      <p:pic>
        <p:nvPicPr>
          <p:cNvPr id="152586" name="Picture 10" descr="http://t2.gstatic.com/images?q=tbn:ANd9GcRxOxa-gAbGTRY2-Jl3WHvW1Ch8aEzywWt8VF_8pBBOaj4SGWW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62200" y="1981200"/>
            <a:ext cx="2466975" cy="1847850"/>
          </a:xfrm>
          <a:prstGeom prst="rect">
            <a:avLst/>
          </a:prstGeom>
          <a:noFill/>
        </p:spPr>
      </p:pic>
      <p:pic>
        <p:nvPicPr>
          <p:cNvPr id="152588" name="Picture 12" descr="http://t0.gstatic.com/images?q=tbn:ANd9GcSDnUkZVkXxy3yww7NORQtUootagDLmcs_HVTd19bY5_yzKUT3NQ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00" y="2057400"/>
            <a:ext cx="2143125" cy="2143126"/>
          </a:xfrm>
          <a:prstGeom prst="rect">
            <a:avLst/>
          </a:prstGeom>
          <a:noFill/>
        </p:spPr>
      </p:pic>
      <p:pic>
        <p:nvPicPr>
          <p:cNvPr id="152590" name="Picture 14" descr="http://t3.gstatic.com/images?q=tbn:ANd9GcTLYznA5z9am25remooVIjavie30pBNIibUk6HpcZEjtLhOcdMN03PF6Cbcs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867400" y="4572000"/>
            <a:ext cx="1905000" cy="16960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524000" y="2895600"/>
            <a:ext cx="7162800" cy="1143000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Concept Vocabulary</a:t>
            </a:r>
            <a:endParaRPr lang="en-US" sz="5400" b="1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447800" y="4343400"/>
            <a:ext cx="7239000" cy="914400"/>
          </a:xfrm>
        </p:spPr>
        <p:txBody>
          <a:bodyPr>
            <a:normAutofit fontScale="62500" lnSpcReduction="20000"/>
          </a:bodyPr>
          <a:lstStyle/>
          <a:p>
            <a:r>
              <a:rPr lang="en-US" sz="3600" b="1" dirty="0" smtClean="0">
                <a:solidFill>
                  <a:schemeClr val="tx1"/>
                </a:solidFill>
                <a:latin typeface="Arial Narrow" pitchFamily="34" charset="0"/>
              </a:rPr>
              <a:t>(To add information to the graphic organizer, click on end show, type in your new information, and save your changes.)</a:t>
            </a:r>
          </a:p>
          <a:p>
            <a:endParaRPr lang="en-US" sz="3600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143000" y="-304800"/>
            <a:ext cx="7315200" cy="1752600"/>
          </a:xfrm>
        </p:spPr>
        <p:txBody>
          <a:bodyPr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en-US" sz="36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Build Concept Vocabulary </a:t>
            </a:r>
            <a:r>
              <a:rPr lang="en-US" b="1" dirty="0" smtClean="0">
                <a:solidFill>
                  <a:schemeClr val="tx2">
                    <a:satMod val="200000"/>
                  </a:schemeClr>
                </a:solidFill>
                <a:latin typeface="Comic Sans MS" pitchFamily="66" charset="0"/>
              </a:rPr>
              <a:t/>
            </a:r>
            <a:br>
              <a:rPr lang="en-US" b="1" dirty="0" smtClean="0">
                <a:solidFill>
                  <a:schemeClr val="tx2">
                    <a:satMod val="200000"/>
                  </a:schemeClr>
                </a:solidFill>
                <a:latin typeface="Comic Sans MS" pitchFamily="66" charset="0"/>
              </a:rPr>
            </a:br>
            <a:r>
              <a:rPr lang="en-US" sz="2400" b="0" dirty="0" smtClean="0">
                <a:solidFill>
                  <a:schemeClr val="accent1"/>
                </a:solidFill>
                <a:effectLst/>
                <a:latin typeface="Comic Sans MS" pitchFamily="66" charset="0"/>
              </a:rPr>
              <a:t>flint, green, gutted, quartz</a:t>
            </a:r>
            <a:endParaRPr lang="en-US" b="0" dirty="0">
              <a:solidFill>
                <a:schemeClr val="accent1"/>
              </a:solidFill>
              <a:effectLst/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533400" y="1447800"/>
          <a:ext cx="8153400" cy="5181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Diagram 6"/>
          <p:cNvGraphicFramePr/>
          <p:nvPr/>
        </p:nvGraphicFramePr>
        <p:xfrm>
          <a:off x="685800" y="1219200"/>
          <a:ext cx="7772400" cy="515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8" name="Diagram 7"/>
          <p:cNvGraphicFramePr/>
          <p:nvPr/>
        </p:nvGraphicFramePr>
        <p:xfrm>
          <a:off x="228600" y="1600200"/>
          <a:ext cx="8534400" cy="5003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1295400" y="3733800"/>
            <a:ext cx="2133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Arial Narrow" pitchFamily="34" charset="0"/>
              </a:rPr>
              <a:t>Survival</a:t>
            </a:r>
            <a:endParaRPr lang="en-US" sz="3200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295400" y="2286000"/>
            <a:ext cx="7467600" cy="3429000"/>
          </a:xfrm>
        </p:spPr>
        <p:txBody>
          <a:bodyPr>
            <a:normAutofit/>
          </a:bodyPr>
          <a:lstStyle/>
          <a:p>
            <a:pPr algn="ctr"/>
            <a:r>
              <a:rPr lang="en-US" sz="60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Theme &amp; Setting,</a:t>
            </a:r>
            <a:br>
              <a:rPr lang="en-US" sz="60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n-US" sz="60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Visualize  </a:t>
            </a:r>
            <a:r>
              <a:rPr lang="en-US" sz="54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/>
            </a:r>
            <a:br>
              <a:rPr lang="en-US" sz="54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n-US" sz="54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54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/>
            </a:r>
            <a:br>
              <a:rPr lang="en-US" sz="54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n-US" sz="40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Turn to page 68 - 69.</a:t>
            </a:r>
            <a:endParaRPr lang="en-US" sz="48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95400" y="0"/>
            <a:ext cx="7391400" cy="13716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Prior Knowledge</a:t>
            </a:r>
            <a:r>
              <a:rPr 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/>
            </a:r>
            <a:br>
              <a:rPr 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n-US" sz="2400" dirty="0" smtClean="0">
                <a:solidFill>
                  <a:schemeClr val="tx1"/>
                </a:solidFill>
                <a:latin typeface="Arial Narrow" pitchFamily="34" charset="0"/>
              </a:rPr>
              <a:t>Think about things you know about the Pacific coast.</a:t>
            </a:r>
            <a:endParaRPr lang="en-US" sz="3600" dirty="0">
              <a:solidFill>
                <a:schemeClr val="tx1"/>
              </a:solidFill>
              <a:latin typeface="Arial Narrow" pitchFamily="34" charset="0"/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0" y="1447800"/>
          <a:ext cx="8686800" cy="5181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914400" y="3657600"/>
            <a:ext cx="25779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Pacific Coast</a:t>
            </a:r>
            <a:endParaRPr lang="en-US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2286000"/>
            <a:ext cx="8153400" cy="3813048"/>
          </a:xfrm>
        </p:spPr>
        <p:txBody>
          <a:bodyPr/>
          <a:lstStyle/>
          <a:p>
            <a:pPr algn="ctr">
              <a:buNone/>
            </a:pPr>
            <a:r>
              <a:rPr lang="en-US" sz="72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Small Group</a:t>
            </a:r>
          </a:p>
          <a:p>
            <a:pPr algn="ctr">
              <a:buNone/>
            </a:pPr>
            <a:r>
              <a:rPr lang="en-US" sz="6600" b="1" dirty="0" smtClean="0">
                <a:solidFill>
                  <a:srgbClr val="002060"/>
                </a:solidFill>
                <a:latin typeface="Verdana" pitchFamily="34" charset="0"/>
              </a:rPr>
              <a:t> </a:t>
            </a:r>
            <a:r>
              <a:rPr lang="en-US" sz="4400" b="1" dirty="0" smtClean="0">
                <a:solidFill>
                  <a:schemeClr val="accent1"/>
                </a:solidFill>
                <a:latin typeface="Comic Sans MS" pitchFamily="66" charset="0"/>
                <a:cs typeface="Tahoma" pitchFamily="34" charset="0"/>
                <a:hlinkClick r:id="rId2"/>
              </a:rPr>
              <a:t>Timer</a:t>
            </a:r>
            <a:endParaRPr lang="en-US" sz="3200" b="1" dirty="0" smtClean="0">
              <a:solidFill>
                <a:schemeClr val="accent1"/>
              </a:solidFill>
              <a:latin typeface="Comic Sans MS" pitchFamily="66" charset="0"/>
              <a:cs typeface="Tahoma" pitchFamily="34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676400" y="2057400"/>
            <a:ext cx="6781800" cy="2743200"/>
          </a:xfrm>
        </p:spPr>
        <p:txBody>
          <a:bodyPr>
            <a:normAutofit/>
          </a:bodyPr>
          <a:lstStyle/>
          <a:p>
            <a:pPr algn="ctr"/>
            <a:r>
              <a:rPr lang="en-US" sz="66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Vocabulary Words</a:t>
            </a:r>
            <a:endParaRPr lang="en-US" sz="66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447800" y="609600"/>
            <a:ext cx="7406640" cy="1752600"/>
          </a:xfrm>
        </p:spPr>
        <p:txBody>
          <a:bodyPr>
            <a:normAutofit/>
          </a:bodyPr>
          <a:lstStyle/>
          <a:p>
            <a:endParaRPr lang="en-US" sz="36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371600" y="0"/>
            <a:ext cx="7239000" cy="1143000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Vocabulary Words</a:t>
            </a:r>
            <a:endParaRPr lang="en-US" sz="5400" b="1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14400" y="1371600"/>
            <a:ext cx="8001000" cy="5486400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</a:pPr>
            <a:r>
              <a:rPr lang="en-US" sz="4000" dirty="0" smtClean="0">
                <a:latin typeface="Comic Sans MS" pitchFamily="66" charset="0"/>
              </a:rPr>
              <a:t> </a:t>
            </a:r>
            <a:r>
              <a:rPr lang="en-US" sz="4000" b="1" dirty="0" smtClean="0">
                <a:solidFill>
                  <a:schemeClr val="accent3"/>
                </a:solidFill>
                <a:latin typeface="Comic Sans MS" pitchFamily="66" charset="0"/>
                <a:hlinkClick r:id="rId2" action="ppaction://hlinksldjump"/>
              </a:rPr>
              <a:t>gnawed</a:t>
            </a:r>
            <a:r>
              <a:rPr lang="en-US" sz="4000" b="1" dirty="0" smtClean="0">
                <a:solidFill>
                  <a:schemeClr val="accent3"/>
                </a:solidFill>
                <a:latin typeface="Comic Sans MS" pitchFamily="66" charset="0"/>
              </a:rPr>
              <a:t> </a:t>
            </a:r>
            <a:r>
              <a:rPr lang="en-US" sz="4000" dirty="0" smtClean="0">
                <a:latin typeface="Comic Sans MS" pitchFamily="66" charset="0"/>
              </a:rPr>
              <a:t>– bitten at or worn away</a:t>
            </a:r>
          </a:p>
          <a:p>
            <a:pPr>
              <a:lnSpc>
                <a:spcPct val="110000"/>
              </a:lnSpc>
            </a:pPr>
            <a:r>
              <a:rPr lang="en-US" sz="4000" dirty="0" smtClean="0">
                <a:latin typeface="Comic Sans MS" pitchFamily="66" charset="0"/>
              </a:rPr>
              <a:t> </a:t>
            </a:r>
            <a:r>
              <a:rPr lang="en-US" sz="4000" b="1" dirty="0" smtClean="0">
                <a:solidFill>
                  <a:schemeClr val="accent3"/>
                </a:solidFill>
                <a:latin typeface="Comic Sans MS" pitchFamily="66" charset="0"/>
                <a:hlinkClick r:id="rId3" action="ppaction://hlinksldjump"/>
              </a:rPr>
              <a:t>headland</a:t>
            </a:r>
            <a:r>
              <a:rPr lang="en-US" sz="4000" dirty="0" smtClean="0">
                <a:latin typeface="Comic Sans MS" pitchFamily="66" charset="0"/>
              </a:rPr>
              <a:t> – narrow ridge of high land jutting out into the water</a:t>
            </a:r>
          </a:p>
          <a:p>
            <a:pPr>
              <a:lnSpc>
                <a:spcPct val="110000"/>
              </a:lnSpc>
            </a:pPr>
            <a:r>
              <a:rPr lang="en-US" sz="4000" dirty="0" smtClean="0">
                <a:latin typeface="Comic Sans MS" pitchFamily="66" charset="0"/>
              </a:rPr>
              <a:t> </a:t>
            </a:r>
            <a:r>
              <a:rPr lang="en-US" sz="4000" b="1" dirty="0" smtClean="0">
                <a:solidFill>
                  <a:schemeClr val="accent3"/>
                </a:solidFill>
                <a:latin typeface="Comic Sans MS" pitchFamily="66" charset="0"/>
                <a:hlinkClick r:id="rId4" action="ppaction://hlinksldjump"/>
              </a:rPr>
              <a:t>kelp</a:t>
            </a:r>
            <a:r>
              <a:rPr lang="en-US" sz="4000" dirty="0" smtClean="0">
                <a:latin typeface="Comic Sans MS" pitchFamily="66" charset="0"/>
              </a:rPr>
              <a:t> – large, tough, brown seaweeds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371600" y="0"/>
            <a:ext cx="7239000" cy="1143000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Vocabulary Words</a:t>
            </a:r>
            <a:endParaRPr lang="en-US" sz="5400" b="1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14400" y="1371600"/>
            <a:ext cx="8001000" cy="5486400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</a:pPr>
            <a:r>
              <a:rPr lang="en-US" sz="4000" dirty="0" smtClean="0">
                <a:latin typeface="Comic Sans MS" pitchFamily="66" charset="0"/>
              </a:rPr>
              <a:t> </a:t>
            </a:r>
            <a:r>
              <a:rPr lang="en-US" sz="4000" b="1" dirty="0" smtClean="0">
                <a:solidFill>
                  <a:schemeClr val="accent3"/>
                </a:solidFill>
                <a:latin typeface="Comic Sans MS" pitchFamily="66" charset="0"/>
                <a:hlinkClick r:id="rId2" action="ppaction://hlinksldjump"/>
              </a:rPr>
              <a:t>lair</a:t>
            </a:r>
            <a:r>
              <a:rPr lang="en-US" sz="4000" b="1" dirty="0" smtClean="0">
                <a:solidFill>
                  <a:schemeClr val="accent3"/>
                </a:solidFill>
                <a:latin typeface="Comic Sans MS" pitchFamily="66" charset="0"/>
              </a:rPr>
              <a:t> </a:t>
            </a:r>
            <a:r>
              <a:rPr lang="en-US" sz="4000" dirty="0" smtClean="0">
                <a:latin typeface="Comic Sans MS" pitchFamily="66" charset="0"/>
              </a:rPr>
              <a:t>– den or resting place of a wild animal</a:t>
            </a:r>
          </a:p>
          <a:p>
            <a:pPr>
              <a:lnSpc>
                <a:spcPct val="110000"/>
              </a:lnSpc>
            </a:pPr>
            <a:r>
              <a:rPr lang="en-US" sz="4000" dirty="0" smtClean="0">
                <a:latin typeface="Comic Sans MS" pitchFamily="66" charset="0"/>
              </a:rPr>
              <a:t> </a:t>
            </a:r>
            <a:r>
              <a:rPr lang="en-US" sz="4000" b="1" dirty="0" smtClean="0">
                <a:solidFill>
                  <a:schemeClr val="accent3"/>
                </a:solidFill>
                <a:latin typeface="Comic Sans MS" pitchFamily="66" charset="0"/>
                <a:hlinkClick r:id="rId3" action="ppaction://hlinksldjump"/>
              </a:rPr>
              <a:t>ravine</a:t>
            </a:r>
            <a:r>
              <a:rPr lang="en-US" sz="4000" dirty="0" smtClean="0">
                <a:latin typeface="Comic Sans MS" pitchFamily="66" charset="0"/>
              </a:rPr>
              <a:t> – long, deep, narrow, valley eroded by running water</a:t>
            </a:r>
          </a:p>
          <a:p>
            <a:pPr>
              <a:lnSpc>
                <a:spcPct val="110000"/>
              </a:lnSpc>
            </a:pPr>
            <a:r>
              <a:rPr lang="en-US" sz="4000" dirty="0" smtClean="0">
                <a:latin typeface="Comic Sans MS" pitchFamily="66" charset="0"/>
              </a:rPr>
              <a:t> </a:t>
            </a:r>
            <a:r>
              <a:rPr lang="en-US" sz="4000" b="1" dirty="0" smtClean="0">
                <a:solidFill>
                  <a:schemeClr val="accent3"/>
                </a:solidFill>
                <a:latin typeface="Comic Sans MS" pitchFamily="66" charset="0"/>
                <a:hlinkClick r:id="rId4" action="ppaction://hlinksldjump"/>
              </a:rPr>
              <a:t>shellfish</a:t>
            </a:r>
            <a:r>
              <a:rPr lang="en-US" sz="4000" dirty="0" smtClean="0">
                <a:latin typeface="Comic Sans MS" pitchFamily="66" charset="0"/>
              </a:rPr>
              <a:t> – water animal with a shell</a:t>
            </a:r>
          </a:p>
          <a:p>
            <a:pPr>
              <a:lnSpc>
                <a:spcPct val="110000"/>
              </a:lnSpc>
            </a:pPr>
            <a:r>
              <a:rPr lang="en-US" sz="4000" dirty="0" smtClean="0">
                <a:latin typeface="Comic Sans MS" pitchFamily="66" charset="0"/>
              </a:rPr>
              <a:t> </a:t>
            </a:r>
            <a:r>
              <a:rPr lang="en-US" sz="4000" b="1" dirty="0" smtClean="0">
                <a:solidFill>
                  <a:schemeClr val="accent3"/>
                </a:solidFill>
                <a:latin typeface="Comic Sans MS" pitchFamily="66" charset="0"/>
                <a:hlinkClick r:id="rId5" action="ppaction://hlinksldjump"/>
              </a:rPr>
              <a:t>sinew</a:t>
            </a:r>
            <a:r>
              <a:rPr lang="en-US" sz="4000" b="1" dirty="0" smtClean="0">
                <a:solidFill>
                  <a:schemeClr val="accent3"/>
                </a:solidFill>
                <a:latin typeface="Comic Sans MS" pitchFamily="66" charset="0"/>
              </a:rPr>
              <a:t> </a:t>
            </a:r>
            <a:r>
              <a:rPr lang="en-US" sz="4000" b="1" dirty="0" smtClean="0">
                <a:latin typeface="Comic Sans MS" pitchFamily="66" charset="0"/>
              </a:rPr>
              <a:t>- </a:t>
            </a:r>
            <a:r>
              <a:rPr lang="en-US" sz="4000" dirty="0" smtClean="0">
                <a:latin typeface="Comic Sans MS" pitchFamily="66" charset="0"/>
              </a:rPr>
              <a:t>tendon</a:t>
            </a:r>
            <a:endParaRPr lang="en-US" sz="4000" dirty="0" smtClean="0">
              <a:solidFill>
                <a:schemeClr val="accent3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371600" y="0"/>
            <a:ext cx="7315200" cy="1066800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More Words to Know</a:t>
            </a:r>
            <a:endParaRPr lang="en-US" sz="5400" b="1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90600" y="1295400"/>
            <a:ext cx="7924800" cy="5562600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</a:pPr>
            <a:r>
              <a:rPr lang="en-US" sz="4000" dirty="0" smtClean="0">
                <a:latin typeface="Comic Sans MS" pitchFamily="66" charset="0"/>
              </a:rPr>
              <a:t> </a:t>
            </a:r>
            <a:r>
              <a:rPr lang="en-US" sz="4000" b="1" dirty="0" smtClean="0">
                <a:solidFill>
                  <a:schemeClr val="accent3"/>
                </a:solidFill>
                <a:latin typeface="Comic Sans MS" pitchFamily="66" charset="0"/>
              </a:rPr>
              <a:t>brackish</a:t>
            </a:r>
            <a:r>
              <a:rPr lang="en-US" sz="4000" dirty="0" smtClean="0">
                <a:latin typeface="Comic Sans MS" pitchFamily="66" charset="0"/>
              </a:rPr>
              <a:t> – slightly salty</a:t>
            </a:r>
          </a:p>
          <a:p>
            <a:pPr>
              <a:lnSpc>
                <a:spcPct val="110000"/>
              </a:lnSpc>
            </a:pPr>
            <a:r>
              <a:rPr lang="en-US" sz="4000" dirty="0" smtClean="0">
                <a:latin typeface="Comic Sans MS" pitchFamily="66" charset="0"/>
              </a:rPr>
              <a:t> </a:t>
            </a:r>
            <a:r>
              <a:rPr lang="en-US" sz="4000" b="1" dirty="0" smtClean="0">
                <a:solidFill>
                  <a:schemeClr val="accent3"/>
                </a:solidFill>
                <a:latin typeface="Comic Sans MS" pitchFamily="66" charset="0"/>
                <a:hlinkClick r:id="rId2" action="ppaction://hlinksldjump"/>
              </a:rPr>
              <a:t>cove</a:t>
            </a:r>
            <a:r>
              <a:rPr lang="en-US" sz="4000" dirty="0" smtClean="0">
                <a:latin typeface="Comic Sans MS" pitchFamily="66" charset="0"/>
              </a:rPr>
              <a:t> – small, sheltered bay; inlet on a shore</a:t>
            </a:r>
          </a:p>
          <a:p>
            <a:pPr>
              <a:lnSpc>
                <a:spcPct val="110000"/>
              </a:lnSpc>
            </a:pPr>
            <a:r>
              <a:rPr lang="en-US" sz="4000" dirty="0" smtClean="0">
                <a:latin typeface="Comic Sans MS" pitchFamily="66" charset="0"/>
              </a:rPr>
              <a:t> </a:t>
            </a:r>
            <a:r>
              <a:rPr lang="en-US" sz="4000" b="1" dirty="0" smtClean="0">
                <a:solidFill>
                  <a:schemeClr val="accent3"/>
                </a:solidFill>
                <a:latin typeface="Comic Sans MS" pitchFamily="66" charset="0"/>
              </a:rPr>
              <a:t>deafening</a:t>
            </a:r>
            <a:r>
              <a:rPr lang="en-US" sz="4000" dirty="0" smtClean="0">
                <a:latin typeface="Comic Sans MS" pitchFamily="66" charset="0"/>
              </a:rPr>
              <a:t> – very loud; amazingly noisy</a:t>
            </a:r>
          </a:p>
          <a:p>
            <a:pPr>
              <a:lnSpc>
                <a:spcPct val="110000"/>
              </a:lnSpc>
            </a:pPr>
            <a:r>
              <a:rPr lang="en-US" sz="2400" b="1" dirty="0" smtClean="0">
                <a:latin typeface="Comic Sans MS" pitchFamily="66" charset="0"/>
                <a:hlinkClick r:id="rId3" action="ppaction://hlinksldjump"/>
              </a:rPr>
              <a:t>(Next Slide)</a:t>
            </a:r>
            <a:endParaRPr lang="en-US" sz="2400" b="1" dirty="0" smtClean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19200" y="304800"/>
            <a:ext cx="76962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7300" b="1" dirty="0" smtClean="0">
                <a:solidFill>
                  <a:schemeClr val="accent3"/>
                </a:solidFill>
                <a:effectLst/>
                <a:latin typeface="Comic Sans MS" pitchFamily="66" charset="0"/>
                <a:hlinkClick r:id="rId2" action="ppaction://hlinksldjump"/>
              </a:rPr>
              <a:t>gnawed</a:t>
            </a:r>
            <a:endParaRPr lang="en-US" sz="4800" b="1" dirty="0" smtClean="0">
              <a:solidFill>
                <a:schemeClr val="accent3"/>
              </a:solidFill>
              <a:effectLst/>
              <a:latin typeface="Comic Sans MS" pitchFamily="66" charset="0"/>
            </a:endParaRPr>
          </a:p>
        </p:txBody>
      </p:sp>
      <p:sp>
        <p:nvSpPr>
          <p:cNvPr id="1034" name="AutoShape 10" descr="data:image/jpg;base64,/9j/4AAQSkZJRgABAQAAAQABAAD/2wCEAAkGBhQSERUUExQWFRUWGB0aFxgYFxcXGxgaGBsXHhgXGhcZHCYgGhkjGRgYHy8hIycpLC4sFx4xNTAqNSgrLCoBCQoKDgwNDwwMDSkYFBgpKSkpKSkpKSkpKSkpKSkpKSkpKSkpKSkpKSkpKSkpKSkpKSkpKSkpKSkpKSkpKSkpKf/AABEIAL0BCwMBIgACEQEDEQH/xAAcAAACAwEBAQEAAAAAAAAAAAADBAACBQEGBwj/xAA/EAABAgQEAwYFAwQBAgYDAAABAhEAAyExBBJBUQVhcSKBkaGx8AYTMsHRQlLxFCNi4XIHMxVDY4KS0haisv/EABYBAQEBAAAAAAAAAAAAAAAAAAABAv/EABYRAQEBAAAAAAAAAAAAAAAAAAABQf/aAAwDAQACEQMRAD8A+IoMUMWEVMRqpEiRIqJHI7EgjkSJEgJEiRICRIkSAkPcM4QucaBk6qNh03PKH+E/DalsuYCE6JsVdf2jz9Y9TIkskJAASNAGAiKWwGARIDJFdSbnv+whlKi/PlcRzOkM9uVbakxMoIIFAWAYNU1J8N3uIiuTAQU1Ae/7m0bnSComk0ZgLCKGWS1mSA243D9GtvEALndR05/zAUXNuwuX6Wtyhcz0I7Rq103J6bwdRObKkFz5tfpp4jeHpcgICVZRmqWFQ5vp58oDORhSq9mDJezvmP8A+zP13hqfh/lS28AIpKQQsqckvpQQTHTDkqb3I/MBizVE3rA8p9h4b/pqsz7tTw7408D8LzFgFXYTuanuA+7QVhCWLqJYXOYp9GisqYmZ2QxymubtFwzMAWuddjSN/inBJbJSkqUcwzOyRTkHN23tHmhh1nECWkgS1F1FIIDfqqGej2O1YqNbAcMKprFPaW5tRSUt2G5qKX5BrOTPiB0rEskpWr67UFyCd6AnYNvG7OlCWxT2DlYX7KRYBtTR48xxtJrkllUxqEAnLWpJs9++IMninE0t8tDkJ1dwVaqI1aw68hDGH4qsyVqUouhIA7RrmoNbQhg+ArmZTbMT3Aanr9o0lcLIPyw2ShUbOUhmflU9YpCWHw5CSVuUAlqh1KNKc3p0g6EEXNToNABa/wBPPWsMzeFFRBKuyn6Upr0LweTgQi7khq8h0iKmFQJSblz/AAPQQKb2i59TByijV8eYe+lCKwFPzD9NB7fTeA8skRwxZMcUYpirRyOxIrKRIkSA5EjsSCORIkO8M4SuepkhgLqNh+TygFpEhS1BKQSTYCPWcH+HRLZS2WvQXCfyef8AMN4LAS8OkhN2qrU8uQ5esaHyda2tz35RFUFTv5f7jqwSG0I8/vBMocVLRbITQPyiKAoNbvNoCEkKOVsx0LkDlS+8MlrHwpo7G9YkmUA+1Sd+QgBzFs7Buj+nfHJa6sHzG3J71P8AiXf/AFB2NcoBI693n6QaRLyHMvb3WAV+Rk+lyTcsBaw9epJJh2TIXMZIq5q1fSAzyVnspJKrBxR/vFyXUmUyiW7QSKNW50DvAMT8OJXZKkvsK+kITpWdTIOYeFTs+kbXDOGy8j0UFaBX1bFwLOd7dRBcUtCFZQHygUAoCbAVuYDBxHDygoSzkntAbaJDc/J43cViVZctk2e3cIHImLqsAEkHKCK8yRSghCdxxSkL+YhiGCajtE/pTRhXX8QGF8SInqUJaCEoYErzpGbMeVSLBudqiHPhngWVLzKrBo5DJSkuKCxNCekOS5aEhK1MVs9zRhUuf0h2FBQk3Lw1whWZS1MwTcki5APde0Ud4iXLkkUe3nWMOepWVWUDNS+rOW6tTk/WNpRzKG1wKuRv/wAdv9QjiEBiXBbpyp4ekQI4RkMsOcxLhi+zdKeDd9pJKgTUOSxI00blz747LQRNqT8s1UaKsTYAt1tpBnSAUhmSbAAM/wBKacm8ekAGcAfLLcNbNZr7wssDKXJCv00sdSehhlYoTfTo1/SFZqS55Nvc7jSvpAAUc1yadKtrzH3MDEwChS5hsJ9+9LQvMlsWKSedIK8qlMVVBCvaKKMAMxIkWiorEiRIqJHIuhBJYBybAR67gfwylH9ycxUKhJqE9dzyt9gzODfDJmMuY6UaCxV02HPw3j1iJCUpCUjKkWAcAd+sXVNchqxxSSGq59+A/EQVCS4LkDQW89O6JmJ9Hs8QORWrcucHTKAsCTv4VaIqCQ1SK2GsSYe6CZO8wNS8trk0+/oTAcRL17oJKkmwYG1r/wAnyETDqdRIZtTVqU72Hh4sHjHH0YcEqSVZnCE2pqX5Uq11NoWBr+nHZzByDzNd2tQWi3yHBL6tUgMetgw35Q5hMfKShIypM/IlU2mZMsqAOQlT9rZI72o+fPQuavOpbpZgiyXpmOVqAabmAeRJloYzF5idE2Aff8CNadIlsUUAVcsHPU98YOJRmSgkFs2p0Ta13OnSNReNGUANQOo7fmusAni8PkBTLWFEWoWBPLQCMvD8OWjMpS6MCFG5UHKlqHOnQBto1cFhjnMxQKEVyoP1K/8AUWNOSb7taK4uaiasSiCoLBz1CWlpuHrUlk952gMrgvxD81eUqWyuwhZFwhytbPRL67qAajBnFSJZPa7WWzl6dDvy2AjvyB8x8gSkkAAAAAJ/7ctLD6Uhz4kxi/FiVKShILl6GrlykECu+X7awDhlCbMGRbANmLWDuzaqNB4mtRD+MxgAypH1FiwuS+utifGA8EwKZUrkA5L/AFEs672/mCYxILZkj6XFwQ/pb1gFZuPUnm/UkD10iyUHXW4IBfuPTx6wjIR8yYpavoS6Ugiii9VdBQc2MaKk0c390EAAKa1Mp217719IFnOZ3O7vq715uXeDzEMW9+MLqQSWTclkgXL2odeUAOfN1JNi4LX5F9vEnlUEyhNS1xa1QRStwfLk7OIwKkrLgMgdsvrohLXLlz1boEOpKHGVQcqAU4J0fp4PADEtiacmdqFnYv3xRcusHVLArWg8Re3rGeZazUANo8FeYCIqowRaoEqArHXiNHIqJDGCwK5qsqA58gNydBDvBfh9c8/tQLqPoNzHsJGBEpGSSAkPe5J1J39hhAZWGwkrCahU1qlnZ/27ep5CkcxpUpaUoJYgUcu+r60Gsa0zhCc2cu+5LuTc9Yph8AlKysm3cANgPvEBcHhylATmJL1LM/LpDYkE6f7iSiCE3rUUsHprGijh5TLK6BP6XYFR1bk91N42gEUSOvfTv97wQJFGBfUuWpo3StYqkEJCXzF3sBU8hoGoOWsdKgkE7PTc0alyf9QBpUsXcPWmogKsqg9rsSN9hra8SUksQH7RDv5CO4iU1cqj2aUaoIpd6vdqNAZPHeLTJMsCWkqtUghKQSQlIS9TmBoA1njGn4AAPPUTOJHaJ7MsUIASGDu7C1XtHo8bJJyqJqhRUEsCHIYX2BLfxGXxREsLSUpmTFJIVkJGVJLVIAbMS1STZ7QGn8L4SQZKpaVKmq+YDMYEHMQQ2ZQDi9RtuY9ZI4FKSAVO4HZBJJA6R5n4XmS5CmVLZUxgkVv0awB8yavTQmcZ/qcRMkocypTfOUH7X/pJOjlwTdnAu4DWlYVJSC/9sfTqTuenOLSsMkOpikfpDPzzl69BDU/CLyomlDh0hKQUihLEvYISnUDcC8AxWMBmZH+osBWwBJty9RqRAZypRzKJJr9INhaprU1jPOESJhIdgA5/cXonnVyerbxpYvCiWFGoSp2Fi+zc6wvLmESwk1NzQ9lzQbUFHgAYic5aoGxJYGn4jz8zB/1OKbNSW303f9r2cXP/ALReL/FvGRJR8tDmYsUI0FRm63b2+ngJCJMpCUhiUV3ALOTzJPjFDMyQnKU/pAPh+3epHSM3HYmzi9CAaHk9zWkGnyMzgE6Ch+nmN2Y94iiZYOVdDTssX6V1iAKJIQEoFG2rzPrDYRvt/AbxgUkOSohmOmtKfaGHdIJ29/h4BVSdKgkULA9/c/jCy5WYdpqFx9u9jDmYE5ailtAzgkUGv25mKEe7QAXLMNPB/dIAqXtybwrrZ/SGEjw1gcySc6spOXKltaFyaalxU9wZqgGYnss3Vtx78oX/AKdWhAHVOvUQ3OlkPUjYFIDBmFdyaxX+lG0B4YoipAgsykVkySpQSkEk0AGsFDaPQ8D+FCtlzgQnRNirrsPMxq8D+GUymXMGZeguE/lXsbxrpK5imlgZUntrNUhrpDXV6QRxeVCKZUpFNAByG0FRKykFWmghGRgVTZomHsoR9CTsP1EG2+/S8aU0P09uYAKlOXNvSOYZPzHIHYBYE2UbONwIucHnDCqX7XNtPsY0paWDbaAeDNpAAnSVMKsdd/5is2bSpcgUc1IsAPbQTK+kVUkK3vSx9vACKWDtW997NzjiZZJB1++7G38weZtW13pVtte77RfKQ4NXp0GtPdIAUkM5JpbZ7U6xdlE+2pt4xxMsZnSGDM/IenODyTy91gFPlghmfd/d/wARm43BzlJGRWVLFzqcxvswS5DNVtI1cVLShCiWAYk6dXOlB4Qvwzicr58yROCAgAJGYqJUqYm2UWASSCD9oAWFxBm4uQVKAMlAIFQVLmkiUFGtflnPpRtTTb4X8NmQj5YbISpSy/1qUXDjow6czFpeAlHGKYnNLAUoMyVKKQlKnNWAAA2Y3MbScyaFy+7ecAvjMaTlQFMWDjkkUSNmFWEZc3COtS8xchwBR0AhWWooSrKO49ziXKiwfUkaAXPINcmw2gE6dRwTUAjMkpUASzqFvQ0ZncAFcSpLZTZTJFKjLVqV7/R4GuYkOTXc9L07oIuS1qgVajgAVNL1be8CnSgDZrEEcjs28BlL4TLm4gzClihgHYOoCtdQmierx1cxeZJIYj6tb6E2LQ5h8VmWybO2bc1dv8Rvq5gi2LgVaAphlBIUGSygx7NW/a+x1hZJdRJoEhtGPcNIZRJ033MCTJc6C7u0BxScwcM7MkUDj36R2ZLJQpYFE0AcdosGA8X2F4sgOGIY1pfoI4lBqB+T7MACWpTZVZSRfKSxLPR6s5bueLZHrpBUyLkVIiFNQDXf0SPGvTrALLToGqWLlhXXoKv06RTF8NzTEpScyEVcP/cUGPaayQTbUnxJPUGoK0pYs5eh74Xxzo7SS5AsaB7ud2rTrtQO4RPzUhTFJP6TcMb8nFe+GDLR7AjMwHE0r7QC0Ek9m+ZR0/4gac30jQl4dYACioq1OYCp5UptAeEwXDlz15UDqdANyY9nwvgyZA7IzL/Us+nIcr/ZzDSpcpOSUA2p56km/to5PmnTsje57hACVjUrJQScqRUgCt6D9xOgFzyBg0mccuQMlOiE1CRoH/Uo6neMRGHyzQAHmKvmqUA7qr2iK9/j6CXKYAMwgL/PCRl71G5bk1yfekVJVMYNlfSlE/k2bn1imR1ZlOR+kC5O7dPAd8OlKUP+5VVKL+ewCaQEwNEkM2gGo3P8QYByw/FPesShSMtzaj03L6n3zKHfamkAJRYc202/MSTJBoaaV9QPdYL8tqsTVrxzEDYWbqOT+7QA56AGSKgXJNvZgRQSCx84MWHhHEVPvy96wHUS7BvfusGUgC3v3+IIgFnahIFB/vS5gjUc6+xAKy5qSpizDtEEPQWF9SPKPCcVwisMuVOAKEElRLqzlRKjlrU9mj1+tRMfRZiAlKyxZIBBIYLJP0+A7hGZ8U8JVOloSZQBJdK1EtLLVOVgSpjRO9SzQBeAYBef5kxTzJxC1KNrUQOSRQcgd49DxIgJZLHQKe/42jH+HR8sqllWb5aQhO9ACtRfdRvyEaczBlTlDNZnHQ/eAzZM8hPZJZV2LuAS1jUG/hFVrdhUl7ZSqm76VPkehcRw5Ts1g51DXfk0LyMOpaAvKpOYUCgQwrVnpTvqKC0AvNRV613Pvl7uvMSSNqHu2MNplGgJLUu6i2xfWOY2QmWl1G77W0F7wGOvD5GCXf6UhvCHU4fKljVRHaNb7hukaQwksIC7qI7NmFPO7RnYvEMQACpSiyQASVE2AD1N+lTABVS/vl6wvxHFow6TMmOByDknQB497gPhZMiV8/ElIKU5lP8AQgAOX3IGvhHy3iIXxbE/MLy8Igsh6KWBqB+472ApU3qPQ8MxUqdJTNQ+VT3YGlDSusdygmjN9osClACEJyoSAABTKPvXxPfAkjLmS4YNVwXLctqF9atziqfNYkM2139v6whiphAAftGiXD1F1Fhs58LRpzpbySUrTnZkJU+tlK1Aq8A+V9OYpKqO1BTYPQPX83gFlJyHNdnD9liGDWHLx5Rnz5rq7VE6kizP2gQb2vT7ac2TQCuagIJoBqzageZAjC4jxD5SiqYn+2DQEB11cgf4jsg00rsQcmcIQ6FMR8v6QnZi9G3at4TnYnGLUVS8PNKDbMVP6++ceu+F5iMQ89SUqUqocvlAtej843ZmOIN0xR43IGYUOvIfk7xRSmUCVMmgSK3NHO5/3B50zsk0oCbgOfSE8DhFBp84soVSDQIDUPLvrSIHpfC0SM62zKJuf1EmiUvYQcyyzqLKZ2Z25DeEeHqXM7a3OUn5Y8szfuNuXiY0lpJLmwIYE3qHIgOypYBz5Wp2dWH837uUXxQDjQ6ltNn8/wCI4sGvpUU0q233iqJZJ3Au+rM/v8QBpVvx41rsB4mGCgAO/P8A1EFxfrHJxDsaNcG9DUdTAWSwA8u/n4wOa1GNa0On51ga5tYq5Jfpbu990Bz5dbvTZmOtdrQeRJqkeaTcncHp9t4ohD2I98+vrBkVLeF+mnP7QF5SXTc3tTlqz0+/RpiiUoUQO0bA7nnyDHuhqXhjUirM9n5+be2hXGYkBJUSWYlxsA7uOT+2gFcYVJRLCc6cozF3UVVOWptV1HWgHKNXDzQoVBzJDuouLa+b84BhZ2YZjVwLitWufAexHJOjEkEkli1LgPbXwEAjjuHq/wC5KP8AcYBKiaEVPa/xGu7N0twTic6WlKMmYuS6l3BL5yK1JJLNqLPTQ4liAiWewVqmdlKQR2ixNTdKAWJU1KbgRfB8P+XLASxmfUoUAWzdkOSQkU8AHckwB8RxBTnKhxqCwKleZMDm4wtYZjoDUbmprcRzEp7QACeyoHtMzj/I7Vt+ItLIUxWA9WtudrBiD39YAcjCUzKqdBU9O/XxhTHYYKCksWJYl2ZmKgKOH3emlY0ps0MlMtYCyahjQA1y0Yq02D660xr1OneekBh47Fy5Et1MlCEhtmFAB9u6LfAXxNhUBWIxRUZyir5aQlwlA2/yPM8t4R47gjPGXKVB0sARXep2FfHk/JPCwoAZAALUtp4nf2A9L8TfEQxqQgpKZNzLUR/cN052ukXy2e7sGygK0IyswAGpGnLRoouR6D+W5kGJMlEwAlk30YFmIIJd7moZvOJhzmcVpTepoPue4bOJLxiM+Vw4sHHieUPiQhLZDmo6iGqfsBWAW/pnDNq709u0ERgwKukVYOQer17oXxU45sySaPd+8eNO6BKxSe0MrFRGZb1NqP3AdGApAYvxJxn+nS4STMUTlvlSDcqahJqw28/A4vGLmqzTFFZs5L02Gw5R9V4nhpc5OVbFJ+nsu5tQjaur05R4XifBZYJEsKBzcyMod2e4peKjQ+BuIrSRLByoqtSuVgPEHwjfX/1DWCQiUlSQSASpnajtlLRg/D/DlISXpmNBqzaxJvCVAlsvg/2iK9TMw7tnpV0jQ5eQuHY+EFmYMTGSomugIdhUl9L9YhExJM1bBCbWL8xskQXhk4iV81b5pg7KajsuSNbVgJPIlFKAns5X2ZmAG+pfo0SUdSXO/SsAmH9Sr9fAe+cM4RDoIKQ5vrQWSBoGbrAWWCS/5vsfKLSkANtz1jhSSrl7Hh+BDRoNO9vfdALzVwNKXMMS5SWJJ0cEHd6l+VfdbIw7UqWe9f56wAclCb106tBhJFGfYl9Ne8/eOpDXsL6wZC0ZAEOVzPqLFJQC/ZSTXO1CoWqAaPAJqnJI7KhlD5spp2fqryLbtUQbCTvmMpSMqv00Yhh2TZgyS4B1VuRC/EuH5pfy0hh2RlTRkAvlApQkf/1zguGlGwJLmp63A6/c6wDKZpTUEClRemtfOAYxJUw3+qrNybqIalK2v1p0gU+ZkSVH6RUkcqv0AB84CswBi1imoIJpagGpt5QHFcXl4aT8yYKD9IIzKVolPN9epqBHlp3x00lZUkhS1PLQWcoFEu30p1erl23GL8KYWZjMYlS1OEHOXsDRgBYWH/xHKA9rwX4kCZaVT5SzMm5j2qJQj9KQGf8ALdANUfF2FWyZcxIOu4e46xuJ4fnAzAEClUiPCcf+HkYUzJqEhIDqJ5tTzanOKj1ePVLlpJLEFFvG/jX/AHGXhsSr5oM5QqGyvlLAXOzmPDcO4vjcYtIUWQkvROUEgEpB3Ysf9tG7gfh2atSpi1EhTBJUasGDj3cxFeqw+Ol5j/cRms4bwHfp0hDifxPKBYqJIFGDuw8HgWE+FJSHYqUeVa9NIMn4aSGUUJBb/wAxYHkTa2mkB5nifxTMyBMuSfmKB7TjepYVb6dYWwmNxqpaiEAKAdICXdmehJuzN13j2f8A4MgnN8ySlg1K20FILK4M9UzZZA0zAdbiA+b/ANfxFScp+YFJcuQASKAJZqlwfGFsRxDiAUpzMDM7ANWgbQkvYVfpH0DieGASSiZJSsGmeYhLEipd79LPTaMnA/Cs9S5ap06WRm7KEqYqP7jQUAsnQd71CPw/8EukTJ6jmJdr9zvaIr4PXKmqmSpkxqmlDV6c7+se+xHCylnUgD/kI4qUcvZMsUp2018OcRXheMyZyJJKVqdKS/U277t1EYGA4Jigo5gSB2mJusJ7I6gkP0j3XEglCkibPlgKNE5i5VuwBsGA28IZw0qSErKFrc/rCeym30hWrb+G4ecw/CZxr8oJXRlZ307RYJb0Z4tI4bOQCJqkZcrMmW9Bv4R608SkoACcyi2peg9axjcS4qlQdSA1BUmhVpSAxcevICXUa0NU0NyzPA5WLkqAUqeEk3SxLcnzaQ188qUkiSkg5q5lHKAPqYFg9WPfSGpOGSEgBMtAaibN3eda1rWAexqTNor6Sa1uL5eQcDui8wklz3CzActBESjvMUWkqOUf+4jbYczAVwx+YrNdILA6KILE9AaQ/lIc+Te/ffHUywnsptpSw0Hl6xRaSGBqeump9YC8sijty292p0gilEKKCDQXsytHcVYX5kDcASA4c71frS40LDvhWb8QSEfUS3ZDpS6XVUdqgsxvZu8NQG1SadXHP36wQpDCrx5//wDLcNnKVTCMr1KSz9QK8o7M+NsMLKUW2QrlvAbajUJ19++6LMEgkkWp0/jWMXh3xXJmlQQFqUEk5cugy02etO+GvnTVknIQWonUuX06DygC8UxOXshYSpu/Ly3O3MxJc8khMtKgLOS9vV4mE4PlCSo9phc5je3rUxqYTD1H1dTSnIC0Biz+AzFzZcwTlMgq7IBqSGo2gazVaHZXDPlFKCpuSye0AGZTAsDQbnTWNP8ArAg5Ug12FhuSDZw1bue7H49xsSkE6gjK9TMWPpASm5dgB/i9rB5n4y4PJMwBc1RxC7SpSQU5i3aIUXSgJo5YlgwADD6F8GfB+Hw8oZUFKi2ZSi6lHyAHJhHn/gX4CWlasVjBmnLqEmuR9Sf3aNoKdPcT8QEBtYqH5/y0D6g7a0jyXGcbIlqAmTUhRsEuo1LAaByaAa12MVxk8qOYpJ0ABNdn7i/sRhzsGmbNQUBiguVH91irrlGUH9IoKl4DbweDQuuWgd33NxQh2trtB08ZS60lKOzZkpAH7bCsCXPCZVWQlIclwAP9fmM8rSXJD1ALP4P7YCIo07GKU5VUBqPUk6AOxAp4QpP3peLzwlbJIIL6K/SNOQOvKm7imYhRO7ae+cANMthoDf1iqnFKhX2P5ghILmr6A8vtAMRLUEhdM36X1r6e9oBKfwwTVgrqhJcgi7FkO1Lkk82hqRwlZm/MN0hhyBJch9SAB3GK8Ixi5p+ZmaUmiWvMINS/7Qzc2pvGliZ+Ykmmwq3iNeXSAxuK4tRDJSSXarpcn9ROwALdeYZ/Cro4mJDfWwqwDJljTqdLDkli0AlAcukuK0fc0jkkpSMoSzNWukBm4rhqp2KExVEIACRzLknujWxONAGWgAFT5k+tYAqY7JsNxpq3PbxgOIw4WGUKAuzkWNKv084AiksM1wz87ev3MZWNxSgAzqqDcU5nRmBeHJgISzqLVBuTQsm1K18OcKLk5lMQ9ASza1s2hIPM8ngK8LWsBRN1VF3AuA2lSPGNxEtwC4ruYzFyWSzE62qa015179BBk4ZRHamAK1AZhsBTQUgN1akoQ5BDi9Gfavv7jwk8FJy5lHWh72JYecdwstJUFKzMBTMwYbszA02eGzMY0poH6129iAQxctaiGIQE1JIzkbAAFvYhVH9SosmZKUeSFCjsNe+tKRuoxahmDmlCCHHgfd45Ldn37u9vHxgA4TAqJAmTaasHAe1GbnrGingslQCfmJIuCpKtLN2WeEFqegdzfVgNYMgMN3cV0d3qOR8tzABmfB0hKs+WSVEu+b36RVfwfKZjKkZbkpILddXtDS5hYu1B6a8hSKSJinA7QDvQ0YAUNbQA8DwlKCAlK6ksGSlhck8ta+N410IQSQ+VIDml3sBoag+HRxFaqi4YZn06nZ69wiIMxmyh3q9wlyB6b77QAV/QbXyi9HGoG1STZgIWnqZwJpCsv6RoPqOUVIdrVNIOmUUq7eUhzUCyaNd6003fQQhxLiSZaSRLTMWoiXKl5spUtbZQzvlSkhRbdNngOzuPIwkomasqBsBVcxWiUj72DU5s/B/ByT/U4kZp6iSkO4lJLdkD92UB1XttD3w1/wBPwhsRiP7mIVVS1VCD+2WiyQKAN/qNfjGKlYWSqbMVlADk2a1KXUbNrFQ5PngUDAmzln6PA/8Aw4AZ1l62Br18mj4JNnzeKY9KU5+0oZQ9UIFSp3uEgl4+44rGZRdgN/vzgMzG8QCF5dAHJIAuWSGGpNO6KyTmUAW0sBpfw+8LT0ZlgqqTYM4c2Js5Gg0aCz5IlEZPqUGal/1K9+cQHxuIYFIAPIgEE6E8gaxi4dASpZ/STR6Hmo6EqLl+YGlTcQmqQEmszOcoy0c8joAHvsS8BSs6E0oX13I9PHpBRUHVnOg337o5Ml103PLkIkkueQ9doIJGZTVfl3/g90BnTUjsvZ/J/dImGxMvEFVSUBRQMrgq0YHQDUjV45OmiYGQSUl6tdILEh9DvqKiC8MxEuRLPZZajllMl2FWOV3Z3UeT8zAVdCVKkyiAqWgEJr2QXCRmalvAC8dGbKEguzh6PpfV6gwCUkyJJdyqYrMtRDqWs0DAa2ASKCHMRNFAb/rIIZI07z+YAS1pRlDpUpSmSKUDElRJPJ4EpKTYvqP+LX8YriUgkGlWPNtQ8A+aQpCQXUTUnZ+VP4gK/JAoQXe5pTcnvPjAH57tzGg/5Mw6nvjSxo5N7+8Iu1Wemj6VcN3+kABVgSKgOWOpuBZ20oPwHiAKUdhQzGoLs5Atswdy9Cw0eGZigKtR6nxc+VekZmBecr5qgMoI+WglqJ/8xQOmoHTeAfwuEUEBRYAsP+RDVbQFvOOKxc39ISUsGNBps0MYgr+WgqCUrVYKLpRrmURsNBe0JzeKTwSJYQpIsSQl9yzUq8B6VAsPL3rT0EXTLfn4UtesDkDU8/bwyqY4ppR/Cp3/ANQHABT157R3M5I27u7rasW+ruvTy8IrNS6rUuWGmrtqzeMB1Etq1rWvJ/JiPCJM5XLUq1Hb1r0iTFg0tX7/AOzEItoK/km2g9eYgCf0pmEJQkqJoALk08o1MBwhSUupkqFVdp6v9NCzhh3vWPE8LxcyZipqQs/MP9pAQojKKukE2oHWuhYkAiPo8zgpSiWM4SlDOXAzNo128IIh4cyQQAnk2ndr+IVmyWrrYCo6a0p6QebiAAMyge+ndGXxzH/LQSbnubeunWKM7G48jsZcyzQJDurORkSwoVEBVB0oHI3vhD/p2iVMOJxHaxCqsSFCUDcA2zVqRq8O/BXw4QlOKnp/vKHYBH/bSdh+8i5uAW3f1qmD0qfekBl4vFJQhRJASlySaAAVJfQMLx+d/j74xVxCeESn+QhTS0sXmKNM5TdzYDQHcmPU/wDU/wCNlYqccBgwZgzZZpRX5iheWlroBFTqRsC7vwT8Apwn96cy57UAqmV0Oq91aabkD/A3wsMDKzzAPnzAAr/BOksHrVR3A0EPYyaVFSQQWbLe5/V+O87Q1isSxrrSuop5RmoQCtRrcgcz7YRFGEshVbtQeqvWATiFKcGoBcvpq0VmYtwW3I6ttyfaKFYSXo7a2BO/SAmalSQEA3JoNTyFICtTgM4o9qhxQsdai8WUu4e7O5uat1qLcouiYlVauW00IBBSdXB9sYC2Zkg6gvdwSRy6+UPJxOVADnOodoOwbV9zGWiQoJUu4dtmFWFOWutd4LJWSMwY0HOmjdYCYuQspBlhKlkhKQosHF1LOiBc+AqRCOMK505OQNkUrMwqUvQ8klh1pYCrM6cB+k5msT3s450g+JxCE4Qy5C8k1Z/uTMppU5sp1V+kaB94BGRx4TZq5VSJSXWtxlC7ZAP3M/gYoAFFh9NSTvA5XDUSZYlSg2tS5JNypWqjFkOlNgBb0evu8B2asMogl7DnFBIExaCzFKS1dVXXb6mcPoH3jmOl9hrPto/vzi/CZ6RnK3zUb9oFXLa0BA8YAk+cbKqwar16a7eMJTywJsWLG9RWrtqAX2EMS5oWtZJtcaJzM1W2Ywni8RVQ0PIaN5OH8IBPGSwoFgxWAnsiwajg/pueprCeGnJQv5hOZBAAJdyaiw/TQs25MaWZlMS3ZUQdNmp18DC6A6agU2t4bQBpuNlqS9Uk6ByzVLn1MWw2FlzEhYUllV28iIzzNZK0sCldDu2iX/bvHMzUymlKAMws1bNAe1WkhTUIZ767CulX69YHIm/MJSE0DPv17zTxik9TADct5E/aNHCYcJc3IFPEj7wF1JygBwDo+9fZMKzA4YUfy5dwMXKnzHYsIivW/fAWkhIqe/w28IzOOcWlyEiYQ6rBO5Z25Crk8xyh5YsNCxbmWBI6sac48vx6X8yfLBNAHa4JcCtYB/4S4WShWIW4Ws5qBmSCVM2xPaI5C8N8RmrlTc6llSG+kkuVNRDbXPsOyl0EgGiaen3jMxSs+ITm0UlP/wAyHI7jAa3D0LWpM03Ng4DA7vrq7+UW+H5I4hxT5anVIwvbW4otYI+Wk/4vVtcu16ST2SSSe0Qx/aDQU6+UIcE4zMwmKWqUwzEZg1CVFVSBq4gPu6RSPA/9S+J4lSP6TCUmTR/dmVCZMs37Q/WqwAcs5YODC6fjPErS5UA5ZkgBqs73gErHKU6lEqJOp3ioyvhb4Yk4FJSgPMI7U0iqrdkD9KXbsjarxq4ublBDm3aPhFMdMyudiG/MKrmErFbVNLv6fzADnYhJJWrsgVFaXBD1on8coEVnvu9j/r+IJNRmQq1AFMzuQzPyerQCWSAEu76nckB/OIqJWHfw19/75QNObRiauz6C/SF8JjiszQQAJcwoDahKUlzzJJi6lUbcEQFJM7MkUUHdgoMU3r1anQ86mkEF1AgNSmhBq45DzMTCor4N7LwwqU2atzXwUfWAAFZklAdi5d2qCAQ5B91hczmKEUC1hyq9EBnB6kAA6Q7hJYyksKlzzYN5xzEGtNj6wCmKnhdikCmYkWCaMG1JPnHDIzAWGUWqLm1Onc0ZfEZhOSWKCYup1aqiBsWDPo73jSmYkqGazkBhoNBABmS1VJJFg/7dh1uYkvMKqTRmALty0gWIDmjgAEtua1fw8I6jEqMtTl8rAaVoSo7m3hAWxYcAEF9iG6vXz6RXDT5awpKjQEJcP2lEWG1KvtFpk0qzZjYBiKdR328YTWaH3sPQwDU6awIFXNXNS53N6kmFMumtur/Y1goQ410/MAmzGfn7+0ANZtrTy9v4wFfr51L+t4JPNSRRiA17kDygC1vRuf29DAUl1UXZgK8hrFlLU+3XbTTaFps7KtmukHa+b/6QMKu7GpFhoSID/9k="/>
          <p:cNvSpPr>
            <a:spLocks noChangeAspect="1" noChangeArrowheads="1"/>
          </p:cNvSpPr>
          <p:nvPr/>
        </p:nvSpPr>
        <p:spPr bwMode="auto">
          <a:xfrm>
            <a:off x="76200" y="-860425"/>
            <a:ext cx="2543175" cy="18002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6" name="AutoShape 12" descr="data:image/jpg;base64,/9j/4AAQSkZJRgABAQAAAQABAAD/2wCEAAkGBhQSERUTExQUFRUVGBgYGBcYFxgZGBYYFRYXFxgZGBoaHiYfGB4jGhgYHzIgJCcpLSwsGB4xNTAqNSgrLCkBCQoKDAwMDQwMDSkYFBgpKSkpKSkpKSkpKSkpKSkpKSkpKSkpKSkpKSkpKSkpKSkpKSkpKSkpKSkpKSkpKSkpKf/AABEIAOEA4AMBIgACEQEDEQH/xAAbAAACAwEBAQAAAAAAAAAAAAADBAECBQAGB//EAEAQAAECBAMFBgQEBAUEAwAAAAECEQADITESQVEEBWFxgSIykaGx8AYTwdFCUuHxFDNysgcVI2KCQ3OSojSDk//EABYBAQEBAAAAAAAAAAAAAAAAAAABAv/EABYRAQEBAAAAAAAAAAAAAAAAAAABQf/aAAwDAQACEQMRAD8A+IptFIsBFYjVdHRETFREdHR0EdHR0dAdHR0F2fZlTFBKAVE5D3SAFG/un4aKmXO7KbhNieeg8+UaO6vh5MplK7S/EJ5ffw1jYUG5+PGsRQgyQEgMBYAfQRZdUmtho7Pag8YhcwgGgAPNw5aoi+B6sznLhYE50y5xFdLmGg1DvmfsKNFFrNW8eQakWwVAB4Vtf7mKBOJTBTJGbZ5N6tlTUQApdaJQVOzkiiUvVT+UMbHsGJlEuQ5Kq3Jt9OkN7QmjB6hqXV6QOTs2EZAcIDN3io4iLD1+0IhOcaM2ViUTdz941N0/DyFp+ZMUwGQpibjpeA8yUgB1Ow4kPkGwkZxOzTAtjRLFhiDnESRdXSnG8eg31NkS0CiEJBoWdSiBarnOMf4a2L5m1fOSSU1wkucCily5a4GQepArFGjuzdgRLWSUpCCUkOHNAolIzUSRT/aBQCPObRvQJCl1KlHCkOeyBRx08y/CPXbfcgUazedPEx5PbNzFUxKpigXDYUvQ4eyBrqTR+sArufeKsRS5SgkqYE0YE/SpMUlAkGYs0UXYmqlGw6PfnGyrcCUpShJLkOS/eFHHK0WmbrTRRBLWzCRqyePqIDNlS3o7k3IoBZhybLxjQxYU4Eu1tXen190i/wApKQwYC3jS/lApwyz4aEh2iK8mBSIIi4TFVCKYrHR0dFZdERMRBHR0dHoNy/DBWy5rpTcJspXP8o98YDN3Zuhc40okXUbDgNTwj2OwbtRJAShJrdWZbU/SDiVhSEpAAFgmgA1gqSEhhxzu8RUYC+dfIfWLYK/pn+0WRLN3ya2cWW1md/SIpWYk8S5ze5i6ZDcHqTrlBUyre7wVMt8jbO2lhAJypDkJCru7aNUeZHurO1yWppxAFa11rB0yiAwazki/EtB9k3ViKSoADLHmToGfO8AKUyK/LxlrOw4Vq/6wYbDMX2mQlJ0AJHBOZLZ0hub8Ps5luqYSHJYgJDUSDSuvE2hXe29ZqAQlJJILkDugZJY3JYD7CKB/5elCCKYlOH0BpTiYYlSJaUCWmYFFOXH9KUGkI/5gJRT8wAKXhSk4rYiAwBuwevHjF9v2QKVjRhSSOwoF6KDOCKOdSTAZu3brTtC0rKQQlwXUSmii5CQamjXy4Rq7n2cIllCQwRar3qeDwhMCk4JSKi1GAyDgWYB76Zw6VJlJKAXxFybEj8obh1gA7YnFiY0f9PKMuagIUVtSyqZMwUX0HpGkvbAaAkE/+oag5QvOlhVTY0ILch75RAGTs5fEokgp7NLh2thpVmD66REz9+Tv6wVa2ws9KXpWg5NQAewKcoNw5gsQKk56HqdIBOaumHK9hfI6wNcunH6wdVyKODq+VD++kVyy/RmpAePxCBKgmGBqMFQIiJEQYqOi0qUVEJSCSbAVJhjd+7VzlYUDmck8SY9Ns8mXsxwIdUyy1Mx4sfwgZ/U2IvuX4aTKZc1ivIXSn7nj4axshT/rGNKkqmTVdo4Umw8ho943Uof0aCgpUbMPqaxdErOvTyeGE7L7f2YuAOt3dmF4gGQc4EZgF2sS+gGb8fvDyGAJzFw1ntWAkAtcKpkCeujXppFHSSMLkEmjZk9G08zEbq3tInGY6lCXLwpxD/qTFOMMsAOpwCcqcKxg7wmzp01SFOiUnDiALqVish7uQSWGRzeBfD4kJ2lB7XeIQhPaSlRDOpSj0erl2ZhBHqdumKUWlBKEjvMSVEZAOWFdBxjprkINaKYnPs1qeJbn1eNfYNyyggKUFAGoGImtKlm9M4JLkIKQr8JqhOaiakjhoReIpba9rS1CTRnS6iokWSBc5QDZZeBH+owUbC5SMgSLq1PFuelM2cS0kkYSbVDJGj+ZPS0Zc6QkoYuo1zqo20teKMva93y5oE3CtSluEvYSwT3WNDMNSb4aBnJge+JqkbOcBqEjCQQG8AzWAbyFY0gky0Yag2NSKsxA4C3TjGJvVAnrTIBN3WwfCCCzmwJy6lmAgg3w5sihLxrUSohyTlokcqE8esH25CQSo9kgdGIBL55DwhlUlCUYH7IBubmx5ub+kZ+1n5iggh3HaqWHGnu0FC3ckkY1d5RJAaqUlgH4s3pDU2X5eRqIjZ6mj5ReajJnLW1Y5QCcwe/CBz9lWClwRQqNWwoyd8zkm94PNluSLpOrFvuGbxMVSCAwPv36xAqBiCDVJaoLFi9K8PU8IFPcAsamwbyhlUvTh4N9wYFtKH0GhyEB4lSnijQVYilSYKoRGvuT4dXP7RdMvXNXBP3t6Rp7l+E3Zc4UuEa/1acvHSN7aNvShAIGIHspCcyKMOA4RURK2JCE/LljCnJrk5km/X9ILM2NKTQBxoLNB5aSlKSWCmqz3gayQzAFRNH0zJzaIB7NsoSyUgVNS9hUmuZIeNHZZSSplkJzo5IHAZnLKJ2fZAlIclRuSQxKuWVIn5dyA3LytADnpGMqSDZg92uXycn3SKEs2Zy51HKCypZLku+gtoYiVKD8an35eUUVkyno4FieJtzjtpkuSyktnQnJiK69LNzLLDFmZ2N/KmbesXMqhOeX2gMqdszFTISrGD2VVClGmebAZZQnu+WpAXOeUpMhlYEgYUgly1GYkNyNqmNmeBQKtmXYDxtcwvtvw7gluhCVS1GWSkMrFLfEQycz8uUgcFKOUA3tG8Zm0zkyj2ZSZaZk82CvmJxJlCliAX1AUHj1JkgIRMKwFkpOEpoA9Us7AkBuA4wtsmwoITjT/qUUq7FYD+Ryy6RWeXUBRku3Nsq+xBC3+YJVMUktpq6jwGQGb0ccWU2gALSwOFLqFw7Fm5P4tDc0gO13o18yoHypwhFRNSGajBmbW/6QUpvvb1SpS5mHEoCnOl+AuYzPhzFLklcwD5k1eInMBTMTpagjX2hCld4sAoEgsxArU6Ym/wDEDOB7TsQU5ch2JuXIAFHtrzMEU/hcYV2KJAd2a/d5mw1gQRkO8wJsWd87QxKp0gKAQ+pq50GXIVgqZaSGGYueT291iJwdwADz4V04NBJotllfIs76mkU2iUkrxJDEAAVNAKkZO5qS2QFoAcxPusCwff7w1h195faKT0EXAYM9dDUU6jk8AioJ+YGoZlUhizITW34R9RmYoNnqwy4kv4ni/sQ3tZC1LJGBS0gBQYBNeyA9uXMmJl7QEp7SVBThNnckO3E5nLzgPn6NmVMUEpBUTYCPX7k+HkSWUvtTL8Ecnz4+EaG7d2ytnGFNVHvL90A4fWsU3i6kFKey9K+pyAzJNhEBlMsh6oP4RdbXc/hSM9aDNoYTLQV4yAAkMABYaJGT8L0jN3PLxDNSR2QT+JvQcOJjQmJcAClXJ/KNef7wBJqxkHVZg1CbJhjYkApc1Lto/wC0VkSgkO+TJDNd6kan05wykBgxBfTTXSKIIenvwii5YcBxTz0hhILaV9+kcJQD3cB6jXj5wAV7MwJUzUL5uH8qEQPKzsIO5q5NDY3/AFiHcsICkuU/M584OJQTeDS0tVjwueJ9/eL/AMODTM+6dadYDz/xLsZVJOE97skEYuykfMUUgVJGEDqc2YG4t/TZ8qUg4yUzfmLUTRKA4Slg3eNGyCScxHppWzpdICSeyVANVIcguFGj6xg7g3eqRNmGolzpjALbHmpSiG7NAyUmtXLGwe1mIaWFKDE1sXPsvGUicDiKg5VQEKbCczTMZRoz5ZPcchrVZhZq0hE7GoOVPR1Fy9Lkv43ggChUVLNRy9gE518eMLcwHqOYOR1oPMwx8g4cYHeY1SxApQgi56eUSjZyvTL9bDS0FYu1yFKIbuiraqyJ1YMecHkkrrZKez/Vxh+TsQmKUkqAAFaWFcukD2kolpZwEpzpld4BQG1vpAylKQcRQlJp2ikCtg5j0+6vhjFK/iJ/+nLbGyuycIriUT3QwdtLtHz/AGvZ/wDMtpxgGXsUtRCaMqa1CRnXX8I4vBHol7Ewv7MBUgAD7H20HnKcUoEV6ANTyiEysasPZDjMhhTM8OecFKT1aDj+vSkK95iQyTcG9QSC2VhDE/Z8WMKSMILAuDjAo7ZAly16dIjaJVGrdgGyJu+lX6GAy94S/nOj6Ows73DefoPZnkBSpmH5SUjBiUb1empL5RSbvJEqaDMScAUwNRjIq3Ed1y7ZZ19lurdUpUsTJiBMPeGLCUpOTctYDE+WzXDefB/X94pJ2YTSuWpRNAVNkMQZP+1+tjwi+1pURhBZaqA6DMnRh7cwGZsuAJkynxKbEoVt3lHxPCvjBoSpAHYQAEpDFvzfl6C9YJLkhVKEA31a3gfOIl7PgThsKUudS2pLwwJTDhWmbPcsOnhARtKgQCRX0GcFlJpb18+kLy5Tm7Nwub8tPYh4EAh2A91pFHLSAWf3d4lShnQZn9M4CZ7uwD+kDc21/SA5Qfyy8XgkuTXryPKtI6XK/fT28FCbMCx4PV7nSvocgYAspGTmhoKcOHtz0rPlKdAAJdTmpFBW+Q+kNS5YqxqLf7uVr/aEdrWQpIABdWtWAL+3zgJkbQtM1ajiwnJ2oCAEuKk5vxNmEH2/YErGFmFC1aF36l2pxEcpb4AQSLh3yvXy/ahEzggAFsRqkAB1KqWFRyfIVOsBlbt2qfLmLDpmKJAqo0wvQgDJ6nMk5ACN2fvBbhgmrAuWxKuw4UNHy8B7Du9QSozB21l1EAgIFWSl2dI41L1Z6TOJd3VQBTpDYjbE1BU88zBFdonlXZDPncN43rnEzNjASWBPFquaDp6RMnaLh3KRXmA51bWCy04ypTFLhgkqFgXKgOOprQWgMc7MEKWsBiQAanujLLnb0DZG5PibZztalz0rVs8lggJTRUx+8pzUCnWvPb2+UVOkFx4uBeMbZdjSgYcSWBJLBqnJ8yHFedsivS/EHxUNtlhAQUSTUoJf5jd0Lb8L1w2NHe0Y5YAtayQAAwGlR4UaAzdqkgfzZbd3vpoQbXgG074kIdRnS3TliBOVAHfSCDTSQ5NQOharONWMHRIcBTWA00d34P5Rk7D8Y7PhK5gXhSc0li9jxD5Q5L35InIGBaSC93BS13BgpsbIgEYikO5A1a2EN484w/ifeJkIK0pxF2SR3U0bErW7Ac+EWV8TS5RwfMDscnLNYEZ/ekHXvSWtISxYhmIIApc0I1DUgPmO17YuarFMUVKs5OQsBoOEe83B8RTJOy4lAHBhQhGRahUTzfwjL27cQmVShCQ7vQHtMzgWYV4dYekbCgShLxWF+NXgj0aVIxEYgyQ5NXvl6V0hzZlAI+YR2TYNcC3NzCW3SUqHy0jClSnWoXIF3ychgBz0g20T3qaJSOyPygQULZkqcC5cs51Lkv1JfhDShrrlW2fr4CAbPJdlEXsNBDZYkU8R6wEypdHpSKLSS5AJbSsHCrJdnGeeEAn3xEEQmg4gUpUjWnOsAqmXT6wxLQXGEGtAB1p70gpl5e9IokqBdKlChFDrf0bqdTADnoIJSGwi5d3U/aAyZNXOZoLEwruvaSrtnEkFixaiagANmQ2tVNz0ZiQlLNa/HWnWE5G0JABNHPZS/a4ONTfhAOfLcVoz318tfdYHMIDzCWwhzoEip6sfSFJ22zhMSlEjEkpWcRoAQOxyc6xG892naZRQsLANT8vEcZeiSwLAliTkAaiAX3z8QStmwrWSXrhT3iVVzOSfA9IX3ANo2zFtgnGUcKpclAD4Ek1Vi/MSCXbStA3mR8F7TtG1/KWpCS11TEqCUBTBgiofIMHd+MfbNy/C/wAmWlNGSABowDQHz/eO99tkzPlqCFSyAcRdy5bD46xfbvjeQUpQhaVLUMKsIJoxKydAA/H1Hr9/7r+Y6cJLZtblRnjx25v8P5UpeJKiol+0ohRAqKYWzfwghbZfiAD5nypSlhyli4UtQOY5+gjR/wA12hUthJCVG3ANxjckbBs8tDoJpTugEk0d3LdYWXtKaFgWsFYvFg0B5jadn2paStUwIVhYBJAuaOw4DwhDYfhFKFY1rWsm7m797LQtHrv8xUFdkIHJCfsYujfC3JOA8ChH2grw0/4HlSwcUxeC5JIpRgbM9wOel8zdvw3InTwiWpaw+I6JToSzkm+VBxp7feO3TZhCEJlspQfFLSpIAqaEHIjO54GDbs3gpMz+VLEtKeyAhIdRqpRItcDjWCCy91SsPyky0YWAPZBdtacoQ2jc8mS7FgzMwoHrbnD8z4gKpolpTLLgsAjvMwB5OW/48aB39vlcuSpaUALbCl5ae0XYEJazn62grzUj4LRMmuUrLqKqGgAZgrSxPiNH39g+EUlDvOwn8xWARiKrFmckm3SsU3RtMwSUmdMUVNYMATySBaIm7cs3UWDmtoAU3cMuQWlIRk74T/cfSMradkmFSSgoOEjsrUliKkkgF9KZuMo7b9rACas70ocTJLAa2HGDbrCCArCylNQOGwhkgjPXidcw2wnXwiqZHzCx7ormyiKty9YPOUlKQGLqD0qeLC/lBZIJSMKS3GhHMX8oCQNBT04wNFdfC9eejwrOlTknvAYnOEylGjUY4r+2hnZdkm/9SYmtglLevjeAnaN4SkEfMmJSQGD1NwBbUl65mBp35IxFPzpYKaEFTM1M41U7m2dQKSoEKviRTWwvXnnCU34M2UKKmlEqe/zGrnal8mgFpvxTsw/6yPM+g84MnfEvCPlEzMTsUgkUJDk2uG4x034MkM4loJskocu2ZxsGHGNPZNjTLQRhLB8IpYXZIsH9PCDLTs0yYSKhAwvk6v6uleusPbHu8AigcZsTXiTzh2elIUBiehcngHYe62EJLnEAdspJKmAFioOxqXYPnyyijQExCDhLFRdiQTW5cMwH6RgfEe+VoDbOCqfN7CALkn8QR+VIBIdgMTm8TtG/xJR8sYps6YOxLAGNSiKFTd1IdyeFHufQfCe5EyU/MmduesduYcnJOFP5Ugk0zuawQD4K+EP4SX8yarHPmdqYol2JyBzbXnGvvLepHZQTXPRoLJ26XtCjLlzpRKe+ErBKeYBJEKb2wyk9kFRfCLMSSwrdteBMB5jfpVPSEfMmKL91yKWJcWc0fIEtUgp15K/ly2AY3UcqUYG3LpA5e0pmEEYS9iwfR+rE8oPtyxhKGBFLgGxcHoz8wIDNAFS5qVFru2Xn5iKqWysTuAGYixvQ6aDmc4HIRhSQ2ZYaB7cTx1c8jNQ24njwgpdMwHgSfEfSg84FNCiDwq/PX6CCzZfmDb0hSTtiSoSQ9A62DlyaAaqNWGVeEB2wbX8xZAQnCn+Yo1YliEBvxNfRxrD21TXCglgDRiB5g3/WF/lolqVJlAhSQVkEE4StV1Ka5LmtSxixSSACbUNKm9+P3gMuZKGNRBZNO6GYB/UkwadPBqXU1najCnnDKloJUkM4Z1AXUQXA4AD0gM+QCygDhf3+3OAVmuQz3FDo9qcNIXxKSjCVPxIuLqetycuMHXw+p/W0CXxyJIY6Ow6isQITNnxqa1rhxZwD0+g1hlGIKGEEnjrRyS2QPWkV2504QhQxKIfVQo4bkKc3pDfyVIo4KtO8z2c884DZ2RISXKQ5GRJbQObgcYMFmtdWFWc5fSKyq+87V9+kMCWx4+XHJzFEJUosCVMMnLDpFJkzKj1bh+wiyknCainukXlmjtlwNj4wES04bX6mlBbw8Y6ZMYXuzeXjSOUXGdefsQHZ95SVrWhRWRLABwM+JVkAmga6iQwoKkgQDmwSFXAegAZ3IvbmYa/hV0L2r4AgDyHt41JWBKghlAgOTUsLAP7NoJtAQ5IGfj9oIw5+yKuVkmuVO0RU+8zGVt2+T8z5UpOOesNLRhxpJJYLXYBIcrL37Osae3qUuYESRimq7KUgtR3PIUDk0DGkey+G/hRGyjEWmTVjtzDr+VL1CfM3N4DH+HvgtGzS8Su3OXWZNI7S1HMm4Gico8r/AIm/GKNmR/DyWM5Y/wDzCvxK4lqDqcn9R/iF8ZJ2CQpVDNW4lI1Vmoj8qbnoM4+SfB/wjM2+cdr2oqMoqKiTecp7D/bqRyHAPQf4U7iVJlL2uZ2VTwEoB72AFyr/AJFuiXzj0m8NpExwagUY2L/Q+cF3ltHYIADMwFsLUalg2lgIUQAQ7FyXrwt5QBZ0xKUpP4yaH8rjPgA/toR2tXZTgUC5ZWLIC5b0HHnF1zcRAyfqePD94BMV3mNW7Lgt+wqYKgK6cHpw6/eGJSXDZ0z1qB4QtMSzlVh6CpJ+/OCyNpGILL0FjnTP7QHbbIKAAlILgkkKBAyA4vfgONIWkzDs7zsIVQgPYqJqonIZP/VlD5muXUMRq4Fn0tQO1OEIp3P8wFJJEqWMc1ayDUKKydBagskJGYEBB2VSJailiZi8Su1UlRuomrAaWAYCJm7U5FiLO1SXqo1oGjN2PbZilLndpMgAplIUGK3b/VUDUDQcYalksVHvGwe0EQZbqo5rQZlojdk3GhRcVJpSw7NNRQ14QKdtOFSXLEA1Gdvv6w3Nk4JYJBBIGtiHFMgQ3Q+JSUwEHQuG4H7feFZ+0YRUMwe1CAcj0oOB0h2cG7xbm5FGfyyjNKMSWLMaHOlSR1qOukAtux1FSiWml/w4koBAASGawYk52zh/bpzKOFSqCjBnVQFShdhTsjO9ozpaVp7SCApQGIpdqD8NaXv94MvbVH5Z7BBNQ1QBrm5LMOsB6pBw0BYhuVbcoJIOIgJPB87sPrAppKqa3fg19f0huTK+UjiSWH6+7QEzA1Pbajz8RApbm1APsPrEk3fmfq0cvsh7PYcDn9a3iDtpPyw5KQB3lE2A+nHhxjF+EVEzl7QEYpXzDgBGFylyC2YBNB+YkmzQv8SoUsIlJspQxVqbkNxf6Rs7tUJctKE4TLYMxBBY1IPOA1V/GpUVgykyyk4WZ1KVcAE3Nj4RB380pc2awwgvWgGXFzHnpKVTJyltiKaoSbULZZlyX4CC/E0kzJIlqc9oKwhmVhe4vU8vOlH0D/DncREr+LmpabtAxJGaJR7SRzVRR0oMo2finf8AL2LZpk+Y5CRRIutZolCeJNOFTYR5/dv+IZ+UkfIYpTU4mSAmlAB4CFt4b5/iVpXMQGl1RTulQZw57zUfnrBHh9g+G5u8NoVtu8bnubO5ASkd1KvypH5bklzcg+ynzwlISwSALCiUgCgpQWApaBT54Srqzatd+DwnNW5Ljq9SczxgBzq3sSGbQH9udYDNLkMTR87vanAesdNBxAhmIqHdmfLU+QHGB7RMwqQMCu2Cf6U/mVwJZIzNTYGIrpjBw5pd6VV9Mv1gON6g6h2HEZWL16NxBAuvh97GB7JIGg1oGBJqTTUnzigiHY3IsKmj18PuBEbRMGJOFhRtRiAz6/SLr2chAFSDYvUg+yYMjZ2Ad7PzLMT5wC6lBQUQWYtiHA1IrkR6QCTPWJakpJZTdhiynDuocaU0gc+WEBIALJFnJvRr1gew7QrA6nxupSuAWaJ40brSwgLTdoJozsLfmJ93istSTZgA3/In0H2iu0zDk2ZU4swdh1z5RZM5wk4BQ21DOSeD0gA7WMS62IvX6Wzg8+Ws4cSuzQg0JbOjZsK84V2yViTUMFCoHMs3BqxQTCSQ9z78AB4QE7TOxqvQGleNftCxUzF7OObgCrwZV2vd/fUwtNV924m7e8oASqJa3unvjAEJFSbfqwI4wWYedPQn34wBSlAMATUtmDZJII5+2iD30iWMJUefhW3h4RHzCpT6M30/WKGYwDvw45cIuige58rU5xRYsOfrAJi398/bcIsu4pQvbJmc8nYdYsiVwgM6YEqKZQBMyaWSQGKUH+Yp37JwsnFxpUiCz9ulISoy+0iWyEBLdtdsKcsNAOnWJ/hkuuarslSSHeyQkihyuTTny0vh74NdCVTF4UgdhKLgNRWIhgbCxoANXA265DIsl2dRApyHABvCAbWEBZWopAAJJ/CAA1eWnWPSbRKlS0EJBHFyTYAXMee/y8KUrEAqWliBcqW752ApXrRoI6dJHyks/aKS1iQaV6ZRG0bQpJSEjshnVS16x28FA3szUpR2YcPWEJt2xE18cyHPQQDO1bU6qZ06H9PWOUn7nz9tAZZ6nWls/r4RZS7kGhYVv4+cFUmC5PsDOOVdiXtm97D6RKyescZbgioLpLvVklyLVd26noEJkmvD94sZQqnW8Xlpw+9Rw1iVoIU4IUkJexdwXUeQHiejhBRhOIkYUjTzOkUnzSXOY+lT74dYGraHYhw+Vjka8RFT3QylA4nUdRVk8A99WaAVnklIKVMXDOLJuo1zNuDvwiiVMC7XcnXxgykwjPmEuBS/mDXx90gKonOQbBJsaitnHOrcossAA3IZunt/GABRAFLXfMAM4Y3r4xMxRmAuAEigaj1vq0BaY4SGJGLFhsbimF88z/SOMDmljR2ZiaObV96l8hETVktmA7irs1G4l36Nm46YatRgzHXXzPlADUqtgzeb1OunhA1n7+/eUEWkBip8rP8AiLV15QupJ7oUFHvHtB8KaOBxL/pSIIVXOlR5XiVbSMhUA11zrrYeesLqmkoKgAFAOQaM9ydAGqeGsDEwKqO7yqwqLilhAe6Bcc+Wv2ggy9G9YGVP7p7eDLYJe58yAaj3kDrFFsIAc2bqKk/rCG177lSUY5qgkmqU3W2bAVJfkBm0C31tasEwS3xBLilma3M+9fm+1CYTjmYiVfiLuesQeg2n4kXtk6XKAwS1LT2XqpyHKiOGQpzj7MjawuUFIIwkOC+WRpk0fB92bCpiplDElkkarOEmlmGKsfXJc4JlolpPcSkH/aABccsoFdvfbnNFACgH9SiAnxcNHKlkS2eosQb3qcnvGXvKVhWMIdiV1NcReqhYM5bi2kGmbSv5eEF7EmjnXkDFQGZNs9WDcsnHIW8YRSjCUhIFgkUoBmTpfqSOh1zld06OWz0A4QvJ2ZWMk3I9+VIKeli2RDua51iGplXXplwgUhRCsJLtXoTQ9a+EMKlkVs7nkPfpADlqNqerwxIA7VapDgfmJ45C1WyhdiFpYjCU9ripRoBowqSdQBmYutiRcYcVi2LEwCuYAtxgO2dCkgArKy7lWpJegyAsBwF6vVVLe3r4faIUvI3rUAU9fZgcyd16wFVqo76ZauA3vSK42DD2YpOmg9oBiSkqaygkFhwr9dSYCqZSAuZzffjWEZ6qmh9n7QyAwc14envlACLEEuDWveB+mZ5Di8C20qUQUpJAdno45eMHnzyUpAFiEgC5tlnFFBulfL7+MMbi22WgrM13FE0dg1TzJfo0Bj733j/ChOJIUtRYJfIcfeUaGxhK1ALeWDiPauwtS4J0u0KT5HzJxnzGUpI7AApLS5P/ACVx1sLROMljmxoatmRTS0UdL2hYKiqylUQCHQlmooDvEXOT0hXakJVNKwAMIwyxklLNRsz6NDC4UJYUNy9eOr628IgkTKXvQ8QKh9Q5eGd0bB86Y5HZRic0d1FJbmzdByhNafelfvHpPh2ckS8NAQSoub8q5eMBtmgowJGRLgVZXN6DkIovaC4SOTChtX3wrFJOIrOCrZM7UueNYV3hPTLSVqexBAqVFRbCOb1OTwEbOslal/mY/wDECgHi/Ek60S33IxywgN2iCad1I5+7xpbOvAlqFSg6y1A/4A+Qs+d4SmLE1wLNU6JzfT3wEApusKKwAAAVJCBlgDDwYHxJpHsEBEpc5RutSWTkAlCUvxJPoIFsexhCQotiYCuVssoU27bghJmFkhALqZ2zPMu3VoovNZRUXHZye5FGc6W8YVXLBmYwo0SwFnUalR5MABlW7xKJmKUg2xJxMRUYq1GRraBTEGhFwXNbMLjXgNeUB0lBxKxEjCfHTnEyZ2FRM0tm+VMh0y1rBNhLAYqivJtTx14mLTtmQp3BeWr/ANh2iOLOx06NAFTKqFlyojFTy8MusXmrAqWGZJpapJ6OYDgqo1ZRTn3cLUHVz14BqkkG5ret4C/zD4Hzzb3lAgpmysB+nvKK/M10blx8YqFfT6D0EBdShbp52haaae/Ae84ptG0YElSnAAJJagCWB8XYC7mkTse1BKwooJOFwDZK1VqK1A9YBf5qca0BsQZS01oFUHDK2giVqGVqwKRs2ELKXUS61qN1E1c5cgKARTaQppeFwXClq0SkvgGqiaHQPwgGcbZWfprzhVUyp4XB1yceHjF5xspLHEtyHoBR1dQAAIGRrd/GA5SW016mvnUwNcsAuKYmF7AWDdfKCKNc6gen7mArU75aEZRBTHdjxHQN5n0igORYP4D7a9IlTAcPoH99IqajnWuVPYgBzyRN7JBQkNkcRP4+Q059RJSDbuigHH35wVmIPpxEUArhHeNR51/TNoAajhqGfyv5u7wPblrkJSQO0sslOZJqTS0D2pYZw5YjxSwpwfPnDM7b1KXjKklQF2FHFhxJo/KA9vu/bFokCX+NT4iNXr4W/WAT6ggGgN9H+7mJWgpJwu5pXVrwlvLagkBKaqJoL4lZ/eKFd87yEtOBJAWoVP5UuQKXJNgOZyjf+ENy/LkpWt69pj5Pq3rGJuP4YO1bSVKLy5JHzDbHNADIHBIZzx409rtO0lIUCAEhglrnXpkOR4QCO8ZzrSl2xkAkZDWM3evy5q5bpP8ADyyOxbEr8ywbgZA3Jc8J2ma5xOK0L6D6DWDJ2VQSVKYAuQDcj6QFAXUSHF2F2t4trra0QTavPg9etIlRSzd0qsC9Q3kWfqYgzLO2Lwv+/kM4CsxSqkM5yyFXfoPFoMif/pgF+ziUcyQBV/04Xitj0p1yboPHhASXrb9IAmMN6DSBqme+L+/KKY6u1Hbl7YxCjQkXYsDmasHH2tAcACK9eOcDMz39fOIC3GXPLmOECTMZ7XLchQPxNTwgi4zd2LU/pcg+cAmIoo4gNH6cXtEzprDhQPx+sMbu3WJyMR7oLAfmIU9dcvCCkf40MEFeHFYZnlrSvsRZYCeySwt1+pjzSX2rbzMqJMlRAP8ARbqTXgI9Ns5C5eMmoJIBTYHMPmRbgecEAJIIcXdyLBr+YbqdDFAaULu58/IC0GmMKUAJADWrRI60pA14RblV6sfT7xFCTW/XpX1ERicjn60HOnrFtfrw49PWIUtmbRvGhgBLRiBUCCwLDU2po5F4hYFj1bJriJWq7NlhyYBtPHq1oCqY+n7wFZxvxH9pp406PAkoclQoS5PGn2i5D+v1irEOeFta2fn6wAZ6fP0Zz9ObwFQopsgTXhVm5vBd54kKQnCCtXOiXDu2X6XtAkFKkrLuUpGFLgFZVa/4Rf3UPoyf5iveZjzc3/5kv+hf90dHRR6j/D//AOIr/vTfUQ/tn4unrER0Eefm9xPvMRpbz/lD+n7R0dAU3j35fNXoIBt1+sdHRFSLdDAh3Y6Oijh3TyP9wimSv6Vf2qiI6CF51v8Ax9RA5kTHQVSd/KH9S/UR6H4H/lq5mOjoiMOdZfNf9yoVX3//AK1eqImOiqpvK0r/AL4/tVFZveTER0EXP39DCU63T6GJjoigbZ/KP9Kf7443PvOOjoorr/SPrFk36p9RHR0QTvnvnl9Yy5d/esdHQV//2Q=="/>
          <p:cNvSpPr>
            <a:spLocks noChangeAspect="1" noChangeArrowheads="1"/>
          </p:cNvSpPr>
          <p:nvPr/>
        </p:nvSpPr>
        <p:spPr bwMode="auto">
          <a:xfrm>
            <a:off x="76200" y="-1028700"/>
            <a:ext cx="2133600" cy="21431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972" name="AutoShape 4" descr="data:image/jpg;base64,/9j/4AAQSkZJRgABAQAAAQABAAD/2wBDAAkGBwgHBgkIBwgKCgkLDRYPDQwMDRsUFRAWIB0iIiAdHx8kKDQsJCYxJx8fLT0tMTU3Ojo6Iys/RD84QzQ5Ojf/2wBDAQoKCg0MDRoPDxo3JR8lNzc3Nzc3Nzc3Nzc3Nzc3Nzc3Nzc3Nzc3Nzc3Nzc3Nzc3Nzc3Nzc3Nzc3Nzc3Nzc3Nzf/wAARCACLALoDASIAAhEBAxEB/8QAHAAAAQUBAQEAAAAAAAAAAAAABgIDBAUHAQgA/8QARBAAAgECBAQDBgMFBAkFAQAAAQIDBBEABRIhBhMxQSJRYQcUMnGBkRWhsSNCcsHRFjNS8CQlNENTYmOS4RdUgpOy8f/EABkBAAMBAQEAAAAAAAAAAAAAAAECAwAEBf/EACcRAAICAgICAgIBBQAAAAAAAAABAhEDIRIxBEETIkJRYTJDcYGh/9oADAMBAAIRAxEAPwDH8myevzqrNNlkBnmWN5CinfSouf8A+d8E2bezXiDK8tmrqpIAsCs0iI+6qNVz9lOLf2GQg53mlQdF4qHT45NA8Tre9t+3+b42esaNsqrljs6mCYMIk0qf7wEX7nz9Ril0FK0eX8pyPMM3jnfLqZp+QUDqm7eIkC32OLms9nnElHQrVT0JuzALAja5Df0H9cEvsMq1hzHM4HmZNcMcoVV1M+jUDYf/ADv9MbQ2tmLaUijU6WdiC33O3W22+NdGSs8z5twfn2W0tPUVuXSxichI1DBmLdhpBJv6YTX8H55llCldmFE1PHKbIHI1k9hpG+PSSvE8iSxR6pSNnfdhf57/AOemEVy0cEvvlckcksALo7jVyz028vpvvgcg8Dz5/Y2vpssSXM6WSmlm8cOs76bfvDt9d8UtDlzTZm9FMHjZNeoMtipHmMeiXyymzGup87zWFm5CkU0Tfu38VyOl9unbY9cZJwxQR557VKtZ3Ah96qJmVW/vArEhb+XS/oDgbd0LKDRUcV5QcrpIObBypXKFbixKlSb4h5Fl8VUkqzxlpFUMFNxcHoRgl9r9V73nKyh2ZNWiNddwAosTbzJJw/WUclN+A1tHMY5loKVnseulAw2+d8a2l2BxaQCHKcwGZjLDSSiuMhiEBFm1g2tb5jDcFDWT1Zo4KeZ6kFgYVQ67re4t1uLHG2cbZUlDxpk/F1JtTyPG82ldzYdfqp6emL7Mcgo48/o+MMusrIh97EQvzo2W2v1I2PmQPMYPMNHnany+tqueaalmm5A1S6ELFB0uR2wiOlqp6eSeKnlkhhsJJFUsqX6XPbHqOnyjL1rpM5y5ESepj/atH8Mwvs1uhPr188MZhQ0GX5dm1ZSwx0sslPLJMoHhkIRt7dL+uNyDxPLlj5Ym0uW1dQ8aiJ0WVdSM6kBvke+CX2Swx1HGcEcojKNTzXWQXU+A7HG9wZbl8ERp0pI4YyxcR6AEu25It0B3xroyjZ5sbh/MI2Eb051noDcE/LbDNRltbTROGppR2YC5I79Pp+WPTMlJTyGPnRKV/cLLqU7razD598KnoaMgyPBERY6m06ha29yPme3f1xuf7NwZ5U5Mp1Wjfw/F4Tt16+XQ/bH3LljXW0bKp21EWGPTb5XRnmv7nEwbUrssYYMQtzewPd26r5+YwG+2mkpabhWIxRRq7Vw3UC/SQn9cbkbjRibK6NZgVNgd9tj0wopIhs+pfQi2CfiyJZOLKGnjiCj3aij02AuTEn9cbVmGS5ZWGWOSjp5CzFN0Fyzsurpv0VfsO2NYKPNzhlYi7Aep3x94/M/fHomfh3KqypYS0EBadqoX0gXYhRf7L/nvZDhrJ6kCoaipry+M+Dz38sGw8WZZ7HpaWnpc8mq43kUGmUKpAvd2IBPW1wPtjV5K98yFTRx2popRVRXjkCsxVgNmPndj0xAyzhKWgo8mggp8vpzCkLZg6oo5rRdQdvFcsxufLtiamVRRtmrJUwu0j80AKbR3BFtvO99u+Eb2MlS2Y57IKxaDi5o5YS0k1JIkaNsNQGrfv0Ujbzxsr1clXE8pmXlxu6vK7BUiGluv+Hqt+nUYEIOFI6ytyvP6Y1ZqYqiOmkijtpEa2R3uBceFib9gMGOWcPU+WU0+mnhihNQ0oD3a6adNiT6luvn64MuzR6FTZnTUVKzoxjiXVeQrYsbm4C2uNx+d8VuVT/i7jM5wY6SOS0ScwEEg9bdSb7AdO/lga41kgiEcTZjE0olJVA396GIC6Tft3+eLrhLJqyio50zBJKeTn2CGxY3UEdCR1HfCO7obnTpdjXFefuL09L1VRbe9gdx8z3OMt4XrKjK+O6tjCRUEVMRRhZlYhha3Y3xtNdklFDlcpEUEClSVklGpixFySx36/Lpjz8siw8S1Du0U4aaQCRiSpvezdRfzw6Fk7aRP46neargDrYjVtttaw7d9t8F1cT+H5XzkVHWhpwyB7k3jBG3ba33xG4PyBeJ+LYJKmOKXLcviEtQsm4lJvZbd+lzfsDiRxLSplGZNCVijWQCSEIwKpFvpFu39MTe4iXcXYa0rrnns85bAtNR3TzJZfh/IjDPs64hDH8JqGN+tOWP3X+Y+uB7hXODHRZrQio93eWDXHKG06HBA2+h/LBg/CKGgpnp3WmzSnQFaiMkq7DuR3+e2FVtWCFySaHszqzw5WrKyP+GVElvAu1O229+1zc29CRhfFtZC/B+b1Cuqn3KQqw3DAqQPrv8AngL4+zGeVKTnRNHPZ+YhJ0hho3UjY3Aax32JxecN5Smc8LzUVRKZ6OoGgaZLaRruwHcEEfrh49lL3Rlnsmljh43pTMDoaGcMR1A5TG/5Y3p3anjaWCVZqZNWtewA1XB8reEXxmX/AKe1WR8S09VkdUoDme0M67xxBSp8R+IkN5Drg4FCma5bPqKv7yrNCrBkGrUxBG97XOC3sMdInRTwNK7Qz8mXXIDFKToJDorG/wBLC/8AjwqrrkptCTBoZHkWMSINQ3chbgedh8r+mKV8olikkp5hUe7Cj5jTv4y0hkR3Fz13Un5YhIlTW0dFPHMkhq5XqKOOVttRkLRjcWG1xt2OAay+MvOPOSNKsaZ2EtI1pVuLAFfPw6fQgYAfbRmMVXk1PBHKWaOuOpXUav7oEEHy3++Ct8nmbNKeFY5UpDQzRPLBLfTI+5sbmx1XIvt2GBms4cm4ni5tXJGrU+YJzY5I2TUlrFR3Gw+uDED2gGzeUScf0rlmdeZR2Ldxojtt2Hp2xs7TyTtlyxrrWSX3h1gdZlABNgV7Lso1diT1OAo+z6Ss4xzGqrKe+XOjvRvDOtzIumwIvfpfY/fFlkdLUTU3vNYZqSXKqfkyCVTvIxcs2q/Szb9fp3LAtF9TV8MT5cBUANJXSAxkPG1zsQVPh2uAQPmNycfVKVyVEqRajGrkL44RtfbrgepMlzBuG3qKhVeeGbm0zpMHEiMQWYetxt0O2IVXlNdmNXNXQZfVNFUyNMje7sbqxuO3kcZJjqVdmk5dl5M0NTDUKIVpnpnhF7BtQsfLazD64VRU2X5QmYSuoWR3MtSyFm1DUQu1vIjoMUuXZ5DnOe1ccEckHLpJ9amykm6Anw9TcHfriFwq81VmGdwTTyzaUSNdbltI126E+QH2wti8lqi+n4lhmpaKfKRHPTVlWKRZlb4LuqhgCN7aum3TCVhqZZ4pK5ZNaVrCNnAXVHy7gAWsdyw+npiprMunyugyzL8rSareirRUShYrFlJvsAT0Om/oMEMsCPWU8s4sQAELXH7Sx/O2rDDL9siZPlqiiq6aKNjFzv2bSKpNiST0Ha9sXU7Q0jlmuzyP4UA3DAfPFZU5mkEAGWtHIWlsWDB1UgjUDa2/17Yj100VCXE0g/aVpVGkYC7cpiBf6Y3YP8FRxvmJ/DnNS0ZklQhEY2AGgFvyP6YxXNIoaaalWJUlceOQBQOu9r28vO9sG+YZ0M5eGvmiYRNGqiGQgAEqFax6kHlqfvitoKBq+vgpF5CvPIEUk3Cknqdt+2A5paDl444pfk/+GiezqjSi4MNU0UMUuYtzB4tyhACi4t/zG2Bv2sQxvxAjNGrrDSXZjc9CRbuL3+XXGk1KvT0FPHHTRgKyKqqh0qBfpa36Yz7j1wc1mlqkK05+HluLuQJNQsCdrFbn0++RscE/qzNRWUBH+yt9hj0Xw1OJchy9ka8bU6Mrn1FxjCxAttqZfuMaP7Nc1laCfLJgVSFdcJLjYXA0gfc4RSXo5sUlyoJ+JMipc5y8UdVDGbbRySITyzY2YbjfFBwdQLlQly2KfUYZY7unhuCxbpfvgvjkLQx6h42UEWPpfFTn8s1Bl0ktKzD3cGUKxIFwLgH0vhkdDW7JlLXRTFErAgkMbya/+UNY9dxta+O09DToKZ6V1eCOMKgvqutwQb9+mKqgjmlymnrKkKsjUBDL3DMQ36YTBVTx5rkkHvEgWalUyICLSEJe527enpjLoJMpJa+HNK/nNOYkjjeIMoCsxZr2ax7KBbtfHKaWkzilo6majaGPRFUxyaxaM6tQU27bD74dp82hlhllkjb9hoV7KDcsbAbeuHTRAQvTRiFIRpSJUvsi9jfvtjJ7C1RBpMvY542a5dmLtSSK8U1OCdJkGwPzB+X1w5l71Z5lPmVJTEe86AbhuZGAxV2tffYdfyxQ5TR1VNxlWc9dEMkT6FWb4lOgXsp2IPf1GLXIcxWOs/DBM0ju7SOtRUFpBHbbST8YuLW6jrjIzil07FvT0kOWT0qGWnabnuHiYjlszC51dt2GG6alrMsydaIZlHPWUiuwlnRrMGubEG5JtsTvh+peLNaCneuqXoTLdQEkTezfDdl3BsPLDHF+W09fQzu04SUIVOwawNvUEdBg+xWQuG4Xl4YrYqrJJaKSVjzlcN/pJIGqRR1UHewGBSPOMwjjWOmkzyKBQBHGVkOhR0H0GDPg6rzF8pMldWNPMYUcEqAUuG8JI+I2Cm53uTioq8zqY6uaNpblZGBJk3NjjWPHiu0WPDVHSUkddm2uokkkeeHlhl0Acy1x4b9vPEPLuHa6TMDVwTKaY1UEoLzaH/ZsS11C7/Ee46A4uMkyqoy7h8UEsTxy8xyVYgndy19vninXiDMcu4qjydYUaleeNPEhDAMFuQb+vlgNJISvjYS5s1bRxNXZfRNWSBgrRpctp7mw37eWO1ebvDmQypIpUlnivHMrhUDWY2Pf93rio4i4mNBU1FHJl7yQ6VRZUmFyWX/Dbtfzw7LAKHN8vV2XwbFgLDpJb8zggvehdGq09BWvIVF6sM7W6kKCT+RwEcZ8TRZnXimoahJsvNTqkKpchlUANv8AxHbFrmuY1zZjNltM8cdORJUmRk2klF1WK97AsDcDrsMCTNMqyw1XKDi2h1QdQFXfzOlLXwsmVx3H71pfsTUujlUM7lYwEQhd9I2A6b7DFlwslA+dQjMKnTT6WbU8hiAYA28YsRv64pWac2u6E9LhRg44AbLjTzJWikatM37ESIpe2kfDf1v0xFbZxubyZOUgxq1DS0aq7coEW0sTcXH32xnnF8Xu2Y6GzCWWaVnULJAqqQEewuu5Ot1sPU4OKyqnqMzgpJZC1MQFZFABIN+9rjtgG4iyrL6XMFap98qKVBK0vOm1MoUDxAgDoTf6Yu9I6sTSmmwbVRG3LaePWuzHR3xKoqyTL6uKrppYjNESV1RXF7EfzOE1un3+pFJ4oddw43uSATufUnDYFRbbT9sc7v0cWRcMjNky2thzGgpJ6SUSKPCSo/eC77HHIMwYilKxuTU6iWVhZAouSfToPrgL9n2YVprvw+ZoxSojyqAljquO/wBTi6zQt+EUfKdle9gyEg7keWKxdo6oTTVlnnstf7ksGXFBzZAsjMqkBe9gwPXCamngjzrK5VaQtDG0aghbbrpv6fIYjZxQZ7UZnTy5ZWCKjDJzoyybgMSxAO9yLDbC+KaWqlyuplolcyRwnSyXJG/a2/TDLoMv2VeSaWi4iYNb/SIhtcWsq/1xHyHNMyqOEqypFfJJUx1GiOVwHIFl23Hz++K/hfMvdsrr6WeOokqJpVccuJm2AHW3fbE3hiNouC51lj5bGqa62tvZcKnbEUr2wgyqegrZI6uKeGWu5AWXlzXKkhdXgvt4lGESZdS0ef0ub65RIV93ERUWFwRq1HcdemBb2aTK1fXLJCRKYkZZbDwgHcee5I/7ccyCqpcn4gQTSLDTrA4YOCy6iQRtvv6+uDfse9WEuQTytRZrpnk8NQyIFcjT+zTYfUk/PAnxoRFy4OstQVYsRqLkKAAe/fGgUMtBUU7T0Bp2gkYszRKFVmFgSbW32F++BzjuhpWp0rI0lSoiVmjKSeG4AI2I+XfDPoWS+pJ4Z4vOeUlXUSUksS0sQmsHLBtm8IuBY+G3ljh47y+/7SknD/vAxRE3+erFT7K3kagrFkiWLlKkdlNwT4yW+ZLYNuZL/wAVvvjIpNV0xuHN6JstGZc8QUw3MkhCafFbf64hZlmkdVPRcipgn1uNLrokN7i1jvb6WxVZdCZfZ8kcy7vqvcf9U4G8lgMfGFEFU+CoTf5LgXUUyLnpWXnHilprqbEzxi3pbFlxlR1eZ1lPSZbPyJ3lVjOP90iliz7eQHTuSB3xSe0iST3mjp4Vd5pqgBQm7WEZJP6HA/R5vnFD7zGtVrM0NiJSX0ofhO+43W/ke+C24uzJpS2RszkmjzGojSeRwkwYCc3MoUnSxOwN9RNx5nEaXVM5dyb/AMX3/O/+RhyuDVgimddMoBV1BOxuL/nf1+uIvurN1JHpqOIydsPlZEl8cHce/wDYvTuNyDjQcp4KfL8wpq05nFIYH1NEIXBOxGx74zxKeRej9+ms41bJs9qZsujqpaelLspYqY7i9z3640EmyGFJ9krMcuqaqCoko0Ly8s6QjWa4Bxk+dx53lcbpmUNSrVEbQk1MTgsrDxW1dz0xotPxPrn/ANYpDChU6DDEbAjc33PbAnxDmNNVSKySGWFKnmOLEXXcbX+eKz0ts6IuPNPv+ClqHMiolMQIblkJuDayjfffYDt188NCKXcO+/a2+LbOKPL6iBZcnDpDpZ4ounhL3At20g277Bf4mpjTTDcodPmN++JSr0T8yEo5PsqHUSeNlKSlW8wbG33xosLXyHJIy12IS5v3JGM4NMwO7uPpixyKM/jmXKahrCpjJj1f8wwIypkcU6ZptfnIoa+mpWgLLNJGgcNupckDbv0w5XZ7SUGYxUM3PE0kXMDIhK2uR1HfY4qOIQJM9yxSR/tUDb+QJxNzPKosxzQSyz8sxxpYmPXvdiDa49MWO2LuW+heV5i1TNWyR1MzWntq1sLC1xa/pbAxxFndXTJKJ5pZucxUGSRjpAN9v0wR5TlX4WKke8JOJ3DKyoUsAoUAg33288DvGvD+ZS0tPLTUc80aOxcwKXK3tYm3bY43oXKq/oInszjC5lXHVqtTgdLdWH9MUWfOYc6afwsI9DhGB3tva4+WF5Bm8nDtVU82nkaSVQpWS6FQDe9iMVVfK1dVNOZQlwBYb32wn40QUlFI0PJj+J8CVcs6ITWSyvIANiS4HT6YA6qMe+yU4kYJzSoXVsN7bDpjQeGU5fAUd+rFzsOl5TgMy+ghr+LVp6pwIJKh9emTSxtewB7HDekUzP5JKl36NI4fyOgyCGpio3qHaZwWaV1PTbsBiywCZDm+Z/jVLRtmvv8AStNIhldFJkUfCbgdbAG9+/lfB3thl/BZw4UUeTEHgimbqGQny/3hwGTZn+G8S+8BNQglDFb2vsB/PBrlmlOCqVVIP7Nbf9//AJxnebFJa6acFNEjKyk7HcD+owsn9Ecs7STDBeLsu90qs2nRUnMiQwRP43ta7kWINth5dAMDWcFHnFXSlQzQ3IQ3VlBuLdPnsN9ztfStLPTJOiodI36jqD5YejVooI4VYlFFgDuRve3yvv8AMnzxP5G9M64eRhWCpK5CXqZCRpCnv4m/THy1clhqVD5kNj4xnV8Iv16DHCdQ2sCN+mxwmjzbPmqdR3BuRuDbbB9w4b8OU3XeNv1OJXCcq0uS0pjgpiWQli9OjFvEeptc/fE9yruSIo40P7kSBFHyA6YtCNbOrFj47BXOIDFRyORuIm/TAVVmplpagUahnSNnbxAWVRdjv6AnGv5hl2U5pRPBO9TS3/ejUPb0+WM5zuko8kpppcvq5KpJo3gvJCYyocEE9Tc2Pphpq2n6MscnkSiUtJUyUksKRsXSWJhIPTqD6d8PifcC1iOu/TFmUohRmTLrvChLQ6r3sANj+Y+ZbyxA5MenQXkA8gBbEpUHyoyXFzdtiTO1m8ZH1OPoauSCaOogmCyRsGVivcdDh9NC6bsdj33/AFwsyREaddx5YSzjTLTI83rc24oy332UPadSPCNtINunz/TBnxJnDZQ0k4hEoCJ4dRB6kevngH4akp6bPaOaaSNESQnUxsBscXfG9fTTI/LlSQGNBZGB31YrF2jphJ8GwhyDN4s6y/3uOJ4QHKMjm9iAD18t8NwcS5RVQvJSZlDtcXLFDex/xWv0P2xX8DEHh93QEAzyWv8AJcAmYrBSLCkjBA1yotfyGH/GyjyVG2EtKtFm1aZcyT8Q5SCwedxa5NxcH0GG89puG1dY6fIZIJCoOuOucDrtsQb4i8INDIaowsW2S/54l5rFrqQbbBBho09iKnC6LrIHSLgKBbgaYze56XlNv1xl+asGrqoayA8zg2/iOJonCAgWtf5YbLQOSzqLm9wUFziTlqhflaaa9E/2eSFuJqOAXMYMh2IPRGxsFsZhwCkJ4lhKBbrFIR4QLeEjGoXw8ei2OTlHZln9q6ynyQ0IjjZI1AVhcGwN7W7nA5ysxp6OnlzWmlp2lYCITqVLgH4gDvboMGPs/paWjlrs9zNooYqGMLC7ttzXuBb1Cg9N98N8XSQ53NBUGUCOIhYWvtIuxue+m5U362Zx+5gx48fsHF4+TLDkC0hksNMgXtaww25qWvpkAFz3tiSKdhcC1/XtY4UKZ9Xx226A2xA4mmtENHqwNRK2G43w6tVN+8FPrh/kMzBdR38zhRpwF2cgeR8r/LAMSKXP8xoo1jgnPLXojKCPpg8yuvebIY8wqE8XKZ3VRa9r9PtjO/drsFDXvtcH88HuTR6eEkjP/tn7fxYpju6LYm7oi0HFlLWUUlRNTVFMqWDBiH3O21v6YEc6qIswphAjsp1hjcfTD06MlI8Ma/3p3sbdLYq/d2B0gA6PNjf9MPkdXFGeWSkmvQ5HJKtNHTITy0Gw1Wv3/Un7nCNTXul9+vpiOVdaowl0V2UOOu4uR38sdjWe7i7MARcqAQNgQPzxLi6snkbk7kx4sxYMTa3rb9MJdn1W5gA+dzhUbsuoNE5A2vpAscSE03J0Ek9Rt/TCiUQjfz1Dr54TckjSAPrviwKxsQQpt5bb46NGmwBG22+ByN0H/s/S3C6k9TNKfzA/liLBkuS18MD5tFWOy33imCAC/lp9PPFpwYFXhuDTezNId/4j/TFJLm9PRCOKfmC4uGUXGOhP6nYqpWS4ciyrKZJHyaWrZJgNa1AW6kHaxHXqe2H0yqTMNbRAE2tpvv8AbDdHVwVsRank1BTYixBGHwP3t/phosfVaAPMeFs8opJBLltaYw5AkETMpF+uwPUYpJElRirqQw6g3vjTs6zGupMvHu1ZPCC4FklI2sfI4Bq+oaepaSrlkllYC7SEkn69cJKFKzlyxUeif7N308SanbpTyfToP541LnL5j74xiOVVIKsAxPY2I74c99m/48v/ANjf1wikGGZQVUN5gahqZaSKRmQOWEWoWU2AJ9TYAfS2HaF3p6ZIKhlaYqOW7EkLHe9rehN9uqu474iPJoLXVStx4v8Azhpq1VkAdtt7aTvjKNOzqh581jWP0ixuFGlQAttrNe2Eu6hVL6tRv0O/yxCNdEZCpcg+TC+3+R+eE89WJuRYHGcTgb2Tv2KuSJLEEhgTewtjgJB2qC3h6eeIRZdOpDbuccLMwAvfa3w7WwKNZPifcgKbrue1hvt8saLky34Zg9adv54ywTSqQWQ37dr2xq2Q3bhmkNrXpun0OHgtlsXYFZqipDHcbE4rRKojtr3PQdb4tOIdIpoSylgGPTttihUxvo07FT2c4OZfYm1sL8m4ay7M8mfNKjWa+ESJC0b2DHbShBFje5AHr8sB1FOxE8nw3lY3K/LbFpkU7rWVFJaTVURhVIewYDdlHbXYeE/4lXEbMnkepMkbIyEX1KLatybgHsfiA7arYHO8dHfn8aMMCmnfQjnAg3YAd/IfPCzyXuukhgNrbWxHDg2vFICfTHxmt8Db233xKjzqHWWE3C369t8cuEHwN1626Yj3fVsu58t/nfC+b4dwTYA3J74NAo0nhPMaWPh6miadNYWRipNiPEx6fLANndSHliCNcaTcbHviq8RfWrW+pv8AfHHjuLW/7rjD8tUUc+SoMOB3d4qu62AKWt074reLopP7RRyJNKmiFLaXIt1PbFnwDHaCtPhAMiiwt5HDfFUWrNwe/KXFsaLLWPRQTZ1VVEHKkrC6Kb2fsR69cQpKoGWImVG1HS2/obYhGiIays4B29MRcwSSnjRmbq4tb03/AKYmlbqyCdvZdHSxJSZFNrAX64ZSVmRWOncA9cLo4GgpJ62UKyxJZF03Jc9Nu9tj9sRFZVULYbC2NwaVgqlZMakjJDNDuBudZN8ITL4iLKobyOs7YeDMIjYkY+jkfURqNrYGyXIaWilQjTMqAD94A/ywuOnl1XLxnff5YUrEtub7DEmMkt9MK2w8hJVQNRPjB3/8Y+tGrE62AI6Bf54luikAEA9cQqlFFzbcAAffCJ2Hkc1RWIZPH1BNuv8APGq5IB/Z2j9aYH8sZVpURNZQN/L5Y1XJNuHKK3amX9MVxrZbA7bAfiSy00BuRaTqB6YHGeMEG4bbYHBDxIA1JHqF/GD9bYFpUVdGkAXXthsiuQk3TJMhbQpiJUA+FlPwkWsfvhVRKZGGhNLaTcH53/K5H0GGZBZFt2Nv0wsjxN13bffE/VD/ACy4cfR9zGWxYmy9bHCQ6hm2G/UX74XIbICOtjvjhNpQB0sf0xqJcjqNGVtzChF+nfyw2FPitIPhvfphLkkt6f0w7EBrT+G+NQeQ06yAAxoHY7E3xwMVNpI3BB6XuMWFOA0UTHdtN7/XDWom1z1xrMF3AKg0VWyjrMN7dfDhXEkd8zB/6a/zw/wOLUNTb/jD/wDIxziQf6wU/wDTH88dGNHT/bQBso6a973xZ8O5FS5rmCTVs0Xu1NpYQs28rE2Fx10i2/0GIwRecwttYnEvIiWzvLLk+Fyy79CEJFvriSlxdh8TEsmZRZd8Z01DSZclNHFvFcqSNViWlV7gEAkOVs3WxHbbAeRU3NtJ9bYI+MnZ3RmYklyxuepMcLH8yT9cD6SvoXxdh2w0nZTz6U1FLo//2Q=="/>
          <p:cNvSpPr>
            <a:spLocks noChangeAspect="1" noChangeArrowheads="1"/>
          </p:cNvSpPr>
          <p:nvPr/>
        </p:nvSpPr>
        <p:spPr bwMode="auto">
          <a:xfrm>
            <a:off x="1752600" y="4419600"/>
            <a:ext cx="1638300" cy="12287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976" name="AutoShape 8" descr="data:image/jpg;base64,/9j/4AAQSkZJRgABAQAAAQABAAD/2wCEAAkGBhQSERQUExQUFRUWFxgWFBgXFhUVFBQWFxcXFRcVFBcXHCYgFxojHBgXHy8gJCcpLCwsGB4xNTAqNSYrLCkBCQoKDgwOGg8PGiwkHCQpLCwsKSwsLCwsLCwsLCkpLCksLCwpLCwsLCksKSwsLCwsLCwsLCwpLCwsKSwsLCwsLP/AABEIAKUBMQMBIgACEQEDEQH/xAAcAAAABwEBAAAAAAAAAAAAAAAAAQIDBQYHBAj/xABREAABAgQCBAcIDwUHBAMAAAABAhEAAxIhBDEFBkFRBxMiYXGBkRQykqGxwdHSFSMkQlJTYnKTorKzwtPwFzNUc+EINENjgqPDJUSD8RZVhP/EABoBAAMBAQEBAAAAAAAAAAAAAAABAgMEBQb/xAAqEQACAgEEAQIFBQEAAAAAAAAAAQIRIQMSEzFRBBQiMkFhsQVCccHwgf/aAAwDAQACEQMRAD8Az1oDQ5TBUx7dHKNtAaHKYFMFANtAaHKYFMFANUwKYcpgUwUA3TBNDtME0KgG6YJodpgqYKHY1TBUw9TBUwqCxqmCaHaYKmFQDTQGhymBTBQxpoFMOUwVMKgG6YKmHaYKmFQxtoKmHaYJoKAbpgqYcaBTCoBqmBTDlMCmCgGqYKmHqYKmFQDVMFTDtMCmCgGmgmh2mCphUA20E0O0wVMFANtAaFtAaFQDbQcKaBABM0wKYcpgUx2UZDdMCmHaYFMFBYzTAph2mBTBQxqmBTDtMWHRupC50tK+Pw8uq4SpZKm2E0Ai+533tGc5xhmTKjFy6KxTApi1/s+m/H4T6Vf5cGOD2b/EYQf+Vf5cZ+40/JXHIqVMCmLaeD6Z/E4P6Vf5cF+z9f8AFYP6Vf5cL3Gn5Djl4KlTBUxbv/gC/wCKwf0i/wAuB+z1f8Vg/pF/lwe40vI+KfgqFMFTFuTqAolu6sJ4cxvu46pfBqD32OwwO1gpTdZIfshe40vIcU/BR6YIpi/jgzl7cfK6pb/8sOS+DTDnPHp6pSR5ZsR7nS8/kfFMzumBTGjDg2wjsccepEseVZha+DXB7McrrEr0wvdafkfDIzWmCpjRv2aYX/7ADpQg+SbDK+DSRs0gg/8AiH50HudLyHFMz+mCKYv37MUHLHyOuWR/yGOebwaKB5OLwpG8qWnxBJ8sP3Gk/qHFPwUimBTFxVwcLH/dYPw5nqQr9msz+Kwf0kz1IOfT8hxz8FLpgUxdP2aTP4rB/STPy4H7NJn8XgvpJn5cHPp+Q45eClUwKYuR4Npn8Vg/pV/lwX7NJuzE4P6Vf5cLn0/IccvBTaYKmLqjgymF3xWEG5lrU/1BEBp3QC8LMCFLlrcOlUtQUCLPbNNy1wHYs8VHVhJ0mJwkskTTBUw7TBUxpRA1TAaHGgmgoBumCaHWgmhUMbpgQtoEFCJumFy1kOGTdndKTk+Ti2fk3QqmBTHW1ZmmS+M1PxCVqCZdTKpBCkhK3sKQtTg83ZzkjUvElBVRygoCipNRDElQL0sGbN468HrXjJs9EpMqRMrskmuWUkJKjWQTm2YGeyLGj2RAYIwg38uZYk5d50R48/Va+k9skrOyOlCWUVKVqTiipIVLoBVSVFUshNwCSEqJs8JOpWLdhKdyQk1yhU13DqByv0dBi89yaT2IwW3/ABJl+1Dj+sNLkaTAunBZ2FUwtszCIj3+rfS/3/R8ESnnUfE0JISColQUipAKAGZRUVUkF9h/pdtTsArD4UJmhl1rJSClVibXSSNhtHNLwGkjYJwOYcvNBexNqL9TdUPSdG6SBdsANjVzu16Iy1fUz1Y7ZUaR01B2i0d0J70BILFT0gEgM9m3kDfcQhE1NTEOLNYDe+YtlviuzsLpMCmrBF3+N5Odh7WxYXuOl4XKwOk1XCsCACds67bGKLb7G3Pt57LJ+ZNFJI6gADvLOBubng5WLD0sLOXa7O2wb4gF6M0mM1YHoecw534vxeSEDRmkbAKwV7uBNcOdgoYs7XZ+2EBZ5eLBJ5O1rhVxfeGSXG3zwUzFObBgwYAC4IJdwDfmiAl4DSigFV4Idc692ILy3Tty2ja8K9i9KO/GYG+yqcw5weLcu5sdw3mGInE4hAJSzkgqHJTYAsTlncWvnaErxF+SebIAWOTkW25+KIA6N0o7cbgy/vmmkjZZNDFjYOztseDTovSag5mYLYWecQrmLy7b9pt0wWMsPdgKe9AJYizgjN3AbJ8+aE90AEACp0qIcUnkhNT1dPT03iEGh9J5ibgsmZ57dR4tz0bGG8wyrAaTCqeOwpG8Ca6dhATSAWLs+bbIBE/KnJA5XU6MsnvTz5+WH1YhG47uSEqcgh8hbpyiuytD6SWh+OwYcWPtpJI2FJQGfxQ4rQukvjcGGOXtpBDbTxbjZkL+UyBODGpQCVBxb3uRJCR71zc7Om0KXMAVfcRYKIF7ZBjlnsvvitzNG6TSR7bgy+Y9uzuQXoc2HN54WjRWkzV7bgyHIcmcCLAsE0Mes38QBk8rHIZmAIzIAJuD71n2ZZwydKpAJUGCQSQQMhd3pvZrC+ecQnsLpSnv8E9sjNNVw7vLDdQ7MwiZo7SYY14LnDzm2MX4tzkd3XsMgWBeKD5HnFL0jqSXNxbph6XjE5FhvLXYkgWF9niitIwekaj7ZgmfbxwKbDZRffc35sgUvR+k27/BA2uTNve4PtbDs7NgBYBjQkFRsBUr3zFPfbtg2dkLOP5QsQCfguwYX70ubi3TFZmSNIpUOXgXyI9ubeL0PkDu64cEnSTnlYIi4vxoZhkwTv5zn1QgLH3aGycWLsLOSO9Z9kMHSYCSs2CQ6hSchfYndnuiviVpKluMwIIa5M11b/8ADYbNm3ZaG1S9JBQNWBuN87N9ho2WybPmeACx4me53czF88rDnMZtrjqZip+MmTZUsKQoS2NaBlKSCGKnzSrZ5YtaMNpNQJqwJBekkzRkWZqLdbsYI4PSjC+Bd78qY5yb/D2ncBzRpp6ktN2iZJSVMz/SfB5ipSlUpExAZplSEAuz8lSqgyjT1Q3+z/FUKJQAsFITLqQSsF6iFBVIZsif63wp0iF/9kzbDNLb/eObuM7tCpUnSZS4Tgb3Ty1tfdyNmd84293qVWCOKJniNQ8Y4qlUgqCSorlkJdnJCVElgQWAJhM3UfFBdNAKSuhK65YSpyQkgFVVwHAZ40WenSaQGRgucBa+dh3nXEZpPTOkJKFzVS8IUJSVBlTHIG0CkOS4scs4fu9S/oHFEpOP0HMw0tM1SQkmZSlKghZICawpRdSbt3o2ZnfBtE7prWifi0JTNEtISSoBCSLkNyiSamBI2ZmIemPR0lLbc+zmm1fwjVMCHGgRrRNk7TAph2mDpjqoxsmNR8NVjpQ5lnslqz3/AK69P7ivmm17uXPPeMj0fpObIJVKKQos5KEqLbQkm6XBIcePKNBM6dMw6JiVcWVpGVKimobakeQjpjxf1CLU1JrFHd6drbSLDQrejsPrQZwqjmUdivWjHNL6YxEtZSMXiCcyOOmp8B1nsfoJiwaj62z8TOMmYupkVJJCQwSQk1EJKlKJUm553jz7N0aQnDqAYFHgq9aFjDr+R4KvXij6y4iclL90TEpD2SqmnY4UigkWyU4vmM4pk7WiYkscTiCbF0zpikn6/iMKxtmyYrCKuo09SVdFhXDUmYsJYU5v3ivXipamawTsWmY6ySkgOoJT3wJAASk7jcwzrJPmoUCcQsP3oqEtL50kooB60uN5DwrGXiXMWrYjwFH8cLOHXspBvklXi5dox5OtKwQRNxDggjlqIcF7grY9BtF71S0zNxMkrVMJLqDmlJJSxsEoYBlDfth2ItkvDzGbkWy5CvzIV3LM+R4CvXjMNa8dNlzb4iaWDsFBBpdrBFIUQfkgs7uwiDGsSwQROxDggh1KIcXyKyD1wbhG0SsEpRLkBs+QoZ7uXzR0dxq3p8BX5kU/VrFzZ+GExUwmoFiSAqyik2SlhcEbcopOuWlJsrEFJnzlMwauggEVJ/dlIVmb0g3SDlDsGbPLwqt6PAV+ZDczR5JzT1JUPxx5/GskwMRNnuL/ALxZy6VRqmqeNm4jDiauYSVAlzSnIlNghDC42ubQWCLenAqAACksPkK/MgdyL3p+jV+ZGKa6aamoxSkcfNNAAsoJpyWB7XSFWU7sDkDlEF7PzPjp/wBIv1odoWT0JNwKlZlPgKH44OThFpcBSb3LoUX+vFB4PdLTp0vlzVKShkiopNgkWcJqJvcqJiM4QtOzJU1Erj5rEVlKSA3fJBC0hKiO+DF8uhlYzUxhpm9H0Z9eGsRo5Si5KdmSCG+vGD//ACCY1p2I+kmevF51G0jPmIpXOKgk0iooUN/fUlSrnMq8kF2Bf5GjFJBAUkuXLoWS/TxkL7hXvR9Gr8yM21y1gXJncUZszKohFIa5AIWkJVe/JO7oavjWFZIAnTwTtMxYA6TXC3IMmyTNFqUXJTs94oZWFuMglaLO2g85lqJ+8ioan6QxEyWEmcpQDhNSkmwJ99SVKPOTERrdrZMlz1yOOmgJpJCWDKIdkrTSoppUk32k5tYdDyaJ7GHZR4CvXhE7RRzdPgq22+H0dkZDL1jmLLJxE9POqatI6nXcxc9VdIT1y01TSoAMKqckjaQkqJ5ySYVhZbZeFWEhPIIBJulbudp5cEJCx8W/zV+vGS6za+TOOmSuOnJTLWUslkEKS6VCtFJUl3Z+bdEfK1knLS6cTPGdjPmBXUK3h2Br2JwCu+BSDvAVtv8ADhUpK0pA9rAAYWX68QehcfOVKJXMrKQTyqR3trUozfeTGa6S17xU5Vp8xCQVUUnilUk24zi2qIAHjbOBA3g2NeHUoMaOxb26VRE6f0W+FxDsQJM2wcZIJsb3sN8Z3q/rDijNBViZxADkKWZiWcDKYSHuLsTeLXrdrDNw8lFBSVTCpLkJWgpSwWFJKRmDbr6IuMXKSS7FupWzLKYIpjpmmpRLAOSWAAAcuwAsBzQ2Ux9DR5ozTBw5TAgoCeCYOmHqIOiOoyGFJtGryZLSQm4ZIHYUiMykyXUkb1AdpAjU8cshCiACGPT70+aPH/U38i/n+ju9L1IxbWrRZXNmTEligkEZOEh3B39MW7gx1cmy18fMSUpmSSEORUXVLU9OYBAsTnEFrEsU4kjevqdg3bGnaFU0qSHykoH+3Ljj9TGMIwa+qRrotuUvsyB4TsMnuKaU7j9tOzPbGc6sarYjGWkpBpSCpSiEoS+TqO07Bn4403hCQZmFWkAqJySkEk3SWADvCeB1IGGnBspifu02jlXRo+xWpWq87BhaZoQ61JUKFVBgKc2F3eInhJkWlfOP2TGjYiZ7ZsHJB+sYo3CMgvJ+cqJ7ZT6IbB8GWNWhK6EJCg4C10rAOVSWLdBv0ReNT9XzhZJlTwmupSjSokMoBrht0XQKO3eYhsWtpsz9e8EU0krFFtujPtcNXZmIxyJchNRMt82SkVKcqUchl27Y5JvBVjQklpRYEsFkksMgAm55ovmglvpGb/IH3n9YtqVHaIqMUyHJozzU7CrRhpaFJUkpCwpKgUqB4xZYg5ZxUtf9Vp5OIxgSnipaZYJKuUWCUqpSMwHDu2RzaNSAPHTfnH7LRG6zIfRmKBu5PYSi0Qu2W+keePZqWdp8FUbjwdkHR+HI2pJFtnGLMeagcrmPTfBhJB0bhX+KB8b+eNJRpYIg7eTL+EpYk4+YpQUAulQcFiAhKHH+pCh1GKsdNy+fsVFv4fJbYrDF2eUsdk1R88ZbVzn0Q1C0KUsm+8FDHDqIuConrZMV/hdxqZWNl1hqpAax2TZu7pES/Al/c/8AWr7UQX9oJHujCq3ylp7Jj/iiUviopv4bKnh9MImKCU5ktkfPGp8GskUEK2LeMQ0AfdEv53mMbpweM6t1XmglGhRdi9eNTJ86acRKRUgS0JIS5mFVSnpQASQyge3dGfzZDWY+jpj0ZghyLHd5IxDT8r3RiLv7dN+8VC2jciy6hJKEBKgQQwILghzVl0EHriD4QtFzO61zaFcXMCGUxpcICCmpmq5BLPlFq0RNqnrV8JUs9smWqJPXdD6MW3w5Z+un0wqzRX0MdwWhJuImJlSkFS1ZCzDeSTYAbzGj6opeUAdyt+whOyI7gzJGPSPhS1j7KvwxM6pIYEE7SO2cr1YGqQou2ZfrngqcdiQ3+KT4TK88R0vRE1Hc85SGlzJpQhR98Ui7DNtj5ODuMW3hGT7vm86ZZ/2kDzQ9p1jorRqj7ye3Zx6fImHVZE8tlm1YJKBzgeNSjGP4fQ61zVITUyKjMOxCEFlKPRsG0sBnGv6qTXlIPyUfdv5x2xUNE4dtJY6T8JOKSOfl1DxQoPJUlhHFoJKTiEgISgBKEskrIJ4xDqJWpRJLXu24CLHrrIfByVfBmD66FHzCKzoUtiAfkk+CiYv8MXnWjDvgJg+AUHwVIR5zHU0tP1KS8mUfi03/AAZnTBFMP0QRRHuHBYxTAh6iBABP0QdEO0QqiOoxsXoqS8+UP8xH2gY0HEyjQR8k/ZV6IpWg5L4iX0k9iSYtWsOiROkhJJFKqwHICiEzGSpiLOdr5ZR4P6m71Ir7f2ej6T5G/uZvrUGlYg71fiTGn6IlFkcyUAeCkRnsjESkcamdKMxQCZhIqITLLC9xZ/KN0TupczFGeAqZMMghRpmyyiZySkJKajWA6kjlEggKYDOOLW1OVRxVJI3047G/uy0YtPtkn+Yn7KeyIjg173FsP+5VzbIlMWppkr56fsCIbguU8vEliXnk/VTGS6LfZcpieWT8kfrxxSuETOU/w1eeLqo8o22fhEUbhEH7tvhq88Eewl0alU9hEHih7avp/CInJauY5mI1dJmLttOz5JhzVoiDpkVoRP8A1BfPh/JMEWuKvo0AaRLWfDq+9l+mLQRGkOiZdkGmY02Zb3yvIYj9Z1vo7E7L+eXHYJJMyaR8NW3p9EcGsSSNH4kEXcc5uZeUYpu2atKkeVqXboEenODO2jsL/IR+GPMqRlHprg6l/wDT8L/Il/ZSY0m8GcOzOv7QCXnYQ/JnDsUg/ijJeLjYOH5BCsH/AOf/AIIyMxUXgmXZuPAmn3IPnq+3EV/aFl8rBH5M4eOUfPEzwIj3In+Yr7ccf9oeT7VgVfKmjtTKPmiUvisp/KZDoG2Il/OHkMbrwfSnqO5R+yIwnQx90SvnCN31AWKVD5S/sphz6FDs0zBSyAcshGMacT7qxFh++m/eKjZsCM8//UYzrEPdeI/nTfvFQR6G+yzasKdT7wg9mGlRN66JbRsz50r7aBFc1TL+CfFLlpiza4JPsdiH2GX4pqBEL5iv2lG1DW2kJHOVjtlrie1fHKWndMI7Jk4+aKtqlNpx2GP+YB4Tp88WjQdps7mnTvFxh/FDmKBWOEfDU4sfKkyz41p/DDeJIVoSV/l4sDqJmH/kiS4V5Xt8kjbKI8FZ9aInDB9C4j5GJlq7TJHnMP8Aag/cWrVSSeKTlk31JKPTFWHtesJGxc1unjZIPlVBaT0njJeHlHCE3UoTChHGTRylU0hiAORmA+VxEPO04iapPJm90rmIClKXO5Isk1ErfJgOqISKbxQ7hZNM8J+StP1VI8qo0DH4avCYjL93MV2KmLH2RFJw0sDEYcXJJRWoqWXJmoBYEsAyhkBkY0DRiwqRSffS28KSjzrVG2tK9Xe1XT/BOmsUZZRBFEPpRYQCiPoqPLOeiBD/ABcCEKyfCIUERADXOWUTVAgKqSmUlds0gErYtSlYUSXy6RCJWs5rTJlHjClgpa3Qla1e/NiaXIpQnlKdgAwefdafkOORdNAI9vSdwUfE3ni3YmY6BcF22j5I/FFK1RxCFzVJ4ytYQVzCxSEspCSKfeC9k55vd4k8RpGcSUpw9nNK+MYMCkglND3py548b109+ra8Ho+mVadFXnS+XiXIHGYcIQ5DlgVrAHNVL8IbY0HRU5K50yYlSVJbkqSQUqClEuCLEckRQp+hpoVOmGSkgoYioBVKA4AUGYWfLpeJbVzXWWFKTOQqUpanBCStJJJJsBULqJybPKOJ5OhYLPpEtMlMffj7K/REPwSrPETja87d/loiU0ovlpdwxc9SZhiI4JZZGFmG/wC9/wCKXDXTJ+pcyTUv9e8PoimcI2cv56/JF1T3y+k7eZQ88UjhGzlt8NXjEERy6NSSo7YiSRWs/KV+KHNJ4SapUriyQEzHXyyl01JfI3s9o58coy5M+cElZQFrCKgipqjTUbJi5W0ZxpM4tHK/6j/+df3sqLQVxW8AqrHpLM+Hm/eyT54sxTFRuiZdkLI7+Zf3yvxRwafvhZ38yX9uXEphUd+edW350RWnVthZxNgFofw5ZeM2qRpZ5ex+B4qdMlEgmWtUskWBoUUuNzs8eleD5HuHC/yJX2UR5+x5fHTDmO6ln/e2x6Z1dlgIYBgCQALAALsANgtlB3gSxbMr4f02wfzp/kkxkKsIqiulVFVNTGmpnpqydrtG58MuO4s4SYES1ELnJAmIStHLlyy5SqxZtvTEbr1oHDqwM04dEtKeM7pdFSUqTKBkqZhTVcskdMO6E1eTv4EU+5E/zFeVRhH9oWV7lwh3TiO2U/4YXwMzKcOEs/LXtb4Zhzh+l+4ZJbLEJ8cmb6IpdifRhuiv38v548sbnqD7/wD1eMJjDMB+9l/OT5RG68HaHq5y3aUQSyETTcCq56/LGN6yf3vEX/xpn21Rs8kMw3gntJMYrrQGxmJt/jTPGowLCB5ZN6ozM+gjtMseaLPrVNJ0fiOhJ/3kxWNRGqvZ1IA61gt9WLLrBPVM0VPJlmWoo70qSohpiWJKbeOJrNl3ijONCT6cThzunSvvExbcIojEYkD4/EeMoT54oeEmlKkEi4WD2KBjQMHLfGYgb8RM+tOkCFPKCGGQ/Ca6hh1HfOGTbZZ9MQ2hiVaL0gk7DIX9cepFn4UMP7mw6v8AMIt8pBV+GKzqwoqwmkkAO+GC/ArPnENfIJ/OTWg0tKQQe9Wk/wC5iPTFd1oxoXpd0kLSlMlKilQLMUAlxuUUjmO6OqTrNh5MhSJlSlKHeBJJKVObkiliFnM744E6HVjwjFIlIlEEJSAlXKEuwUXUp1Ziolww3QoqssbdqkOYw8VOkHnlnotKXF+0Ih0pfZSOyhP4VRSdLaFxE2alQSaEpZKQk2NFINW1mGzyxcMBpASpZmKQsAOpQYlSQVzyHADlgQbDIRWtNTqvC/FBBONmf6VnJkFQVmCoAfCpLMDv6WjmwGlJU5glQqNqTZTjY22K1rfpuYqfPlFSZieOWpKgUrDFRUClYdwxbPb1RXzPJ2knx9sen7x4aWDiej2aF3ed31ZvqQIzu/P+uqBE+7l4HxIksNLmTHQhClKLqIShSlkC5ZI2B3tzc0XvQXBwpEsT14tOHZHGMgGdOSGJWVklATkbJfaL7aJozTM6SSZUyYhSqX4tRSbFw5B37Ik1a0TE4ZchCle2kmca1XKmqs7OWvm437OBto2VG46C0LIw0pIlplqVxaULmhKUqmgAcpRDu7OzmOGQonIC3yU+iM10NrvNWqqbO5RKJcqUkr5CSQLOWSOckqNt7RfVTA5FCttmT6YykdER/HEiXMe3IWMhubdFUl4PcQO0P2HzRNT/AN3NZJahWxIs1tsQBWQNo7fNCiDJ3A67TUoQJsmVNASACRy2pa6nubm9JdzExobX7Byk0Jw5w4JchATS7M7Mkmw3bIoUue9ISvYkMW+Dz3h1lMSkhnAJbfsS2ZudjdOUVYjUhrnhiCUKQo3LFRQo2J9+BuNz4zHbP0aiexmykkZpKmXfeHEZVh9FJJeYkZWRfO5eY2Z2s7dLWmMGTKBEsqQ+YQaArbkOuMnqpGig2X7E49aXaYrK5qUoDoAzMcMmTMxNlqPFOoKFuUpKk2DHNn5WQuBe4rZxSyO/WQbbx1wtOkJosJkzwlhh1GFzoOJl+kYNCWKQAUikU7AWJSDu5I7I6kE/5nhP5TGaq0pO2TJnhqhSdLYj4+bzctcC1kPiZpJQA7Buks/WH544MTh0TApKwkoLFSSXSTYjPPIRRfZef8fN8NUIOmJ/x00f6lQnrIFpMtqtTMCtVRwmHKiXqoSSTvJibloSgWS23Pr3xnB0zP8AjZvhq9MJOmsRlxszwzC5kPiZeNL6Kw2IAE+VKmUklNaaqSbEh8rQ0dByFy6DJlGWaiU0pKTUsTFWfaoBXTFNGmJ/xszwj6YUnS0742Z4RhcwcRetG6Ew0kNJkS5Yd+QmnPbC9K6KkYlAlz5UuagEKAWKkhQBALHaxI64oPs1P+Nm+GYUNNT/AIyZ4RiudC4SyHUXR4P9ywvVL29USej9GyJNpchCNvJSRe283y8UUkaXnfHTPC9MBWlJvxszxQucfCaUmcNhbsfyxC6Q0VgysqmypFSy5KylJUd91B+qKb7MT/jV+E0c2NUucGmtNbKsJU22xIsMornQuFlyVomQEk4cSwLBQlGrK4IALEhzySbjnYxxhRp4pRCkLzBulYJe+0gkZ77Fld9V8HJMglUlIlk2JQKSRuLc/nh5WOWblZJBJzchRs/XD50LiZaJWqeEmBxKlp3hsu03EPTkycOuuZQis1KmKWlIqqBBUSbElr5OMxFF0ricUpA4jETJSwXBBsrIMogE78ut4y/TMnEIme3lZUb1KUVVdC3NXbGkHGXRnNOJtusWu+jCgS5qxiAC6UoqmAEAgEKUyTYkd9FQmcIWHlhYwmBSnjEFCytRZaFZpUhNmPz4ziTim2X2x1Jmk3cD9c8a7TLdZ3YnEGatS6Uoc96lwlIFgEhyQANjmNB1DlvglEJBpXM2PsSpvHGaSCC7km+z+kaJqDScLNBq/eKyBOcuXzdPbCl0VHssq5Vg6AP9HX5o4tYtXu6sGTJVTiZTrlhCkoUq5eWsE96RcPtA3xy4LDSkn35BNnStxnbKKFrzpOZJxoMhZR7WlQsBvB74X73I2z3xEMsuWEVzHYWrkiWJc1NXGJsCSBUSQTyRSxbJwWZy0ZNlEAG9JuCzPvbrh3HaRXMNSqXL3QhKMwARyQA1nbnO+BhdKzEVMQakUKqSlfI3coFukMY2MDm4zpgQvuhW4eCn1YEMQo4gAMH62zhnjD+vNDmGwSphNIdvPl5In8FqsAfbCCD8E00nrF4hyjEpRbOLVhAViZQIUrloYJHy08pR2JGZ382cbKtTqLZvFI1e0NLlT0rlrNlALulTAEEg8m0XpWIlbDe/PbnMYylueDeK2o5sYVcRMJYMkjLy3zitTlkA3HYb81jeLNj8anueYArMZf6gfJeK1hcMZlV2D3U1RCTsSBtLHPpvCukN5ZzSZSl8kJfkksDkA4dVt9gHuSBd4sOD0elAyClnNTEBO1kBrXDvmY4pMnilqpUooAekOKs0gKcsTbvsy94kMLizSKglCtoSsqA3XKQ9mjHUk30axil2dKZbc3XnDgT+n9EMjFk2eAZw2jnyL7njGjSzoKm2+O8Ja2cMpnDcem8BMzn8t4KCx2nr/WUKSk7vJDdQ/Sf6woTuY8zVG/VCoY8ALv5BCCB+rQhc4bldhhInDn7IKCxSwOaEq6B2w2ubvB/Wy8J4w/oQUA6QQLNAq5/F/SODFT5nICU2W4UsKbiicjSe/wCox0yiaQ6nPpJI7AQOqHtxYWPDp8UL7I5TNO+HDM/Voiih1XV4/TBhA3+MQ2F/q0AL5oBDlQ3iE1jePHCCz5eOEnr7codBZ0ombbdhg+Ob/wBWHS5yjicvar9XaDQSLX5r7Nxh0I61TDsCW6CG6hsjnxcoTElMxMtaTmC5G7pfO4hifPmhqUFd7usJYbw4IUcrbYLFLUJamewcH4NPKKVX2gNzPFpE2VLTOoihysOah8BTBQy71Rsdpu3XFWKilVKklKhmCKSNrKByMa1KJAANSiMzybttF4jdLaElzwKkF7XFIUzglj1M5BzOcdENZrEjCWknlFCw04h/1zRoPB3pKmVPTSDywc2zQR5opmN1YnSHUmqYgZkJ5SWTUolIfkj4UWbg8X/eOUlP7s3YfGCzxs5JxtGUU1KmWzDaRSSm2Z5vFGacK18VLIDPJA7JkyL/AIbGLSoWBY7js22MU7hRwilLkzKRSEKSSnIctw+bO8RB5LmsMzzZAVLZufp3kfpo6FS7uAwctVfqJYPDNFrg826OmzmG4EHTAhgXJOHSMqh1jzCBMwSVZqmDoU0GTCwv9X88c5ud2h8ecMkolmxVVynUegF7AxKDWyZ8FPYr1ogAuDBhUVZOztaFqSpNKAFJKSQkux684Zl6XIDBKQHdhWA+RPf52HZEWDCquiJ2odnf7JLrrqLMwSxp2sc3e52x0jTi+b63rRFBUGmFtQ9zJX2YV+gr1oA0sr9VetEekQ4lMLag3M7/AGYXzdh9aFJ0svm7FetHCDChBtQ9zO/2RWfg/W9aD7uX8nsV60cQMKCoW1BuZ192q+T2K9aCOOVuT9b1o5ngjBtQbmdKtJKOxH1/WglaRVuR9b1o5TCQYNiDczpXjlENyRzspxzh1ZwE6RWAAyCwZ2UD1spo5iYJ/wBNBtQbmdQ0ircjsV60KGk1fBR2K9aOIwHg2INzO32SXuR2H1oI6RVuR2K9aOJ4TVBsQb2SHsmvcjwT60A6VV8FPYfWiPqgVQ9iDczsXpdW5PgqP4oQdNncjwVetHKVw2pjBsQbmd3s6WyR4KvTDc/TSlJIdKSQ1QQ5Y5gVEjxRwKlCGjLO8eSKUELcyVGnLXCCd9KvWgDTvyUeCv1ohy4zhtRg2IW5kxM00CCClDEEHkr22PvrZ7ITorSycPxlAYLIUwVMFLCnk3JvncmIdRgoaikJyLUdcA90J7VX7YTP1uSpJSZaaSCFB1XBsQYqpMETD2oNwnFaIkLUSlS0DYkXSnocOemOSZoJGyaT0oPpjrrgnirZDSOH2DHxg8A+iBHbUIEPcxUjqEjn8ULEjo7IECIsoMSueFBH6v6YECFYIOjo8fpgNAgQwFCFiBAgAVVB8YYECAYoTTC+NMCBCGDjmgd0mBAh0AacQYCsSYECCgEKnwXdXNAgQUARxXNBd1c0CBBQrAMTzQOOgQIBhDE80DujmgQIYg+P5oIzuaBAhAFxkEZsCBAMFcJK4ECGIQT1Qgje0HAhiGlSoLi4KBAADLEJpgQIAC4qCMuBAgEI4oQIECAk/9k="/>
          <p:cNvSpPr>
            <a:spLocks noChangeAspect="1" noChangeArrowheads="1"/>
          </p:cNvSpPr>
          <p:nvPr/>
        </p:nvSpPr>
        <p:spPr bwMode="auto">
          <a:xfrm>
            <a:off x="76200" y="-787400"/>
            <a:ext cx="2905125" cy="15716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850" name="AutoShape 2" descr="data:image/jpg;base64,/9j/4AAQSkZJRgABAQAAAQABAAD/2wCEAAkGBhQSEBUUExQWFRQVGBcUFxgVGBgXFxcXFxgXFRcXGBkYHCYeFxkjGRQUHy8gIycpLCwsFh8xNTAqNSYrLCkBCQoKDgwOGg8PGiwkHyQpKSwsKSwsLCwpLCwsLCwsLCwsLCwsLCksLCksLCwsLCkpLCkpLCksLCksLCwsLCwsKf/AABEIALgBEgMBIgACEQEDEQH/xAAcAAABBQEBAQAAAAAAAAAAAAAFAAIDBAYBBwj/xABDEAACAQMCAwUFBAcHBAIDAAABAhEAAyESMQQFQQYTIlFhMnGBkaFCscHRBxQjUpLh8BUWM1NicqJDgtLxY+IXssL/xAAaAQADAQEBAQAAAAAAAAAAAAABAgMABAYF/8QAJBEAAgIDAAIDAAMBAQAAAAAAAAECEQMSITFBEyJRBDJhcUL/2gAMAwEAAhEDEQA/ANFSpGlX1z5gq6BXBUiisY4EruinxSomobppaadSrGobppaadSmsajkV2KVdCGsY5SipBbp6pQCRC3TxbqYWqeLVYBCqU8W6nW1Ui26wSFbVSrbqVbdSBaFmojFupUSnC3TwKFmoQSuxXRTgtLY9DQtPVacEpwpWw0cAroFOCVIFpGw0MVKeFp0V0CkbGSORXYp4SnhaWw0Rha6EqSlS2EbopU6aVazUedxXdNMTiFK6hmu/ra59DB+MfnX0G0ctMcFqQCkDT1WsFIbXYqXTXYoWYh013RU1KKNsNEQt04W6kC04W61goYFpwSpQtOC0A0MCU8W6kVKfpoNmoYqU9UroFSKKGwaOLbp8Uqcq0Ng0cUVIq04LXaVsNHBTgtdVakUUuwdaOLbp0V0CuitYUjgFPVacop4FI2MNApwFdApyrStmXDgWpAK6BSikbCcroroWnRS2NQ0LTgldApwFCwjdNKnaaVCwHg6X7pTViAcifLcbeX31BZ5gbpIHmYk4x0MDJzH31DzDjLtiw0iUO5GYJMGY9npk4oVy/jyVGCE8wT4vQHy8RmKeU9XRWMdumu5bzBlKjUCP69K1HD3tUf0Kx/AcZblVWFBXedjnPoIrQ8u422p0axPSr45kpwDAFKKjXiaf+sjymrdI0jtdmk3FA9KY3FKN8bnfyya1s1EyipAKit3AR19DTtdC7BQ6nrURvDqYnaa6t0eYz6/OtZiyK7FQNeCjJAHqY++qPEdp+Ht+1dUnyXxH6UOjcDKpT4rKN2+sA4W4fgB+NI/pDsjZLh/hH41tZAuJrAKeprFXf0jr9iyT/uePuBqnc/SJe+ylsfxH8a2jZtkeiAU4V5qn6QeJG/dn/t/I1Mn6Q7/7ts/A/nQ0kZSR6QopwFecf/kO/wDu2/kfzqS3+kS/1W0fgw/Gh8cg7xPRYp6gVhLH6Rm+3ZB/2sR94NW1/SNa/wAp/mtK4SH3ibQV2KzHDdvuHO+tfes//qTVh+3PCge2x9AjfjFLrL8MpRNAKkArKjt9w87XI89I+7VV632u4Y/9UD3hh+FBwl+B2j+h2K7Q6x2g4dhi9b/iA++rNrmFtj4biMfRgfxqbTHTRaApwFMpA0oxKBSimaqcGpTUdpUppUDUfNvNOD4m7c/Ve/1F11XAPDCT9rzk9Kk4Hk166ntr4C1vTGxQ6TEdKG2+GbUbjt4yZkFpwIAB3irXBcGUAZSfKSX956zk59ag/wCZjvqAm0uEvEckuqY0icQF6gkCRPqQD5Y8xUfDckv94qmEDgkT1K7r6GM+6rPE3Gu2yFMNqBRgWIWMHckySDnpNWhcVO71cPxd9wB4rd4kB9OltK7ruR8a0c2GT5ZVOb9lyxyniVyt/TO+S222TVhOB4kf9ceuDJj41Lb7Sb6uXcYPWVnPv99Pv9oU37m7a2Gm53Zn1MZHz613x/kY6SOeWKd2JeG4jE3kIB/dM46EzkV25wFxhBuTmZ3iRkR5bfKqx7TrpM6FwMiDB6zJGPjUv95LYbQSC0TABkjoYE/fVvkgT0kQf2FdMTeXz9jf/lTzyG4Ym8Pgkfcfwohyvmtq85ti4iXANWm6RbJH+ksAD7j60b4TlPeMVFy1rA1FdatpH+ooSBuDR+SIusjO/wBmXTom/Pd+z4Njgzht8CkvJXwe/IIJIhYjV7UZ69avcFft3y3ccSl3uyA+gYWZAkugESDtO1VuV8cW408JcaLmnUsBWQ+A3DqYRohYPlQWSIXCRBd7Olsm9J6koGn5nHzqJuyQj/FH8A/8q0LAjcEdMiM/GmpcnbP9fyNPYvTPf3OH+bHuT82ro7HCP8X/AI//AGrRgHyroB8j8jW2/wBN0zv9zhGbvx0/zro7HD/NPy/nR8XB9+4jbHWu94K2xqM+ex/lc+Yp47Hf/KP4f51obWcDJ8hvT2bSQDgmce77t6G5qM3/AHOP+aP4f51z+57dLifI1p5p60dmajLr2Puf5if8vyp390Ln79v5t+VaoU8CtuzamS/und/et/Nv/Gu/3UveafxH8q2Cr/WKfpFDdh1MaOy97/R/H/Knjszf8l/jFbAIKkVPX7q3yMGpjh2dv/uj+IV0dn7/AO4P4l/OtqF9fu/KnaP9X3flQ+Q2pkLPAcUns6x7nA+5qvWeK49ftOfeVb760fd/6voK5Hr9BQ2T9DaguzzvjhvbDe9R/wDyRRCx2iv/AGuGJ/2n8DNPLDz/AONcFxfP/gaVqL9Btr2XBz7/AOG7/CPzpVU7xP3h/CaVL8cQ7SPHr3K+7OksCuogMjK5wY1EB5HxP3VCFGuCc9OhKg5Ef176ksL3a7KdQyDjfrtV+3ydLjJGkafErNqMY2kAxsT6gV5xRtnfHH3pRsdmry3S1qGR5YWrmtTPUK4U4PT1I6bk+Eu32Ui1bdNM+C+JtloCsVdSGkTGBuuRAw2xZu2yunQdKk2pYlQ0+MgAlTiegIPxq4OPuEOCiE+1I1KslTqmDhj5gdd8116ryWKnHc3ZbJ/Y3WuSNOm4Cvi9k3GwyqT0gHbaq3G8+e3bDvaIcASkXGE9IYszEHzJg/GoON4ji2Co5VtRKk+HKyGHhdQHnyaZOdwKjv8AM72lU0wEaR+xVRqErB0xMj94GOoo3QtFV+0i8YXQqoVRlpYWzIzpJKlSDESJ3q1c4kAXHtW0uXRBAVmcmQwEjUdzjFSct4Eq2uFyAPCqAHpuFnr59KXaC0W4e5oYB4GnxqDIYGJnFd+KP1bOScvtQR5Gby22uBO7dgTACgzufhIG/wAaXJeZcVruHiE4dv8AeWXYCTKjbfECqfLbjaQt68pvRrOkkg7CZCgb4j09KsB1hipJ1qR1gnIqqW8EybesmTci7UsrXLaoip3hg2rSEMARp2IwJIlhjqZNEOBNqxdvcYAzXmVwTcGoAXCuohUfw7R6DFBuB0d4zAGTB9nrucz1NQcZzBUe6xDnUvdlQFE62VQAxMjJFK4tIO32N0O1x4kXDa4W9ehmXwgaSQYM7x0OZ3qinC8V3ut+HFi3qLMxuKCcaVhANRILDeAI3rP9nGCK5RShL6o3KhlWFkjMfjU/aDtFctW9eoFdmDzkyCNiMY2oxhJKwOcW6D54lurHHqaYb/rWX4LtHrWWa0pz7VyB6HaetELHEKw8V+x5HSXf6QKp8kUS0ky5b49U16mVQrk5MYaG+UsflT+G5mlwkIwMeQMe8GM/Cqzvw6Zdr17/AE27RVT6Sw/Glc5ioQ3O67tQoYIMsNxnzMQfjTRypgeNopc87RNbuhLZEhQxkTljgfIE/EUK/vVxTXIUJJ8IOnG8/XE+6hvE8RavC7dF4BmdcOrggFZEaQdtMeW2aO9kuBtXA7G8pn9mukOxAbDEwu+kmOuanKcfJaOOXij0DiOXNoV7YkaAWg9Ynqes7elD1umjnFceVtMURkEEI94BArRCsqsdTsJkAD4ispyy7cNsd/He5DFSIaD7YA9mRBjpTYpuViZYahRbx/r+dPHE4nf3Rn3VTvoroyE4YFTmMEQc703hrK21RFwqLpUbwAFA39KoSCHD32wGHvKkH4x/7qd74Az9cdQPd1qg10QfcaXHXQbT9TB2pWqHTCimpBFUxcHkaeLvoaIpaUDzp4FU+899ca4OlajWEVAqVQPShAu+o+tdW8fP+vnQ1DsGMen0p4j0+lBe+PnXV4hvM0dTbBnUPIUqD/rR86VDU2xgeL4W6jFGRIzICgiABDKSNyDjzj0p/wCpSqhGAIIAO2lhkbGSBBwNpoLzDt8bjAJc0i2ADiQ+ZXdQQTJUxkiK1PL+1VnuAvEBnZpa4yqq7jEAexGAIzivPaOPln04ZYplDm3L7lsKzJBBGi8o0+NjJBI3LbEHyq4bo/xnDScPbZdOkyQbilVPhzt6A1MvFWnshbl7u3LFgyDSyrMZGQTpJyYk7VLwvOO48Du1+2cK7MsiQI1K0Sd8VWLTXkfa3wAc8bwkLcJCFW8TvDaXDCF0HvBGDpPvAihHGca/EvqMqzAgaGi2fIjSIHU58vhW2vcPZKAIzaATuIMA5BkkNuMmSD5gxWd7zh1BL3bqrqIYrpwWMamgxoB3x5U3/A+gHa42+hUPaUAyC7GDP9QOtXkuPcUFiPeoHyqXvOBS1g3L2rMaUJJJMDBOYUnTGxp9vheHZXZbN8pb8Qi4oDeIqYG6xpmInGBXVjz6/wBunPPDf9SvY4hP1j2hItBTBGCH1R6YM1c5eNaqqyzZwAehM7Chd/tHYUz3CC5pMNcZmBE4I0kTIPXM0G5nzO7e0uq20UGV7piCGC6zgsSGA1Z6xXSv5SXhEHgb8m+t8jvnItMfp99VeadlbzW2kJbbwmbl22oBVgw+1O4FYc9q7xFzVed4yrYJYkeTKZXfGDRHlfNblyz47Zc7SoHsnYkU8czyc8CPGodNfwfLls2/2nE2BAWdLM+QAJwvoK5zLlPDX0AbiHKwfYtnrHRyPL61iuH7QP8ArGniO8tWn8IC4KkSNUgSwmJAI3wat8HYum2/eXmUtsAJNuCMgtkzHXzrbOX16bVL7BK8vLuE0m4nEMGYjUTbXyyAg9n3nainLOacM+vu7bgI5X/F1A4BmRuDP86yvapdVq2FcHxafEQJ1gL0OD1rnZf9mt9mGNey5XEkkHAIyBv0pXGKlXoOz1s3Nrmy5i0ggx4izTtneJqDmnaQ2rLuBaUqMeBYJ2gz7/Ogo42NkciTJEY+BifhNM4tL15NCWgytvILkjcYgAbbU7hFLgqlKzP8X2v426E7y6AsgQqW1GxOwTaOnpWq7C85uLaKniboXVOhAidFGomJ6gfCgK9gOI8McPeMR4gpxA8jFGOB5GvClf1huJtal1EGxKgz7IbUdR/7YrmqkXttmu4682WEaowzsz3Ov22Goe6YzVbgbzBBqJJzMkeZxNXv7Q4BkLBrt6NgIWcbSY91dftDwagrZ4U3GXT/AIhC5In2jq29BVsUklxMnli2+tEScRn+dV7vN7K3QhdA2ZBYCAYIJMx5detSW+3ztatvas27YfQNJlyNRyZAXVj0rHdtO0xbiEV2mFJKJbtqA0DTkQTIncmMedUc5VdUTUI3Vm/s2Vuhgj2WIBmLiEgxsQCT6USuckti2TcaBuSDiBny9K8HXmHDrA7pgCZIK6hsQOp869I7OduLPc27Vrl5uMihdTKFBPnBP3CoTlN+ysYxXo19yzaE+JwYBEQ6+YJA8QmRmqyt61T4vnl1103Ft2l1CLNkAjUDu7YkiOgxXE4n+v6NWw249I5Wr4EBPr/Xxrv0+GapjiTThxkbyD8PzmrUTLg+HxmnJbJ2GAYnMT1A92KHDmQYugY6liYGV1CRk42zQTnH6RbvB3O7exbvLAIZWa2w1HqBqEz5RSSdIeMbLvaDtMthWCaWuR4YllDSVyR0ETE5+Nc7D8fxF+yxvsrspwyjSSDG42wSBI8/Sq3LP0tKUCXOFuu0nxa0LZOFkgEgTFaDkvbKzfuKLfBspk+JzbAUdSSoJI/Kl+QfRF6R/R/lSqlxXH8KXYlQSWJJAWCSckeClQ3f4DRfp40lt3XSVkjI0LG49PKN/wA6J8Lw95twV1AaTInHQyfKfl502zx05n18WBpz9atWOcIF0gjUMBgOs4PpG/z8685KbZ2Y1D/0Q8w5c6keLWsAjzB6zEjc+dQ8v4q4hui5c0xiBhwfNcTEfhVp+IvSSdJgjImRMEyN4+PWpW4pXYQTJxA9kmImIzkbfXagnXko8cZdi6C/J+0xjSGLAR0nB6g+oIiZo7y/mFu45IBnI0soE+ZBODvuT51hOM5M9s/s9WDI0kwdh4QdhjYkxnNO4HmPEqVuAMBIA1Qc53jpijb8rqETljdSN5xXZ+3J8Fso20IoI2BkdSfPeqy8AASe7A3E+R3GIEA+k5+lXkXaXVJuHSB7S6N5Ej1U+XSJGaO3OZ2Vxrz6RI6Zg4rohJSRZSvqMpx/JReKkBQ3ViAxxkADylljGOsmstxfZhlLCVG3/ThjtkGciD1ivSW7tl1Ja1E5GolQY2In3TIPSa5yrtJYDsri2mlRc8SEsGaJA3mMgx5iqX6MzzDl/Kl1HUAzD7JOBHQqDk1pbPLOKMaLB0xEQyiOm4Faviv0l8Gk/tGJG4SywP8AyABrL82/SCt3iFXhnuDw5RkGkkEQYGQSpPXoMGa6I5XFcIyxqTtnH7F8S7Bn0W9OVJZQQT57np/KpOK7HQC128jbsQCWgRkiRms9zHtrfcMyKYB0wuoFQBLFxGPLNMTtJeuEd4PCsag2oA6/CVmAQIbfJovLNg+OKCVvg7HDuGu2u/t7hrZZGQeZBnVAPmK13D2+EUAiwADBl2jcT1JryPmXHyvdi5qHsALtAJAz8q1H9vIbSQGc6QY0gxAg7iKWWSS6FQibi7ze1ajRbtZwNIBM7gTEHGd6XEdr4HhB8ui1gbnP2j9mmk9PZ6YggDFUL/GXWaS/oBj+jSbyY1JG+udrbpGoK7KJGnWcz/tH31W47tQCstp6nLz9N6w3euVgsxBkRMD6e+k/BqBLRE9In60FszWjVWuZG4NUzuPDkYPTUQTUVu6ZunO4zjpbWJEYzQH9f7u2BbZSR0MHc5yGmc0x+HvOxBe5b1RMhWU4jcffX04ZFqkjhlB7NsK2uORbXDIzqCe7MGARCzmfWPfVLm/K0u8SuljqcO2QRkAAGDGNvlUS9mk6tPkZK/mKM8JZVCNPRYyROSDufdT/AGl/ZCWl1AYdlrkSPFvBkL6ezk1qrcqqIh04CEKQNUKdRJGZmfnUDXNtt+sfeGrq3SWHSPLPoOp9ab44o2zCtqFGFgTO3XzOd6nXivd8Z/IiqPDWmYyRA2nA+h3o5wPLoE94QciYEEe5gSKWeWMFQYYpSIuGLPhQP+0r/I01+Ucd3p0iybZjSPEzz1BGuD1zFXrHJi8/4UzJbQvTpGc+uKh4rgjZU21428SZ/ZMqFZIkK+i2rKCTsWJOK5pZ5SOmOGKILlvjLZ0taXUcwViY9QT6UC51cs98RxfBIxFvvC5YKQisFJMwYGrYZzirvE8be5dwwe8yNcN0CVkDQysIM7DUOnpXnfMe0XfFnILlu8Ub+zAgZ6ZPwWoObfEVUUusHcT3nfsFm3pZhCkwsMds7AR8q2HYm+QzNduNc0qW0s3hMSQIjMmN/Os7y/s9xFzxAgzkNIMgjfcsPiK13JOSXQym/p8MCUaAVXoVgda6oQkzknNGit9mLTAM/tsJbH2jlvrNKrf6wP8AMPzT/wAaVdXxo59meJ29bZ6E+6jHA8HG5BJjb4TVO7YYrK+caQNonGMbj61f5TaCycgx1n7twZrz2V84ddBZHIaYIgZJzB3AIneQPnUli/YdpIGs9VJG3+k/14alLMBIgH16wIHv3+oro4ggSwBIPQRnHX4nHrXHf4dcZqKpFm/xyOGCQzrIWTEjMD060ETiyhK6GmdhsfHiAc7zt0q3e5gNSnuwJOTtE7H1wB865diVueByCBkjUJBjcTO2340YuuUHJNTRb4dWkaZLHBwJ6icb7daKWOaOo0kBjjUWExHQ4k9cfdWZu8xdWJTcLMyfLptIxRKxzLX7U6juwkSSIzuCRBpHceojFr0a/lvH2u7JFudp2+yCJVPYWZUCImc7Vauc0ZbQZ7cajpXWvsZAjDHHXEiJk1iLrsB4CXIIaMaiBnHnmia8/dgssSN4IyMQcH0LCn+avJZZP017cvs3pLpbLN4gQPqSM/GsvxvLXRkY2AAJIcKXO0CQczMQJ26CivLebB/YAVZjTBwIJMYI6R6Ubt3jiYCnAB9o469PlvFdEZKivnqPP3sBlzYEHDkKwEnEwVwxj7Ub9M0D4jkiEKbZAJI/ZmdYjcsAI1ZXSRg/Ca9N43kNviTKt7JII3MjJUzlYjoY9KC8b2f0QSvQMAyhiCpPgbTBjoJx6CaspCtWeaHgiPDGJzGG6Rv7/hU9mxIjYAAHrHn/AO4rX3uz6OrMd5AZfaYLJYH2jphSMHBgQ1CbvZ/wBgjqwJEug03UDNpaF9QF88TMRTWn5FaBTcMuIJ9Z38vlT7dpZ2kz1j8aYnDXFUFQWmfZEnzwJzgESI2HnVPiOcFZxABicET9Qa6sahI55bIIkrp3z188+dPZg2NY+h++axF7mL94zA5JJ6Rv8vKmXuPZzLkk+hj8KqpJcom037PQFgCB5ef51JbuH1+h/DFYzlvN9OCzx7lNaKxxgIBkiRsZ/o7V0Rmn4JSi0FFuDPT4imu/kT9D9499Vkvj3/Wj3Juy73irEMLZ6iJ9BFNKairbFUG+IocJYa6wCy58gCPvwK0fCdlyAC5Mz9kiIByTq3+XzqflPL3tO1sgKp1EEjUJHxBaJ+oo9dsSsAnaJ0/zmuOf8hvwdUMC9gpOLPsliYnB3iPslMR0jH4UF4rhXcn9tftmfAbbhSMjBgANBEURuXhbBRB4xqEagZkSACRJOox8BFU7vaLhGtljftqwOllaTOMHwjVpPnmDgiufb2XoGXOY8baVkucXcuWjC3CdIdQfZIIE5JAJmfWp+C5pa4C0ra9b3FlRJY6oLFmJnPSfWs1wnawg3GNsugBDZLSNlEmZGR7h7qz/ABd8X7sqyhy7IqSVVQCNOk7eKTv1mj1g4gp2t5vf4qDJa27ACFGCOhj7/Sp+QdnTbu6biBlg5zt7ozJPSrHZ4uVII0qpgA+0MZBO0apj4UX1x5j1Fdn8fAqtnJmyu6QRsoigAYAwMbDy6GrKcR6j5sv4RQy3xJ85++pP1rzA/r3V30cYS74+R/jSlQ39YXyHz/nSrBMbc4xbbeEGN5M7znEbSKo8VzZmuErISJ8U58/fIFW7vEBgGGfCBsdxj5gn6VPw/DqQZTBgiMA5wBOCAS1eXi4rskdm78DrXPDE7k4xt1GB5YqweK1P4T7efUZWB8fzoXwnLoZpbCzpgSxYbbbec+lXLnBwsAgEZHWczGB7qWUYJ8DvQWuKtxYadJiNpGwkEnf1oVwNhVuujA+NW0ktiNQ0x0BgN/Wati8RpCnUqpq6aZ1DTPl0G1V7/M7bk6/CwJjeM7SYwZ/qalFN2vRTZSXQpwwV9QwAcAsIhYwBEzsfd8ajvcMwWLRAMsQJkYHzGady7hHAHmyzMyJ3M5zuBHrUl3hjjwiRMdBvn3fGpeGOovUq2uDvd4urAjERn3Ci62NPUYJxG8Cd/OfxqkrMThTIA0t79xPTb7qnt8TgSDpifVSd/wCvWllf4aP19EpchyylgZGA2+ZGRkY6UQtc8GtdWq1pOrUjEKzrhQVUgFYxnGelDi4udVZlJGYIggjMHzNScJy4uukgWzBUA565E+uaEZuI8U2/qbzhuY6lVw6sCfIgk7R18+nlT+DvPLGFKzEDUZE5LNjxiSdMHH1x/JeKdLgiYEll15WDAAPUY33EVftc60lQvRgHDax9pdwDLnIMz09a6oyLpP2GOa8IPaQamtgqDOZKsZOqNJE/ZJMAeUUKv8nZAmCMQwTLZlzAZMCRPkZ2NCbvNL9q5eNprTNDXHPj2WSdK6swsAg49TVLl3aY3wx4u4h7sFlWNHiIIGVUnyEyImupK1aEuuFzjrV20dCBUTRqOIO0SpMKNTRIGNviGv8ADqzFVtXSYjSyqRvcaDGNWk488n0rQ8l/SHYuKiXySDAYEFwDHhjGRM49+9GW5Rwt4yj7QFKnVAH2crqWCYzMT0obUajzK72bstpBAyGaVADjqAVAzsMxsxHTAfiOyqA6VLMwPiASREjxAhtoznyr1bn3ZZmUQqnIuLpmZEEwCdK+EjEDaPWs6/JyMeNIJW7II0eSiSRkEhc7rvinjNiuKMVw/KrYkhSQoBaRgSQoJnpNXrt5QMkeQ23HkI9Kfx/CurpZRdTXCIaAAQ4wIA6aZ67GtJyv9FIbx8RfZrkz+zx8y2foK6YSa8kJRT8FTszy17im6pClSQhAguw6E9BEj1mt/wAp41yhDFWhtJKDwqymCo8iD5in8LwSWUCL4VGM/j51R5pzVbIEMi97cFsiJJLqSGCzn2V99LOdseEaQQ4/nNtTpNtScvJyMbnOZisVzrtizFhbw6lVBWANLgkEkkEASBn40K4znfeOneLcRgha8B41M+FAp3UMJwdvjQXnPMrDcSzqjIdIW4o0qMAKTpgDI8vzqXXxlG6Vl692ua0wVfDcUwxYmQYAGIIPUz1xtQLnvB6ESNLFwWLruWBJJPyaY++nvxHDs5uNqZ/Awg4MMRcBIOAVj4nBxVYobjAKMCdK+kbe+nXCbZDY7SXlti0GhOoUAFuuWGSKu8v5eL513JAEASJkAbE7n76sWOTj7Qgg7Yz76Km2I2j3GurHjTds55zfhBDglRUC7AeRip1cr0keeaFWVP2Z92anTi4MZHu/I12ppcOZpl61cB9pZ9UEfSal7z90n41VW/6z8Y+lOLev8Q/GmTQrLXeP6/SuVX0H/T8zSo2LRkXkKAAQSZEmOmPhmmW77FV1aYyFE5j7Xvnp1q69gG74lBJAY5Ig9PfVu5wKqutR4gBHX2iROOpgY6TXm9kuM7GqBdrUY3w2+QNO4+kHfqaJ8OdQltQadiMEdDJ9Z+Vd/s+bRGA4PTbwgjHlvPwFSJwY7vJaVUQcmWO0nzzEflUpTixfJaUldMaSrYgZ28vT8q5+qI0uCBJI1bAk5K7kD+e1UeAdxCtjBIYyYhgTnpuRNTXOH0+AbMcb+GNONpyZz60lVwfaiTh+OZIBJUgkaZJA0gA59JNScPxgLEtPhgE5ySevmTgwN4oNb4hy3iGRO4O5k5k5E/fVi3xTpLlQJbM5PhgkwPSBHrTSgBybYbu3PDI8MwuCcyQM+UCKi9kyxiZBz6Z2MHIn41Bbvq40CT5AdBJIBnImevuq13LGzIAIVlzgHpEDciQZqGr8FLci2oB0xgH/ANmfj+FW7V8hvCpWeoAI1GSTIOR+dA7fMgrRB07menz931ouOO/ZkCAAdS/PG+3lUnBryWxTSCmsbTgzmMKRuDmPjHT4UC7R3zdgq6l4GmF0srLBJUqd8DpiBV7hwWIMEHbB2kj4D+YqpxvBnXCgm4IJxEiTBPTO3oRT43R0SnJxtAXnvGut4sCAc+KPEwYAGckAx5AVnuJ4lm9rpgYAkHzgZOa1/FclN1TELcCkw+AYE6T5E9PWgXNOXC3bU6kJJ0lBMo0SQ0wPISOtfQhNSRJJtWUOVKSdSrq0wSPpMfE1u+zHaHuSzAFrROVb2hnUCBjUYkT6VhuFZkbYwdo33kZrU8JwfhskhlUqzkgagNIMjAJDQ8Aes9KE1Y8eHqS8xtMQuozqKhTnKxMSBMVSu894YlkBt6rY8ZAIUGTIGIJmcA9TWT5sDxaa+FdkQMqOVmSNKsIM6mJUifDuB5ipeCdVSSNRtlbbvc1gAMwClrZg9RJAMTNGMfbNJ/hqbPL7LRcUKwOzQDAxsTsMTVfjOb2UgM4BLQB6mYB8pg/SgNzir6hbdgNdtHINvu7eCxUr+1MlPIkRneuc+7IByjQC8IzISdLMDGGwB4IEkxnEb1VzQmpS59z29Z4m5aKkoipcCpqKMzaTpdycSrelAuOtPxD6PBbU3daIC0Lq6Akyp1AkAn0HrpuD7JPcu3WF3vLcAMGQhg3hhRHhYKCs+gPkamflPsgsDqkDSNJGn2I2gkriSTk0uwUjMcp4M8MwkKxYBjAIIAJK6g/2dMk+8edA+a8vfxX0g94zSijvBrGQCGk5BeCR9k75rbcaumWuNaVZAHgAbAA1I6iB7RxnY9BQNefWjea2wdVJRpRlBLD3gh/ET1885pot3YGqMha4oNKuNDemBPqOh3o3waLEIRjqep65OPSiXO+R8P8A4loIfFrZjI3BIVlmVEEdIJG+9CLFhrYU+yoYZEgFWghsiAM7+e/WrQmk7Izg2i6zkQfPyzTrTRkbesb/ABwaga94yrDKnJldtOrV1EQKkNsq0jbqOldkZpnM4tD5YdPSPP1p4aVPmOnp5zSF4TBBH1HwpOI2yfl6/GnsWjihRmemxkj+RqazxJG0Eev5VEZ6gZ6+Xv8ASklgxOJHl19xG3xplIWifvT/AKfkKVVwg8zSptgag64y22MPqckQBvnBB2ANX7fMQgCTDHB3I8W4z1ECqHeiWPUzpwMEg/f5+lOWw/fghtWxPQjVv9J+teflFSR02gpe4hu7XTBbcj7vhCmrfeRpGCIJ984jyPu9KEoStySMKSTGZnGPeRMCrVvil0iZBK/UZjO2B0muSWN+ibRbuhC2rbAB9xPl51NbdSwBgkSJH+6NvRQN6GHjgFcgk+KW6Rtt6ETt5CpuG47WTJksNQI6gHxE+WY+Z9KPxyoUr3eWhCBmVGkRnyj3xFMvWSFMAtpAMRtkfOYoz3oMDzgY9o759DMelK7eGcCDgzvv0EmMAUXOXsdgPh7tseKCjEz8ekf11q/wXHa2AEKR4siD7MzHXAPXyqE8LErt1k9QCMT0O9VrPCEglFJZTpIOcQZ9IIkfKmpPobaLJtKw1IZkTkQMT84GP/U1Y4adJMl5IjSY2BmQTvPwk07gr0aQ66saW26AgbD3Y61C1oamKGVBjSvhIOJG/nNAdPll7guaBQEJM5AnwkmcTjbAnyq5wnGES5YwpiSRncbTtIHvms286lLKHiT+6RJ/P06mrfB3RcEAMSSCBJExEDf18qSUCkcjujW8RwS3l7y3CkCSssDMzOMiRMnpFUL/ACNm4wG3bUL3bakLM2sibmJwQZj4iYzVHknFvw9wElgHzE9QSunB9CPcaN3OJ1uly2SsBiAcCZJ6eU5G+PKmhJwZ2wqa/wBKFngrFy82m1Ag3ijAIUa2BrRcZUh/n8KJ8GbJddYQDMW9XduUjTKHw6sAGZM53qlxhZnW4C1tVC3WUp4p2dwwJ1AzDSMxkU3g79tdSM/eq+mIYR9omBPhMtgg5z8OmLA4otXdQvd4MqJcB3DMgEEaQmSRjJ3DDfpBxnBm45uCRdZjra5qVXVRA0RII6EMTsNpp91FRpV/Gn+bELsrAMCRkhDpnZYiuLx126oTXrTWQy9YgEKQRBIY7xG1P/oC09mR4kWSNGARIIGCS0kqevsny6VFb4vuysAIym2CXLSAMbmV0mCPLMEVHftOjRJtakZlzqBKi3qjcaiNWPDnYCqKJdZ3bvMK3VUBOpFycQVjSCsiY6GtVm9BXs7ztla6lxiSCb2pAF1FpWQICSQQDgZnbNHLXGtdB7sL3a7IysGGdQH70aZBiYJ9IrG2OYElXCC26EWyMqZYiQ3QiVQ7beR3sW+NuWSHVto1A6wRqElg65I1E7jrIouIthPm3CLxCLbcOq62YI4B0tgkB0goDkZnbOaznGdghc0OB3bgMX0EPbnoQpznxYUdOlFOG57eOpXi41xlEvbVSSGgI7NE+nszAPUgSrzC0LWo65JBJlQoLtDDUDKwQ5g/unMEUbklQHFWBLXJm4f2XdtRClSCIPRk6EAmCJMTPSouGtMkmAFUMNOth1MMrKfCCTBH0wa1BvK1rvSQbYPeK2mYzpkkEjAYjz69KH3+Vm5bUgKYOpWVoiejAkEAmCIYmSKFsxneM5NaYzbGkAzCuGGkeCVciSZ04J3mMVRNhkIJ1HLgS7e4MDlQYMQcSN60vD8uY3WZXUy5lSdPjMZHhDScghonzNUuacvco4tvBDEgFc6GPiyJRiBGNyBkVRWhGkwLbhJ1qVJ0mPEckT4PKdRwPSrvDczRogysT4tU7kDJxmKrcJYuoCL4UqIOkkpqUAMRjSf3TPSOk0zjkEtcUOgDeFVYOiR49PUskEweoTpEVWGRrhKWNeQw72yN/oY90iqV5AJiZ+dQ2OLLgH9nBwW9kAe4AnVBBMYEj1jh4pF8RYDwgzKwQSRIzJzjaumGRMjKDJQh8/p/KuV1XUidYzndaVU2QmrKr2mLeEKAAWMZI6Tp8hpFRcDxDPqVtKtBHigCQJHiYwpz0pUq+RDqo212TPxDMHmJgGcZIzBE4OMGle41mZVDTMb+LI8EY2kAfKlSpVJ2BMro6sHUdWnIIzB1An3kCiPL2Qieu0DOOs+QpUqWaaiUSLq29IDBiSoZgZwY/mPoan4Mi57QI3Ef6RH13pUq45yl12F+SbiVNrxAGDEN5SZJ26SKFPwLahdSWBB1TIAxJ+7alSo4pNroWuD7DMG3gYKgenr5iuWuCNstDaQSG31DAkxMx0/rdUqO1E4srW+JOuTlpiTGREEfWmc5d00sFJUmZESIMeyM/wAjSpVaCWwyGJx8OF6hjLY33Jx6TijvA80YLK22ZQQZ1AaT7MnIEGffn1pUqbRN9OnC3Y7+1bviDHVMZYqQ2IaQSYO2R5epobd57b8Ia2NIxOnwkyD4gDKrGMYE7UqVNFfahpzYy/zfQTpVBgTgQ20CPtDrvGOsV3hucKmUAUMDrUzDKcEZEH7RHkW6ClSq8VZlNvyF+H7RupY3AzAqVVVhXyBLAg6WBGk7jMnpRrl5S/a7y0bou630l3VYkhShUMQVJ1DIxqmKVKpvh0NcsFc/Fy1clmPiXVb04IZGJAJBKmF1eQhOlMuWWYkBc6j7cKSYLEgnaTIK56bgilSqnoDXLO8JaZg1uULBfCqiHBXIdcA6gQV2zq69LHDMxZFbIlbbE6ySdRJDkgeeCR9oTNKlWEZM917WlrTBLZ1hrZXWhhmEAnxICRO8T5DaccQrNca4oVrZQ+GU8OkEq4PtiScgEAMB0pUqKVoD8j0uDWG0uMEE+3AyIc+Ueh6ehpnEcqt6XDFgZDEEFkZlEhkGdJgZxjMTXaVZIzBDWk4gHZlVlW5aYMdH2QzAldAIgjSTud8Ghl7spbRtKlrdyNUD2GEsxnIKNHWIx8lSpvDoWrBj8LruCyLVxgx1q5kOm05BOtYHr5iKi5pyogQEbSVMHcMRJJ8Mx03iQuZIpUqLdMDiqGcPo0LLXQYEwzgTGYHdmlSpU9iao//Z"/>
          <p:cNvSpPr>
            <a:spLocks noChangeAspect="1" noChangeArrowheads="1"/>
          </p:cNvSpPr>
          <p:nvPr/>
        </p:nvSpPr>
        <p:spPr bwMode="auto">
          <a:xfrm>
            <a:off x="76200" y="-849313"/>
            <a:ext cx="2609850" cy="17526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858" name="AutoShape 10" descr="data:image/jpg;base64,/9j/4AAQSkZJRgABAQAAAQABAAD/2wCEAAkGBhQSERQUEhQVFRUWFxgZFxcYGBcYGBgcHhoaGhgXFxgZHCYfHBojHBofIC8gJCcpLCwtGx4xNTAqNSYrLCkBCQoKDgwOGg8PGiwlHyQsLC0tLCosLCwsLCwsLCwsLCksLCwpLCwsKSwsLCwsLCwsLCwsLCwsLCwsLCwsLCwsLP/AABEIAMMBAwMBIgACEQEDEQH/xAAcAAAABwEBAAAAAAAAAAAAAAAAAQIDBAUGBwj/xABBEAACAQIEAwUGBAQFBAEFAAABAhEDIQAEEjEFQVEGEyJhcTJSgZGhsSNCwfAHFGLRFTNy4fGCkqKyFhckQ3Pi/8QAGgEAAwEBAQEAAAAAAAAAAAAAAQIDAAQFBv/EAC0RAAICAQMDAgUDBQAAAAAAAAABAhEDEiExBEFREyIUMmFxoULw8QUzUoGR/9oADAMBAAIRAxEAPwDnub40XrgBqgIdlmSQfETa8bn7Yd4Vnqgqa1qtqkqVmw2tB6zzi6t6YgcUzMFgoKhnmBMSGMkgi/wOF8M4fDAMzBtOoAANYxaJvHpvfEINR3AzTt2qrQWGqNgCSQSDvy3/AHGFjN5ipUpsKukGfz3Xw+75G0H44zwGquqLUUePwm6hDI2JG8EjSRFj1xP4rwKojDuyNbMWGpgAYElAOpI8t8dUVkkr3aT8k9kbPL5ltKzULW9oNv8AI4d79veb5nGBy+aNN2DRSKX0kGb2gatxN/h8cXeU7TgnSSCbAQP7Hpf4dMdMOugnpmmq/wBiPG+xo+/b3m+Zwfft7zfM4rqHGEYgE6ZOlZ/MbyPpiwjHoY8kMiuJKSceQ+/b3m+Zwfft7zfM4TGDjFKFsPv295vmcH37e83zOExgRjUaxXft7zfM4Hft7zfM4KMCMajWH3ze83zOD75veb5nCYwcYxrD75veb5nA75veb5nBRgRjGsPvm95vmcDvm95vmcCMDTgGsPvm95vmcF3ze83zOBpwenGMF3ze83zOB3ze83zOD0YGnGCDvm95vmcF3ze83zOD04EYBgu9b3m+ZwO+b3m+ZwcYLGNZC4xVr90RRJZjAjVFjvEnfGBzAzJZ0/E1ACZ1AKska5LbGNyPljpRGK3tAp/lqumzaDECTOwiATz5Y5s2BZN2UhOtjny8R/Dhq1YSx03JAUdIbc+fQdbF/iDFHOqqoETqZzBBvMbt08hiHw+ta5U6STpZDUBBjUSADAEHpvbyLMZ7vQT4lZ2kwfBp9AORsIGwx47gqs6bE/zlf8r1NPLxN/fAwv8An6lPwa28Nv3KzgYWzWTcwNVWoeSuYBkQZY/CP7Th+nSZmlVAndpI56iTe/p5DliJlGmtVDsF8Tyx2HiJJtN7QMaOlw2jBU1YYkKFBBYzMTYG9jPTobBVjnJ7AbSHqWWp0WXwioryCxhibhtKqQFJEDYnrbnY8Uz6K6irS1xdDPO0x/eTsRyOKSlwesMwKRnSPEr3IU6TpKsBvaCDAsfLGsyWQCU1QhTpJItbnsPQn5nffHsYFJx01RzyrkgUMpSza946Q90JvaD8jtz2xKyXZ6hSJZKYBJ53jayzttOLCnTA2AEmbdTufXC4x1KC5a3J6mMrl1HIbk7czufXC4wuMHGKLYURGD04VGDxjCNOD04Vg8YwjTg9GFRgRjGE6MHpwcYEYxgowcYOMCMYwnB4OMCMYNicDCowUYwLE4GFRgRjBE4GFRgRjGsTGCjC4wWnGMIjFb2hn+XcrrDAW0T8QY5RMzi104gcWymumwJOmCSqkhmj8uobA4Se8XQVycozGjVpGhZJkrsoMTcm9hYevXEd8sQPCdSzGpZi5MDYETGx6HGg4t2TqUtAPdCbTru5N9IWJ6gHbacMcW4ZXoUFp1IQNLd3MxpgaugJLXA3iYx4+iSXuR1KSM+avkfn/tgYN0gw1jzBBkYGJ7+By3p5HU1UlYio0E+pPW/rFoxOymcNOoroUZgsAEExyBtzECYv88VmYzDPV0sLd4wm8jxG84m5WBVAJLJEkiRHSTyEgSTviCctS33M1sdC4NxXv1DAR4Rq3Hi5gTeAbScWMYzPBs9SVAiMwBY6iZEL7VuQ6avM40mWqFxqiAduvqYt8Me7gyao7u2cc40xenB6cL04PTjoEG9ODjC4wcYxhuMHGHVQnYE4cOVaCSNIFyWt98JKcY8sZRb4RH04GnEX/F6Noqrfzj74kLmFJgMMKs+N7KSGeOa7C9OABhUYEYqTExgRhWDAxjCYwIwvTgip5CT0/tgNpKwpXsJjAjCtaxIdfmAR5EEzOI1DiSNU7tZdhuEhgB1ZgYXpf9cRfUY1HVY6xSbqh+MALeOYi0HntHXD1WroB21RMEgKg6sdh68+WM3xTjR0N4ilIyHrBSKlQbd3QDXRORc3N/ZEY8+f9Qk/kX/Trj0qXzMtG4nTFQ0wxaoPyIrufmBp+uJKOpnxARyMg/XHNm7Q18ye4yaaKfurMxtrqOTv5nyjF9xHhNTLZYw1StWChnYse7pdIG5baBe1yBOF+LzPZDehjW7L/iPEhRuVdl5si6gt/wAxmx57c8PZTNpVXVTYMPL7Hocc/wAj2tzGUq6KjLcAOF0+EMNmCSsxupv6HGrznC3amXyVYI5A1UxASpaSzqfYJEQfnvOFh1mSHzOzPp4S4LuMMZzNCmsn0UcyeQGMxwbtVVYd250upKsAgZwRbSuqdN+Zna2GuK1czVzTU6QV2TSpMgBdUTAGwix53O046ZdbcWkqZFdPTNdQbUqt1APzE4XGFU0IRNUatI1AWAaBqA8p2+GDjHdjmpxUonNKLi6Zj+1vAxVq0ims1CHuDcKilgNrSTEyPQ4hjsuxplsyStPSGZUYtfSWJ0t7MQF3PrGN3pwlqYNiJHQ4V4YtthU2cQzDAOwERJjULxymLTgY3eZ/horOStWFJsCuoj4yJwMcT6bIX9SJizpNSprE+MhT0OufsCPjPLErudTTTgEx4VBG1jaSQOs9ZxXZ6rNR9hBYWH9RufPngZExUBBgf3EGfK/rGPOcSx0zstkKaKCzSxMAErE3NgDc253HQY00YznZDhvdg6oLFZAiSokiNXw2HT0xpgMe508UoLajinyJjBxhQXFXnuMaQdCsb6VaLM59lE6km08jG+GyZY41cgwg5ukTKuaUED2mYhQoiSenl8cWtLKprampWpUUge1ANgWIG+lSQC0HkAJOKHsgyslWtVVO9pNoTSZTW3teLZigMEi12xZcEy7VsxWVKbKtN1DVkYqxeJZdS3IAaTePFEcx4+TrMk3XH2O+GCMd+SVmc4aSuEgCmDrqQYBAmB1afygmIknrkf8A5OlcFKiaC0QS8hj7viEXmb2MRvGLTtypI7qlalT8AAMJYjURe97X+pxkxwBaiqKjeFzoMESLkGx6Rv6Y53p7llfY1XEuz+XVUatRpVaa/wCYyM1NqZPMDVBQRJWNpNovKocCpK3dqkU1AYOoWIadGk21GxkX25yJzPC6LZV3ylVg6OAabgMFJ37pydmKGYk2O+NBmOEdzlqdJe/ekwt+IJolp8KzGqnOmUvG4woSAnEahDNlw2Ypq2kkIe8Ug3VqZhjbmu1rYssnxFam2oMN1YEMPUETilyGarZbUqkBiZciZU+EaxyMRpMjnOLGr2krOAKtJH/rBIPlY/ocdGPqZ4+GSnhjLlFoB6/I4DCN8Z7vKZcs1SuLgBA5A9Z0kjpE7YreJ9t61JwtKhoEwCxJ1E2ALA9ep9cdK67J4RF9NHyzbtlSBJhR5zPwUX+2I2YIVfG7DzHd0x5XY/WZ++MjQynFWqMxZEiDp1KEad4CA/GcRs3xDMfzPcvlcrWr6NROkNCm/iaY6G/UdcQyzy5I6nx+B4RhF0uTUrkaOZ8dNQ5PhGqq0PAtzIc33M254i0+0dBEPdaFJIRmAFFZAOlZcXtMQCYk4hvlXV1kjVplRTUoquqF9AM7lVNuWnzxY8Yz9Q5dKaDWK7FqlMxDaY7wUi4IBI8WneJ07Y5mi6ZXZntaERnRO9KRqfSRRpsfZXnLmLFjJOKT/B83n6qnMh0pzqdiygaLQtNBziwEHcbY23A+HZXMUMxRSmgSohcKoKgsoBkwfaBAMeRmYOKrK50UcsKVKaYpqRVq1ImnA8RCm7tq8IXzUWBnG4+UPPIdXidPKE0ctTWUWSDASmDYNUIklj0ux9TiqXhNEhquaNTM1GJYhiyUwT5TAHqcVlHidPT+Ehe5I7wsKak71KrCGrVj5Qq7Cecjs8+rMuEVataJEBBTQCB+GNliQLSfXFVCuHv9CblfbYTnq1apT7vK5bRT21BClP1BaC/r9DiuelWyj01St3h2CpBqKd2QC5+HwsQRjTcUWsSF1LVqH/8AGlTSi/8A7HZgzRzCAW3Yc00eGLl2Gnx1T/mVolVEGUQbU6QMA8zzI2wJLTszJ3ugu1OaXJ0aZA/+7qy0wJVdgWBvqj7+Rw1lKwomi1OqKKhdRFQgLXLr+I5YCde0chpAgYu8rnlaulUrJemoDkSR+a5/LvtP5WxVZ7gVEqUZi6lhU0nSr0xMeBuY0+EjoJ5DA9uhbjU3IueF1S9aozAzoCkgyrEH2hYCSunpti204r+zxPcyZu7R/pFhHlbFnj2+ljpxRPNzO5sbIwWnDsYKMdBEQFwWHAMDBCcH4lRKVaoPvuLepwjJVSCI9fv1t/xiXnqoarVBMguwnafESCZ6E4ZRAGGkjSLmRPPYiL8rY+cUvJ3nROzmdBVam5NgGdmYkWEsRtM23ABM7DGypmQDjnnYXMJ3zFoAVJ1EGw2gknw/r9MdGjHsdNK4bnJkVMrameRsymXYkBo1QYkbxPL9Z9cZbinEGr1ay0nBNOU1SB3dOdBWgvOowJWeSq20zi04y3c1KuYNiClOlbd3AiOoUEn44h8CyFNHzFFANbrWbWbkIHWnSv1Lan87Y8rqJScpSfZ0d+JJJI0XCswgyiU6YVHah3yIInQrkD5py53xf8O4lToUCruAX1MWWQSznUxttvvFgOUYyfGq4pZ/JOqnQS9ERAtKIAeo0jbEuplKdasq1iGUBiVItqBtPLcD9nEJQ0S38IspakK7W8NAytLurB6hY7j25t/pBiwtYRjGdyaaVGECEcgg32I/XGi7ccWqiPxFeNLH8mlYcaVW8mDrMnYT0GMLmazsrAm5EfO33wUnQG1Z0LiPD6TjvmT8ZEBBFplQNLD8wG45j4kYXkaTDLZuvUWH00kpzJ0v3bEsL7aCGMTZfLEfiQ8FRoN5RYmST4UIi4h42kmcNcfC5TLDICp3laolQuZiGcKj1SbBQxhFHJVffUZlje24+RDHBc81XL98wAU6ylQMCdKtDCp0cCCRsVaeRxVcfaoW/DcosDWEAknkQTYLF5wrh/Y/iWTLoop1aLGSq1VKvAIBAMSCDBWxO1jGK3h/GzTYipSC050SszTabKwa6xtBHlytZwcfdWzJqaew9l+Al4YVayTs0q4+IABxKThebhkDUa4NiHlT5QT/AHwvNU6lFu9pVVSnH4gZWZVJsrIFBbSxMf0meVsaThtT+YoU3ohWnfVJEgw0GJAkfGOWEcvA6S4KKj2izFAinmFdJ9lmifKH9lxiflcwAWzCgTVA1MBBbSIHlA5xzxq2092KVZQ8qWKkAjpAB5YxXGeC5eCtAVKFQ+z43FE84dGJgW5RflgqTaoVxp2XuUBqaQwBVDr1AzJIIG4sVBbr+XlOKft4ppZSgyMVKZgGm43UlG3PTUBP7GIPZ3gmcoZgVKtSm1JlZX8ZPhN/Csb6o+uLvtdwmpXoAaDVTVTYIphtipIPQTOC5NyVsCVRdDvBc01aj/M0AEzCN+LSJ8HeruQPyhwZtbxTidxBadan/MZcd5qvXoHd1Ah10c2WNuYkbhSM1w/N0srrp0++p1jTXVTqMrrUA9llZRZgCwvy9BiFQzf8rnEKLUXvpeDZdVmHdmAdiSQdpA2wPsGybxXsrTSsGDF6L6TQQC19kteoZIAFrETucQMxlkp5k5al4atTSlVlgBSSDoXTA0qNyNz5AHGmp9pEFVaVMKXqFzRLC1KqV6xYMGO1xBG0EYM8LIzMZliC7FXOpR4+Ykgi9/LzGBb5QySbplpUz4ylfuamtUDaKjDw61B8JVhfTebHYxjW8Z4CtSgy0kUOBKEWJO8at4YSJPWcYfj2RV6w1BEeqWLIG1BfMesTBO88oxv+zVVmytLVuo0nziwPxWMeh0TUk4yRzdWnFpow2V7Ruzim009BM0yvjtzLNb2iTAE3A5Yi5ziuY/nNOnwvpChvdG5DD1MxN7Yvf4gcBbWmapmPZR95/pI5RFj6DriHKVEoNVBLIXVG6eINH1O4O+I5cKxyaGhkckjZ8FaaK2iCwPz5eWJ2nEbgo/BUkRJY36TA+gHnibpx6+D+3H7HBk+d/cb0YLRh2MFGLExsLg8LAwMawnnrON+JU/1t9zhs1b2+Uz9cKzh/Ff8A1t9zhknHgncavg/EgBSRyqjUDOhWMAXOqJljA8tvPHWeG1S9NWMX8gPhAJj0N+t8cN4c8uoMXgC7D4eG/ljtHZSqGylEj3Rzn9T8pttjs6ST3TIZUDiXDRWYq7A09K1RyanUpuCf+5fs3lij7NgmtXzFUAd8yUqFoACmosDoR3d/Iziw4zxIZbMa2X8NKWtjpmWdyrLP9SKcUrcMcCkEqg0U716bEmFJJOsx/Q8D+qTbHnZbU5KXk7sbuKaNMuTFejTJglKneIRf2XMfMSD64oOCdo1ArrW9pRpYkQwg6ZjqWF/XGk7Mh/5amKqBGGoaQZgajpnoeoxnu33ZqVbM0rP4VqDkwJA1HzFvWB8ezLhWTGpx7I54ZHCbT7lF/EmuyjLFfzKxZtIAYwFAYjnpm3SMROGAVa2WgHSzoW9FIZgfPwxi1ztAV8rTpm5Dq4k3sNMehBM+mK3P8LqKF7hpcqysNgWI06k6Eid4ECccCdxo6qp2azinaClTKOGLJQ1VSoFiQdNFJ56qhmeiE3jGT4tmSZWux77MPrq6R4lt4ace6AdhzkcsLyGRqVnGXSn40Id5eVZhZTUePYXaAPzQN8ZXiOSrJVbvQy1dRJmQ0zv8+YwY42lYJZNzoWV4/wB1GV4gG7t4alXUkGCLMHGxBsSPjvep7QdjK1NzVp1xmFq/mN2YctZEqTt4p+WEdn+0qV6YymeXXT3U7Oh5tTI5+Xwg7Yb4itfJqERv5jKsw7twSCD7hg+FvIiOkXwU2vaB09y14bVqLTp0q8Tp8DKdS1E2KTsWXb9bk4vs723o5ehTVUako8ICJKW5KBAvvLXM88VqZTKZtU77Vk8wsEayaTSOY1ALU+ABvvipzFBEYrmCtSk4I7xD4W/qFzpqA3gnz64m1T3KJ2hqt28qVagNMMxmwAM+Uhd8XlLiNfRNTJVjqEc7+ehpY4w+ZyC5du8pV2YBvA9MEOI94WAP/Vi0ynbDOVHCN7QUDVISOepj7LSDzBnlhtP+ImryX3+KUKY8S1FYbqUYEeWkjF7wntlSaymYtpJE2PMbgHzGM5kOOGu3dViGKqW8MRvGxX6bem2KHtBRRmFSl4X2LBgA3SxNmHqZjC12Gva0bLgHBBQzGZrahD1QVuCwRg0q2rn4wPgMN9qeG1Fr5M6WKpWaapAnxAuFBB9mARsNotEYzFPOZumgXMI/dkKxfTJAIEam5AzBB64ua/aTMMRTNIgoBIJLC4Ghp5GP+Rht7BtRdtWSia+ZZStLKgsm2mrWcaaaL10+Kb2Jxg3YVE/EMsw1MeYaZt+74LtN2katTpUB7AOtjB8bknW8nf3Z/pw/wbg6VbtUCljabzBA5nzt6YZRpWZz3ImVYKuw1Ak6rgkFYCgcuvnPljR9nu2jU3SkxV6fM7FesHn6H0wxmOyull/EGkj2iIg8gAGJM9dsUHEssKVTSSDOxHMcj8RfFcctMtUGTnvGpHVu0yM2Uq90NR0ggC8qCCY6mLjHMKdY1iFUFr2RZ1Gfdjn/AHx0jsJn+9yaXvTJpn4XX/xI+WL1Mqq+yqj0UD7DHpzx+tUrOKM9Foh8JyZpUURjLAS3qbsB5AmB5DEuMOacDTjoVJUiT3G4wRGHdGC0YNmobC4PDgTAwbNR5vzp/Ff/AFt9zhpcPZ0TVePfb7nDa0yATysMeGdo9RS/XmfTHd+y9HTlkA239PhAj0+p3xxDggBrLq0xIuxgDp9fh1gScd04BmkekBTgogCggEC3QEC3pPO846+mVNsjlMt2+yOYrVaVPwigxAkSWgFdRYf9Vh/STix4Zw1Qr0AYKyKRm4IPeoZ8vCI8j1xc8Z4Ia5p/iFApuAAZuDz2289h54j5hV/zBvTdWJ5hSFVp8rfTEs0Gstvh/tlccvZ9R2oaq0abU4J1KKgO+8E+RXna4Hlh3iVM1MpUBiWpNttOmRc+eJwptqIXTDCSDzg3I84xmeN8UK5bu1u7s6j/AEg3P1jGjP0nKL/nx+AyjrpozvZag1bS0FKdItJYXLwVF59mD8x5Yh9ps9/Ltpp1FYrbrpJ8if2cTOI9plylMUaYKsgg2k6iLub7jbyxgs3nzUe5tJbYDxHfbljiim3Z0SaSo6d/CjKzRrV2MvUfR5gKJM+pafgMa7i/BKWaTRWWR+U7Mp6o3L7HmDip/hzw3uuH0jzqTUP/AFWA/wC0DGm049rFFLGos82beps5Rxf+HuaQslIGtSJDAjSCYmNaMfaEm4/2xTZfNV8o5WqjMpENTeRqHmGBDD1B8iMdx04icU4RSzCaKy6lmReCp6qRcHHPPpIte0rHM+5w7O8WLqVU1Ka86as/dRM+wSQsfK3LEBc08EBwQTJBMT8JjHUs7/C2ndqVeopAO6qx22BUrjKns02VqyHEqJIKowvsjoSRJ907eUY5J4pxXuKxnF8Bdm+ItRGpHp02KkP3lXSkEgqUCEs5MQRpMfHDx7f5hWZAtHrZSNXS5Eg35gYnni1ZRrQUl2stFRN76dJ+/wBMDiHZ9swTXquHYqsFgYQLuuhRBJJtvE33xzRuT4LavBQZ3thUzA0GhTbpCkuD1Vlhgf3GKOvnFMd2ppyIcaiwbzgi31x1PshnqKaqcoHhwrC0zyaLAGJE8xyJxx8C/wAMdDxqMVJdyayNto6BwXjRzOUdaksaaik3mjKVUx5R9MWfEMjqruY9lqe1tSlFUSee2IfY7IAcPr1BYvUKSOi0wR/5MTh7hObYvUJMqY1CbzI0xiEo6S8XqM922ylOjUpU0Vgq0VKyNyzuzGedzHwA5YV2ZoVAom8MylWAhSNMgzsSfD8cbHinZ/v8tlswRqrUYYgb1KYctGnqPaHxHMYxnCs9Tp1Hd1Ld4Tq6XMg289yBtO8xjoyJ1x2RKNfk2PHBTpEMRTKxJ1vHsbBQelvWYxzvjWe76sX2ECNwCQACRPxxoa/G6ZM91TJ0wGAj5NEx6Ry88VFatqYt1ubR68+uJ4o1yGbs1X8LM1FSrSOzIGHqpg/Rvpjo+nGH/h3wGmdOZWsSy6lZAsBSREMSSSIMgiMb3Tj1sLahucU+RrTgRhzTgacVsShuMERh3TgFcaw0M6cHh0JgYOo1HmbPf5lT/W33OGy074k8SpxUfoWeP+4xiNq6i2PHOok8OoFqiqNyYG5v8Md57N8NNKgihyRE30n6iMcI4Yr96ppGGBDLcC4IiPOcdKyGZrU31LVDAGGVgfFHK8x6wN8NHNHG9zPG5LY32ZdlQmVt1B/viv4blIVw6z3nhYTEiCBHwOKrN8VNSogA7tPzLMyZnaNtojzw3lu09SAKlIlObq2qByMXNvWcbJni5Wnx+2GMKVPuWS8S7gVFzBOukAaL7M6NAAMSC3hKHlscY1OKl2WoxvJLTaACSgXqPzHzK+7iZ2tzHeqtSnLhlA70HwmlBItO+uBYWvO9syuYKqt9mEDcfAc8Tk1JtlFsVvHcyQXcnW1VtReIEmTA6QDioyWotpS7OQoHMkmAB6zGL/tYxNOgJBLFqjAT7Tadx5bW6Yrey9YJm6LEIdLaockKSASJI8xjRqhHyegOFcO7ihSogz3aKk9dIAJ+eJcYxGU45VYM34bEOukJUWykNKzqEbWm+Fv2jzF4QqIsJLzvzkxby647F1cEQeJm0jCKtZV9ox+/98YfO9qK4gw0BQCfEpmxbltI87c8QeLdpDppuzOO8VyQHsIbSQAR5DpthZdbH9KCsD7nQq+bRY1OBqmL8gJJ9I54xufy1CtWdxW5bMLkAwQhkAzAIkyfhjPjO0yJDPNoOkAeohtgPthQzIKkA/AiJ+I3xwZ+ulJU47FI4Uu4piiwV1c4MiSYjYdTy8+e+ErU1pVYMxKrBBuDzIEczHniGuYAJOoTyB67TYRHpidRqA6QSCCPFEn2jAv0AUY4o5JXuWSQxw6klCsKhZ7EwbGQR4dzBE7iBPlMYzXZ/s9UzTtoAWIu0hZm/U2AJ+GNEcqSDHevFgAbTuRtBAxO7LkJUBNlkTHIQ17bk6j88dccspRFhBatyf2benSyNWgzfiis0jrMAafLSuM0B3bsEnxNMyRBuBtt6Ym5Ws381UqOIVmdxIiNz8dx88Qq7CJFyZ9BcwJ5mMPrc+eyGVK/udX4BxClWSn3TWACAGA3h0jaegnHF6lJtbgA+FmuJtBO/nidl5S66hfe4jF92d/hxnM6C6wlIsTqqMQDf2gokn1geuLvNrVeCMY1uZCnQmSaijyv9gDhdApq8ZLC8AEL6HY46bT/AIKOj0e8fvFL/ihLBEmxBa5J9LeeOg//AE44f3YpjK043m+uY9+dX1jAsY452C46lCs6OdFOosgk2DLcSY5gkfLHSaObpv7Lq3oQeU/bHLe0fZoUMyUUuwQC4BEsQCZAnbphrh9SrSYOusMNmIP9sNHqdGxOWO2ddGEswG5A9TGOc8O7U1KBa4bV70m8kkxbmftgcR7TPXphHiQwYMDB2iCPrivxsKE0Gj4z2qFKogQhhJD7z6R+uLDI9oKVQWYAhQSJHMwPjNscyqJVY6QSyCTEk3mT4epPPDhoMomGE3JEj0+WI/GU7H0HSU7RUSN/t8eeBjm1OoQLMcDCfHM2hGE4nVJq1J99vTfDQWVnocP8QpxVqA3h2uP9R+mGlWBB2Mx0O2GHFUq5GxIgz6HrjW5HtEpQFnAbmCD15byMY4rGDJxOcFIKk0dOTMO0EaCp2YeIGOhH2wnvEkhhB2kSAbX9MYrhHaWrRiCCo/KbfIi8+d8a7hHHhmG/EgOze2N9oVTeyj0O2+OSUHEvGSlyKzOaBfui5AKHQDEElwABA6ScZ05Uu6oCBLRO8TYmcaOtwwd8XPi8AUTyYNJjzMi/KCMVvCstNdV0mbnlAgEx+mKwlUWBx3SGe1fD2NIMYJp3ke6YBjyFsZ7s9V05uiV3DgDlM2/WMdMfJAyrQZkb2gi+2w5GcYnL9nTl6haqJ0wy9I1CHkfA42Kdpo08elqjXtXOhkYNci2o33m5XzxW18uh2NQHe2hp8iDGLtTqjSxkgECJmeh2+E9cFU4exEvFthBnawN7nENVDPH9Sjp5F2kLXqKP9On5Fah+2LhcuO7pqarNpBBJPtS03kHriPmaR2FOV5mI6X1DkPLEdfDEky1hpI9eYAiOU4zyMi5aexZ06Si2lD5+Hl5YrOMPIHhEe95bC42E/bBVa5B/zGKyYIWJgCRJMx6Dn54j56sDA96JnYQedonpc/DA3ZnkvhBHh6iqQu2qAwufUTb4eeJJpKCCBaRMETCkAei2PkScR8jUZnGqDpIOqTvuZjnYnpvhbm8GSQdhcW8gPL6bYDYtlo/d01eCJaf/AFix38/icZzI5qfwlJ1VCE1C2kTLMZ6KLRixzDygO8jxGNiABHzvhilTFMTzIJkbgW/cYvjfsbKt9yy4wzLTYKFNgAwgGAQIbruP3tn6ZJel1YiPLxbek3xYZjPGOY1AR85ty5R+xhjLWq0pMRN+glul+uDjezF1JmxOd8z8xjpHYDMastz8LMPtjk6P0qA+s/qMaPs/2gqU6bUEcUtRLd6oRm2AhQRpERuQd+WFxyUXbKaHPZHWmW8naMNrVlNX+4+Y5Y4F2hyWYZgxzVaupJB1lpH/AEyVI9IxmcxxfMoWpivWCoSFXvHAA5QAYGLrMnwZ4HF0zo3G82TWqMwPtG5t5csZzi+bLSqkhYBPXfzwrJ5yabHvGLaVJY6t5FyQST8N8KDsT/mU29SvT+sT/wA45ZbuxXxRQvQJbQecwZvHXA7rygeny+GLnuiJP8upFp0rc+mg9cJ4tQpqw8DLIU2aLwJ3U/HGJ6SuyzlfEpvyvbDtfNqZEQec3n9nFpm+zVRDBV15jSFeRyJGsG4xW5vh4Xw98oI5OjqQTtMBhzwNLvcNNEVMuY5jyJg/KcDCzkm9/Lnz7z/+cFhtINJj89T0V6qtI8bgiL7nENUkRjV9qeEMGqVJWpcyRZh4j4ivORY79cZgZW50zA2JEEibemOuMrVhlGhLG8bdDzH9xhPd/P8Ae2HO41SNiP15YSrRYj1H6jDiiFJxbcMrKdK2pnUPxPEPIgkbDDWUyCuGl1DAFlkxqjkI/NhKqeW4/e3lzxOVMKVM6/3NOpkhUCrqZd1Ju2qCb9Te/XGV7KUhUzYpt7OlyLDcDqRfBdmOMfgmiwYEsSDMwCNUnaIgkdcP9ndNPOUSCGkOGMMokqbXufXY4Xbgpd7m0qcGWNIdlWZ0mWvvdmJJxn+1HCSKYh9RFgTYkEyF5yQwxrVrgnbFbx7h3foALEGbeYjAcYrdDW3sVPZ/JtWoghoKSkbERcSDPr88SMzwdxFtXWLfGZxC7PirQqkMCFcX9RJBP1+eNVTzk2O/688LoizanwZ9cvUAIi42vpWw/dvM7YaqcNDDxgEEXiB8AAY/fXGmqFW5gz/ziur5MGbA+ZEm/rOA8K7G1vuUVDJUxMgLpU8gR8CbwRefvhnM8MBBKISg/PFgeckHrabYsM5QYNqEzsSSWJ2FuQwKVcikFdRbVYk2O5/8jePLHPJNOmb2y2M45VJLCAfkSbEesX3+OKzNZzwoVBIJLGwtBj8u3r541ZyVCqw/DAAv7QJgGDZz1PScO08hRR0GlWX2jqfQDNgqsFK39Rt54CSQPS+pnTUmFAuRsbXMnnHTfbC8vlzURhexAJHlH0vi14nwVHam1IPT1W0NeDcghtnWOYnbzw7lOFimoV1O8s4IUQQBa8m46c8VtaKRlj7MiUMuhQKylhKggNeAOYETHTFIU20EBlJieUtAn0nGyNIMp5kWF5POPFERI+t9sQMvwgOSoAlSYM7yxsREEW3Bwcbq7A4DXDaBBZm3gjSSD6zFzPLb+0yrl6bJI1KYsysQyn6gjlHliJ2g4dUy7isVhJHhEnlqIMQdJgwf7YvabeE61EFRYEG0KZBWxIAPwnylNLRSG2xSDtLUyxArJrQ2DqLHyjkfLDrcIymcLVULAsJKqRuOcEHlaMSqtANZgrTuGnSZkAgmQfuL7YzeVydShmWdaVQUe9KKySR5LLe16nGSOlTvZltl+HgLpJBUqAJQHpAaIJ29bjDS5KAfYiIEFlU35SYHLFpxsKKBrUWYgFS9iBBMGAdiDExilyuZqFFdEJBaNibdSfURcRGG0tqyGSKi6ZP4fwLvKtOmzdyHfTrLIVB0k2BCyZAG/W+NPm/4Y5qZFVNIUA+NtgILRtJGMdnKtVSlRFJ0GTCSQdMbGxt8fri6yn8Qa5NOlLKarKstTIsdyJAFxYdJnlikIqtyLS7GlRn1MHYWBuOYiQonGbTg+ZbN0w+VBoVKqAscupmmWAJ71V1Tp/MTjRVeNZUCorV6RInSA0meoIsb4gZb+KWgBQQQBAhuQsOWHgt9x8m6MjxLKtSrVaf8pROh3WdFe8MQDatHywMbM/xDpNdqSEnckJJ9cDFfb4I6WYvidQAFBT1F6k1CVgKgJjTzknmOkWvikPBirlkBhm0kEeIWvIiDb0ONRm0GsmYhm/8AY3HrhgD3f35D9xjzvVYzk2ZfM9nHdLkBrQRcwJEED54jf/G2JBH5TzMk33tYC0QL742FKoASCpvuOdt7HA0ER0vNj5keGbdcFZpomyiodmlDSJEiYMEb7fvlh88CRRI8xHkTM2/55YtEJNt4MfO8fvphN42222noIn5/H1wjyS8moiUcloJ0x4tMciIBEXHT7Yu+G1aJANRZOrVAmR0aetzbFfzNxMfI+U8sJE7bAn1J/sDja2ZOi6rcdMkKvhNluJB5GYjpiFU7QVjAA0gFp5sN9IB6YjNAF7iTM73G3Uf84QucBIsZI+cC++G9WYbY/luOMuogqxuZeTJP5SAZPKB6dMScxxglgVAXaRMiRaVkTviDVyqm8ESd9pFjMTMGBhQoFVkQJI6W5n4/2wmtmt9ybluJFSFFyOfltA+HLzwup2gdGKmnIJtJgi9xHl+9sQKhgyYJAEb9N+hj1wKtGND+0ZcEb+7Yx5n92wyyS8hVk08SZwefTYHp8RhnvIMrefykR58/l1w1TpneI5kQbdfleMK0WkiCSDBve3/P7uspN8gpjlPPMs2MWIBMQYHIHbzw2+Zs0yNW0sSR1gEm3UHeDfEepTMWPoPQdfL9BhyhJiReP9vh/vzwLYbl5B36lgzDVGx0sCOhgiOW9/LC+IcerNEooCydiBb0v54Bpw0Tfp6i31+uCeizDwyOUcx8OvphrD7vIhs++hY6Cw2I3jnzOJHBuP8AdOxCM0oR4gBp/qPvL6xv5Ybp5IgCxMc/hYb87/XBufyhZvvzFvt5zyOMpUGKaYdTiTGq2p2cOgDXMgi4I6b/AC9MFV4joA7sE6TPhgECbBeUAcr8+thTI1Nz32HL9PlhAfoFv0+wPphtbC5vsJq8fqadRpsTaym88z/vv1xL7Tca7ihQ0rqnxQPeI5x06YgtQJjUPMQeUxP0xKoVWAlGI5SN/SfTphvUew0JtJp9yAOLl6bg02ArLBWZ8R2cfSfn1xK4ZmNNEKAZWQfXf9cKRSDbc3PnN588FUsZkHn6jB9V70K5OSX0FtnKga4j+1v3GDYuTciYIFpAnci9jH7vhtaviJDeUm/M/bB64UwOW56f35YX1JeREito8NWnAZi0RyifLD38hTmUERPhkn4GeX98Swx8pG/Keo2vGGKuZaAukR1Jtzn5Rz642uXkIYySe6o+AwMPmowsJ+X++BjepLyPYznK0M3MBmnaIBM/fCabBoIMWnpbaw5/8Ycr1hqfzY23O5xCqONgCdxG8GZAHy39MSZAn5WuSYuYEkxfoLHfb7YeCA+G4m8gQNpifmcR6VZYX2SSLm8wb26XO2HFrsD+Ux+XrJnSQLkzP0jrjFNqGK2XJaAZ+x5iee03w730G8Seu3mBPPBZogIWUXm9oiJt6R6emGKVMNFpuOVvX6frjUIxwH3RA+/x/e+DGbHiHLf7z8cMMAu4I3iGtJ+nT57dYhpyzDY8tOq5kkQPQH1gY1Ck014a/NTfkCPZNr3m9sO1WAKkbXv5b/Py54hFyDpYiTy9ReekyL/HDgY6BY2sR02EH4R88Ggpk5q19JgssARseYJHphp2sN77jf8Ae+EXkgWtBPIxsPOLfPANcIRJgkyZkz1aeX7+OBY6HGm2otqt8AJn6+WJG8AKDdj5QYHST1+OCyajRqMG5W9h0Hx8sPLW0jTq07jaT0P635YB1wx7bsmU0Oka+nQxO0RG3K5w1CD2liAZMyB5E2jphkv4YIJBUWmNXP49J+98N100rJMbWhTpnkF96SN/I3wSrSSHTUUwooyJEWYtO5iLwcIr1lRZdUubCInnuPMc+m2EU66MpCbAmTIJERMnYmf0jEGq5YN1U2sYI96TE7+WNQNUaslniShQAD4STfSRPOB5eQ+GEZPi2sNrEAEy2qABaIkg3IjkPliqq5bUAdTBdQEAzoM/mHIX3ib3wpg8UyDK6dLCxDXleo9ARyab4OlE9fey9OfSwEzFyIYRPTrfr/vHGZABsNQBKk+yRG5tM+X9sV6VkDkiUMRAspHkBexJvYjbEf8AxJncjVqiROkKb28RsIm/W+BpA8yL3LVKbeKGmfakxcD2biQJ/wCNsP0VBJ0pNpFj1jUTcgW54g5OsgGljcbHVI84A29PXfDi8TCsutCQSAHUBgZ2uBK/KPXAZWLi1ZNpmCPCVjzK/QGI329MDMBSd1EX9kcpuCAJ6XxCo8fVSAGJPjCg8wOpETa/ngf4upgaVN72kG0WI9nltzwaYNcG6FtlLypLCbb6hzgYZ7lpnSbKYmNiNM/XCqGcW4uQLXBt1uB5fCcTDmFJgDyMnkDN45fu+Mb012KhaTAW9kxf/jp+74k0q2m5GoR+lvrfFrRAPsheYA3j69f1nCHOwZZJtMX3uTA8tsCzLD9SlrPvbzj92Bg74UUKj6f2t9fXFhWy2r2bCTzG3P8AY/XEVsuQCmkSIidpG++wiDjWQnCURk1TzJ+X+2BhuotzpiOXtD6QbYLDCkamn4tTn433v+Y/3w7ENTAtKoTHOUDGfiZ+XQYGBjSBHgm5mgosBGw+GlT+p+eKjPOVeFJEaTaxljcki5nAwMBAH9P+YORX7CRh/KL+E55iowB8hpA+2BgYIrBUQNp1CfAT8YIwyKIKU6h9uX8V+iH9T88FgYIotUDKCbmxnn7IvhNG5SSd+pnnz+GCwMFiBUEhhE3LC5J+/Pzw9WpgsSbkBoPT9wMDAwBhWWMafItHl6YnCoV1kGCJj9/AYGBgHThe4ur7APMSQehhdvmcRs/TD6S1zDHcjlOwtvgYGFLZeCpyFZmVCxJLFp87c/kMSc5TDISZnwncjkTy8wPlgYGKdzh7hZmgAqsJmSJk7aWtvhNOodVMWIJWZAMyYO+BgYA/6iOuVUmvb/LClDzElQb7kX2OFUaQgW942tcWB+AwMDGDkGMsxcw5JB1EyTuFJB9bYnss0mJmbCZMxbngYGCxWyPncklONCxLDr+xheVULStb2f8A2j7YGBgyAuSx0woiRAMQT139cO5RiTJJkLqmTvBM+eBgYRnbj4RK4RTB1H+nqfdU7epOLGulovBVZEmL72weBhWdKI2WoLrFhsD98SDSB0yB/mR8NRGBgYUzI1DIoRdebdepGBgYGGOZo//Z"/>
          <p:cNvSpPr>
            <a:spLocks noChangeAspect="1" noChangeArrowheads="1"/>
          </p:cNvSpPr>
          <p:nvPr/>
        </p:nvSpPr>
        <p:spPr bwMode="auto">
          <a:xfrm>
            <a:off x="76200" y="-901700"/>
            <a:ext cx="2466975" cy="18573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862" name="AutoShape 14" descr="data:image/jpg;base64,/9j/4AAQSkZJRgABAQAAAQABAAD/2wCEAAkGBhMSERUUExQWFRUVFx4aGBcYGRgYGhgaGBwYFxgXGhgYHSYeHBojHBcXHy8gIycpLCwsGB8xNTAqNSYrLCkBCQoKDgwOFw8PGikcHBwpLCwsKSwsLCksKSwsLCwsLCwpLCwsLCwpLCwsLCksKSwsLCksLCwpLCwsLCwsLCwpLP/AABEIAMIBAwMBIgACEQEDEQH/xAAbAAACAwEBAQAAAAAAAAAAAAAEBQADBgIBB//EAD4QAAECAwUFBgUDAwMEAwAAAAECEQADIQQFEjFBIlFhcYEGEzKRobFSwdHh8BRCYiNy8RWCkhZDU+IzorL/xAAXAQEBAQEAAAAAAAAAAAAAAAABAAID/8QAHBEBAQEAAwEBAQAAAAAAAAAAAAERAiExQRJR/9oADAMBAAIRAxEAPwD7jHkexIkkSJEiSR5HsL7zvhMqmat27iYgOUsDMtzgZd7Sh+8dK+0Yy2XquaXUeXDoIAnWtoNG19Bl3xJJYLHWnvGevbtphcSU4v5HKMom8qsX/N0SVLSZmPFmGUND8KuBGXHpFqX2u/LXOfEtSUnRNCfpAyLXOAZINNVEmPLffaJVNYEkdpX0jPZFGZaDVSm5AU5bo4kyAHdTvnSsEybySrN3gkJQoflYzSHVMSElqnlu4RXYpjJBOZr8/t0j20XbqksY5k2BbuSAGOr5wEVMU6kjT7EwMhOwpz+9XvF4shdJChQEHq0D/pFhLFqqJcFxm4hCWlXhAzpSF9vtFAlIclQc7m5flIamXwemZLcIXzJ8qScRIJY5Al30FQDFKUVbl7Ix4GHhAz0D0LwRaJQLYCMTgkaGoNNNMoXT7albbMwBmqkt6ViuXbpgDf08I8LEg9S3pGhhpPJCWIY0oc6l4GSXUoaQGm8ZqjhKUYSQ5BJyy6wVMLEEbm8v8xYHvf0Pn1EF9+WC0vxaA5M2pFNfWLrJaNnDAmz7LdoTiEtZ2Tkdx0HIxsI+QWW3EHkc/nG97P8AaUTAETKK0VRlc+MalXjRRIkSNFI8Bj2PCIg9iRy8SJa6iRIkRSJEjxSmDmJA72t3dSyR4jRP15CMLaaklSnfPOsG39bu9mEs6RRI4DVuMKBNSSzHq4+UZrLuZOSBSBZqUkVga9LY1AD+cM4zs2+GOZ6MPz1gkaxoe5rnypAdomrOygOTkA7wLYr2KiEhySWAPGD5swlRQmiclEUKjz+EQ3o4XIuErU8+aiX/AAG2vrhoPOD5d2SEVHekbyEpHu8XyrGhKSrQab90UWqzJDLmArUfCh9kfm/WM3kRVmXIyST1rB6bOCKHqPpGf7kqDhEtCRrUN1eOZN4LTMSnGFJKgNWDne1YysaSz2gJdNeJMWmfu/OsLLTbUk0IPsfkYITadzeZ9oIsELmHefznC1VqqXf/AGuR1bKO12lqg13bvnGfvK9DLV4i6ss2O/URuDHdt7VJxmWApSkliACQ+etOtY5kJUTjUdo66gbk/WAJFqTMmOQyj6kU84dSBWmfDC/qHhuF53YzAWTvc+ce963i20nU0Uk8dWi1SVZhajvBGXSOTWrVZj+fmcZSmcgpBb/PA8d0c2S2Yx4cXv5gwTOnJTKKlZJSX6ZHpGWsF7TFgJloZQIehUQ9AcLccxuMb4zYK1CZiXLAueL8N0EWKaAWIrC67LNM8U6YpSssAGykbyd/NxXyaIthyCwBw+tPaChJiykuB03x3JtChQcxyitFvcsFv/cAW6lo8Xa0HMF96R8gDEH0Lsjfnep7tZ205PmR9o0cfIJF692pJCilQqHZ/QvG97P9rkzyELYLORHhJ3bwY1FOmiiRI8hL2JEiRJIkSJEkhD2lvTCO7DuaqbdoHO+G9utglIK1aep0EfPbfbSSVKdyXJgtwVRbLY2dOLgj0hbNvIt4n6n/ABHFttELVS8R1/OUEWK7deALgPGes/6jEoFOycnYNUu9H3RoVy0jiYEtcxhkPT7xqNPbsSErJDbCDxqaD5xorFZgUEnWgbPnCHs6krMx94fkA/uY0UydRict1Dyp8oxy9IS0TCwSXcKD8cyDHtsQ80VcBmgS3zR+1LEVYAknm1B1McqtJK34BvKDE5tc1Mxais/0peSRkSNeJgSTNUtQUosAHQjLez8eEXSpH9MYnY1LeflACllK3OX+RFhdzrwnmciXLlOkjaVtBmLVJ2WjQLmhFHLawtkXr4XNCQBq5JhmqcHo1Nd3EaPxjNpUTbSBqwFYW3/Y0T5YQuo3jMauPKD1WniT5n1gG852EFQAAAemu+mX1jXGiwnVJ7taQNpLFwczXMQ1k2vIF1IOR1SecLpcxMyYOWfGD7PTEnyjVBoicc9RRXEaQRLI2d2R/OULZC6Nw9jn5RDajgLZpL/URlOrbMKj3X7a4wzkg0w10MWyrxkp2MaE4RUJWE4RyBhPMlKnIWFOMf2p5BoCnWWySClKpalE1Gr/ANzNqNXzjeBq5doRMSFJWZiTlhLgtvUGji0WhCHUVJQAWdQAHJ4WXLeQmAS5SWo4SEsEpOSifrrTOD7x7PyZxGNRUsA1SwZ+BLUzdng6lDsXhJUlzNlqfJ2YHqT+bo7XOCRnLQMyoEVHAED1MKp3YaznCylJADftUTrmNeTfKPf+mLNiKpip018g7JyZtkP94ekMVe0kskTsRVkEM5o/HThFy7yVICVoUt3AFGrpn7tA9iu6ySzilyCkgMDiNHz8dIImWdKhsLUDuUjEP/q0PQfV+yN6zrRZ0zJ0vAT4S42x8TDKHUYHsr2lVKZE6YlUtKWDCqWZgODPv0jbWO3y5oeWoKHA5cxpEpV7RI9iRFIkSBL0tvdSyrXJPM/jxJm+1t6AzBLCmCc+Z+g9zGRtE/Nj7Vg+3WhnOpqd53l4RziknMjlr0jN7ZisycR/G+0ScgigoIudKQHUBzLRHQrwrB8oGiS0IWD+fj8IEtKgxduOcM7zmAAvn+ZwpsljnWjEEIcJzJoBwc5nhGybXBKCJWIFO2cTFTFsh6V6wymKFCfl7iKpc1KRh+GjNk0VTpwVoPl5Rz+laZ4aleWXnlAciyLB2gQCKcQ5y6NBNhs5mLDuUpqpgOia7/aHFtnIVRQ8sxyaHfiJ5k8DJwOIf2iux3ciYMSxR6PkTz+UG2S5StWJR/p6b1cOEWXtaKYEMhIDeHLfTKJEd4XfgUFJDBJdhlzEMJEsEAu+TfaPLskCaCVE4UnCTvI0AFcq9YtnSEhZGSWcPRt45D58IxWopmLf9x88oAvKSFoIdssRG5w4hv3RzFOJb0EAXjLASSScRagLa8I1EWmziWSAKZg6tByJbkHfHM9BOAAE0bofWHF3WIywD4iNTRuQaGslsqXUcd/SF95W1MkgsVOWYa74f2uyHvBQOou2dTn6j1hTelzzFLK1SyJaaB2B4lndnaraRSHWXlTpxOJa5qQXDIFK5FJHTMQxu2yGYC8xSzliL4ggsVJY0BJAD8Yad0lqBvtFchCu+OEZpZ2yrvekavIGklkJwIwoT8NPNR1Mdgr0IPL8EAT5qkHErCUu2IM7nRjURJ98pQCSoAflG+sYxDFSTmfLOOjLLeLCNNPQxm53aQu6EqbUtkGJ/dy9Rvhjd9q7xGIl19Nng3xRrErvC8zKmYcCplASpwAAX+nrA0m+ZkxzLkKWnJ0qAL1ow5esM1h/EE0cAkVrm1NY5m22VJTVSZYJ0DOeAEMxkciQwFK8VMeTvDC671myFgocHeCCCNyqwhsd5Sl1RNSoga5h+BEFTJqaMCTmVa/4jTNfZLBfsqZLSvGlOIVBNQciK8XiR8qs9sRhGIEnUvEhxna+zxgu1V8GZNKB4ZdM6E6njWnSGXaLtLnLlGmSljPkn6xipqkF9rLmKxitehbWXqmh8x5QltdtWKZ7mrXKDrbMZ2p8/vAnZ+yKnWkLPglbR4q/aONa9IMah7d9yplpCpie8mEVxVA4AH3im9LOhQokIVopIZvLOGlrtorCW2W8AVHWMwkX6pSiUrO0ksd0aWzFKJYSkMOR6vCG7rsXNKpqSBtMH1bM+dIb96oUUwI0qPSNUurSWGKvEs1IGnrYwbKsveAuQlJo5IHQR1OsaAGC9oDUhz5hoEusgwpYAvrxOsUTiSSHUHLU96RwbWnIqJPM+wiv9SyhkBVgxPoNawYjCZbVAAJcAUDjQcMzlAd4TiUEkEFId3qQMxSPJy2GJ2GtCPvAc2cvASz0JqSw+Zb8MUhMbEkplp0cYi7u6to7t7dIXXhaSlcvEaKXhFGzBUOJqmGBmHCHIAYZkQovMBTLVXu1BSWNHGp84pCalCiQQPN/wQtvdLIrR1Bs9+h6Q+E1RGKgDbvnCO+pylYEkNUEtnrpFxSXXaHUf40+uUODNO49CB7wgscgS5igWL7SSzEgmlDkRl0hqLwI39BFQLlzT3gO0CAc21bnEvO04kqBBNGoW9MoAs14FalKag2RXdVWXEt0j1drff5fOIYTWe1jWogr/UqgNQM4A0/xFFisKXViLDEQ26pZ/SGZnIDMA1MvJvURUuLZZRNQUoZaSQaVFMwd1MuIhLauxMwKKkIC0io/qbQoHTtio66mGsqYEeFIHLXm0MrJeGVdTn5OXh/Qxk0SiXRhwrYhlAGpNa5E8Iqn3JhOJ1Yi+RAO9w1HjT32mTNo6O8FClw76A8W6wixrQWSqnwqGIDq7w6i42u0olkpW4CmFOofUHMcS0FrsgVLVNUTMKsOHFklQppo5duEXd7XEuWNxKHqP5J1g2xTZZlqSkul3IVm5L5EQ6KWC61YUrQkhSmNKV2iomhJSSQwplFkoWiW+KY39wGE0NA+RfnrFyVqmEqUtQfIJLADpB9lloTWpO9Tk+Zh0FoXP/8AIo8UpQ3Ry7RIc/qj8I8okOg3XasI03l9+kA220unMgwTaQMwp+lPT7wF+iXMoKJ1Ucum88o5opUFzliXLGInfkN5J0AjT2dCLNKEtFdVK1Uo5k+3ACKAmXIRhR/uUcz9uEDyLCuccVQj4tT/AG/WK3Sqt1558IX2WzGeqpIQMyGfkHjRT5KEIwJSGOb683rCqypEt0BVBUb2MJSxS0y3QgjCnIlyauanm8e261gjiOBJ+gEBqnBSwlJLl3zHrHVskMKrPEDXziR1YLqTNQFrUQkUCcRSCxqNmrbzwiq9rtkoBmeaQpbNRsznQQIknuxgVhUBVyWJqS75GvKAO8nlM3GCEpQ4yZRJZgci1TThBCEVeRSdgUeru4G4cYPNtIKTXc7bx9oAk2dLgLJBPwn0Lxbb9gOC4GR5VjRN02hxUHnkPWsXou/vkkKUUpIIcZlwxb6wsu6Z3hBNUipasOptoBFC30jn2VNtmSwgplADCKVclt54wntMzFLoRvbKsMluR4j1aFiNoFGZxN5/5jUTQyT/AEEl80j1AhJPWV2gABwn0+1DDG83QgAPQdOEKLnIJKzm9Dw+kHELr9lEBMwCqOJNCz05tHMu1lQDDPTjwgm1WsLBBBYhtIE7PqAS5NQSB0ofNoUMui7SkELVXEThD6kmpOXSPLwmBJdIYZZFvOCl2nz84CmzCXSVKrvb6QIulWl5i65sfQA+wgwTqcvn+ekKbJiVMOGpKvah9o0Mi70AErcq3adN8NQMWlzxf1zixStkhJIfdmIqvFVQUoCUjNjpyA+cDJtBzIPQ588oynEi5MKlKBLEgl3DlOSiHz4wbMlBQ23ChkpmB5gE+ccy7Y2aeqiS3R4JTbUn9yv+NPQRoFM1RQWU/MVB4g6x7LbxBTDWjE+sOpMtEx07BcVALdWNUmucKL3u1dmBWkY0irBQxAcjm3Dyi9C/vg2voDHgIVXa884zo7TuR/TX/wAgPX7QSu+lFlGSd3jP1Eayo2TbgPi849hIb/V8BH+8/WJDlGNfOveQiiRiI1VX7QLO7SKOTndQxVdMxJfE1OAru9ItnTjOWwOFCTVWg+8AVXapVomnECEIqp3Dvkkc/lGsTbBQAAcMoyt43ghBlJkksFHGT+4tTpnDSTbQRUJP5ygv9Lu8bQFKL5Cn4IRW+1sUty3Z6RdbLQ716QsQsGaCckVrvyA9/KNRYZC0CWksHUc/zhAMizz500BKVBANSrZT5mvlBSb5JOBNVHLQekc3laFokqKZjr3AMMsnf5RnWsG3lYVJSBiQ7eFJJpwcPCVF+JGzj4EH1HCBrw7QIZBV4sIKhmA7EpfWmIdYa2KfZ0yUr7mWpaw6lLQlSiTvJ+UP5z068tUlE5IwqIIy1HmKjnWOZkglGBQz1z9YEtiQk4pOwrPAPCd4bQ8qRVZb+SsMqh474kL7NTFJQRRwSCKvQsPQQ/K9SfaM5dM7+rM1BY+kNpk05DlxjNnaHSrIpeTtqdBHViubu5hWVYtw3HJ/KOpd+yUDuycITRy7kmvKLLTfkmXnNS5yDe9YO0EveYcCzox4flYSWKYQkU00P+IMt1uRPQQ+FT6Vy+UKbPOIDHT0jU8RkZpji61DAAUkkPkOJ1gZc2lT0GccXXavCkUdTDqWESOFzTkH6/WBVLO8R3fC0omBD/tBL76j5R1ZLImYhWRNAB0Jf2gRdcJBxKwjEVH30jQuTQk9dIzHZ+RMCXCF1NRhNHrSnpDefNKaLodyqekXL1O7baAxTn+cKwulTS1TwP1+cXKWTkhXRJ+QhehE3GpPdTSMTg92tmI5b3izYhaWetSN5LesWInF8wIq/RTizS5j/wBqvpHZu2e4aSv/AIke8CWItRCgQp+Ab5RZNOJSFqJdBLP/ACDEH0gQXHaS7SVA6HZp5mCf9BtpDYR/uKB6pUPaGC4zKZIC1AUAUdNH5wxlSgRr0Ib0Bg6z9hbU7qMoVc1J9k/OGkjskrIzQOivqBG7YzpdKuIKAIXNY7k/+sSNNKu6akBIVLYBtREg0azsheI4ECpz4DfDWTdhwgbIHvxMA2KSJaf5Gqj8o4tN5trEg3aQJld2kDaKswQQQAcvMRZKtZaEl6FS8Kn8Kven0gqzKLfSGzox7PtXGEdvvBSVAir59IaThCs2Bc0ulLjQ0/NIeMhNLlVsYidpftoIPmSSRnCLvJkmWkLSxFOFOMOpNqcYhUGMWdtsVfFnKZxDlsx+dI1F31kyq/tH0hXf92zJsxHdIUtRcMkEneOWsOLquS0y5IE2SsEPo9HJ0jrz74xieqbZOZnOohLfcn/uILE5898H3pIWtghnd6nQf5EW2fsvNnABcxKBwGL6Qceuzar7PHCKklR1cj2jUWC0sScyzDg+ZfTnC0XZJsqMS1qXhzSNTuoKecW3XPVNl48IQ7sBoMgeKs6dYxy77MOLuu1M0TFKyBZmzNCSSeYi2+LjlqWpQCUYEjIJHAegjzs4QgLqcLijgE5ua/lY67RW3YJGpycOaZjd1r5xmIlsy3GzmP4j6/KA7aFBeIMxoRkQoUMX2KYsJdgR0LH3HtWOpkpcwFIYE1LinL83QkGqcw5wT2MsKJ81RU2FBcZ1NCAdwhDeIUglK3caPTnyhx2KkzcBUgUKzpnQCh5/ONWZx0PooQp804cmw/ThAN7WqX4Vrqn4Ul08y+UcWtcxCZaU1KQSriVZwhXdtoWt3ASol3Dngxekc0cybcmmYqxc0rkRwPzg6Ssa1alYxduSuVMY+FWHCdCQzjnDexTi9DFYmglrAeuRpyzj1VrALQllWz+qpD/txeVD7iCSSczGcBmLWmOO/ByEKJgIOZjibOPEwrDo2jj5RwLSDvhULUUgNrHa5q83blEMNBaBvjkrHxCFBnrjhds4PGmcO+9O/wBI8hKLyP8AKJCsD2oPAMyzJ1Lfm6Lp0wnVhw+scCa2Qbjr9YVAd5SwJSiEryzwkDMatHd02ZUwUy3xXesxSpZS/iZPmRDe7gJaABoMvvD8Jdet2pA2VF9XaLJASBsskcm84ptVsBUTxjmyqWoDACSAKCuIH5iIiEycb5Prl86RxZbOAopAoN4Zt/s/WLptlmoAKgwao2T5sHgKdbnJTLDrUAzauSBXpGbDD+67UoqWiz4RhAxE8SwoK7/KGNptpAZc0JDHaSAFKw01ccWaEF3dnljaVMUlJGSaFancLJzbNhurrB4scmVPkIKDMK8asSjiwqYNnvJPVooqS2ixLmFK0JmAku5GFxrkBBcqTNTRQV7t0zjYWmY6FYaKYkf3NR+sLJN5rwJE9CQTuOIEtlFqZe8rQiZKVLUSXzIBHEcmNYpsM4BASPCkMM/yphx2gu1KwVgkEajMD5jgejQD2cuUdxjm1UVKYgkAh2BDb6mH4tGSpgEt1YSTU4noNNeMUzrRjoyRSjCKJs51Yfhr9B0inImjvqCzcRBGldmWpJZNSKMPnuhlIUUJLu5LqLkxxZZIlhSndS6qNCfLdwhdbLYdFZ65faHACvpQnMDoaKG4moj6NcFkCJSQzUoNydBGU7M9nCtQnTmwO6UfEdFH+PDXlntF2ivIQcr8C9CApRJhZfs1QISjZDOSNYYWKYAHJziu3LCmLVHtBAzM+YVJUhdRlXQ7+YhRdVtO0+YJHUU94dWuWauNS/nGbkgBax/J/NjGrOicpFDNFVDLlr5wUi1HQnJ24bxANlmjDEExjhNPgO47owTYzHDmkV94w0MLv1ShUHLxJ47xFiLS4d3BiAwT+Ec/qhq/mYGE4mOlTKRIQi0Etnw+8eTZqWfIwIZxgdaydY1GRJtMSAVLLx5Dqwx/0md8KT/ujld3Tx/236p+sOUz2W2kH96MoWNYiZddoMxJMtTBzoeWRju0T1JBcFNNQRGyVNHKKphBzyMWnXzmYoqLJBUeFY1nZuxT0ScKksSSSTQpD0B16QbLC0LLBCZeZUKF9A1HJhoucnBqYbTpVeFpTLQtSgVMKDjGT7OWsLtZQE+I9EoSCVF+JISOZh3fKlYqEsBkRSuVYFuW2JSuYrCAoJYs2VTF5DD+z2sTFzWqEKCBucJCj/8Ar0jmYnGtStUsBwavzim6kiWhtfGo/wAjVR+XSA7nvUTO+SG2VtnvSD7uOkYxo3n2/ZpmYVWoibJCCWyIIzBSQQfSK5k5ioOGFehz+fnC9N4juMVPCW4UMMhMjalFHdnxuB1NHHDWCrxmd2gS06CKez93rmqRONBh1/crf0rXjB8+zylKIVNTsnbS7KyDNwiDA2JazbsKSopU4UA5ADZtwpGoRdwDrVnoDpu6wZZ7FLkFbBO2XcEuQMksa+rQJNtqFkpTmDqXH+aiNXtQBbpp8tIAuyT31oCVeEVVpQadSQH3EwZa7WGDpoVYXGium+LLqTgmLBSQWDOCHBcvXSC9RHk6/kyVy04CrGcIbJIyeCJt4hiQYWTpr0o3EB+h0gdU9qDSObR+L1RLkmbOLJToNSco7s15ImJStBdKqj6RnbTNC04VDEk5j5jcY5s08ISEpolIoHfUkknfWNTMFgntDamIILAu/T7RiBegM5bGj+wAjT3lMTNSnEHAVvIFaVYGnpFdpuJMwMsUHhwqCWOocgjoY6cc+ilt13i4Z8qQ0Fp0UHELJ3Zoydpl4DkolJ6HDSPEzVoGQWPX1jFn8WmMyeAQQX0PyeOZdpwqI0NYXpt8t64kn4TkesUC8QqYyYPzTp7+prHqbRSOJV2TVJxbLa1y4/4jmbY5qA5SDuYgvyDvGcGx2JxMcKmsHgZdpUkbaVo5pI9xFYtQVV4ZAtK1b4kcd5wiRrE1tvtyABUO8FotFAY+cyELlzWnkpUk+E+/HnGgl3wAKF43ZjnI0E20AZmggtc0FDjJoTXSlE4EzFFifCnM6Vb2hz+lSQEIODRKSDpzjKCoQJqEywpiannygtVtlsEhT0LfyahI35wstl1qkCYtSwtKksQlwUg+Ig7jSFE29UbO0NjwgN8JT5MY1jXpnZ8QVNK1AoUkADi5J9DHzu67w7ucpLk4iRzqQOsaC13uVbKXKuG+F1i7NzUHvBLxHMOcum+NzMups70WkSVElqaUMLrm7MrSl0eNTKm7ku5SKbvrAd9W1SlSpQSogrSVsDROIO8aG70TJeNcxkqmLJZ/CkbKXOlNOMcvI0En9kZiycZOEDJLgneKRejspKwYCFsM0qLMPdgIMm2pXxK4YfrpEXaVFLHCARV6v0pB2niL5QjAkKZJYJbIJOIBuHgEK7NLaYtRBOJR0zSOO6gi6dZkTFjZxEUoKbwBoGpBsqUGIDjDoQX4eJoiWT3mKZVMy+7cOVTBkm7pcoGsokmr0J0zetGglE8Id0mtK4W5gPFK5xxElIYb26U0i1DLJKBDICQHz2gRyrXnFNusEo5qCTvqT0JNIrsqFTVDAEk70Cg/uL8Yd2TsqjOYSoitNlI6Cp5vAGTtllKQ6Vg0dlUfkfrC3upzP3aiP4sfaPp6LslpFEp8n9TFybMwagiX6fLP6jf/ABTP+KoHmqX/AONY/wBqvpH1k2ccIrXZBEv0+UWS0VYuQKs32LQ7DpAUBsNl4a6ZEPGpt91SZniFRkdfv1jH26YZKjLWAB+0gqqNCCfx40t1ze0wGUod2xIcMS4IrxpCORPcQz/1Fqh35/OBbRMk92Sxx54hs13NkYkDtEoTCEan8eNLdV3yrIlOFDrWQEjNSjvJOQGpyAhFck5AUD+5TmrbKEu5O7dGnsFsStImfEC2/CCw+vWC9dA3sssqOJaiQKBDMjiSM1dYrmd334TgZk0UKAKJ8Jbg0SXawEu4YCBLFaBMRjBdK3L793o0EZoq88f7cKk5Klq14pVpyNOUfO+1d3GX/VkghBO0k/sJ+Ubm6r2E6ViIZQdKx6P1z6xnrevvgUahRlzBw3+yhzMbnSYUXrM/H+sSPpNn7E2cJH9IGmrk9axI3+uLO07HZslalLZQJJqAwerB9HgkdmLPrLS/KB5d6qArURfJvdxUUEZysupdwIlkFGxVyBrpXdHts7Pia2Na6FxhIDaRfLlKnBycKNwzPXQQWUr0UIOzpP8A9MJAKe8msQxDjXPSKpPYuzpDBKuqic6RoEJXvBixKlbotv8ATpTZbhlS6IQB0g39IBoGi4TJnwo6mLAF64Oj/OM4dALu8KFGTxpCy1XApVe9BO4peNIJPKPO43mA6wpuW1iYdlKk6bTP0OUcWm47YvKUkNkCpPnG7FlTvP5zifon/cr0Hyi2tfphrPcduTklCTqSoGKrbYrUC6kJUrenNukbs2FO8nnWPf0YGsWnXzabItLF5S69Ysuy6J02YlBStA/cohgBr1j6GuS2RiuUQM4NOu7JZZdnQESww9X+InUx4qca1MVqtCXzgK0W18oYyNNp5x2J5G+EhtB0MFWe0VqW6wrDSZOLUMDqtXxGB1W5JoC7wJNtLaRoGCt1CN8Kb3u5E0ALBLGlW9Y5TbSRsmLk21wygx3j6QILZezVnbwPzUr2eL5nZWymplJ8yfnDSz2cFLxYiWMoztDN2nsXZ1AhKSjEGJQWcZseEDz+zU5IaXOHgwpCk5VfE410yjZpQOEemUn4YuxrAz7utQRLlKl40JDLUlQdTBgWPrA1ntU+zS1o/TzFJBOBm10IDsHj6GUoGbCOMUs5ERrVr5lY73wKSVIWgq2VgoUBwU/5nBliUmZaVKoyQASP3OHY72b1jersyFbjC203RL02eIaHRrtNoppEhebHMGTEb3aJFg6UqOz1iA0iRI6JpbsOwOUGHOJEjknukVTlFxWJEiL2cWB5QulqLZxIkUKqbMOIBzrrF3eqAzPnEiQ1qD7DMJzJ84LWYkSMqpHkSJAHhFITW87X5xiRImoAXnE3R7Eh+FNI8n+A84kSBQDYz4oKtRoOQ+USJHQUJZM1dYtekSJAldimEKoSKjKkaqzl0xIkZFczlkawtvCYWzPnHsSKAlCzSp1j2zTC2Zz3xIkdKDKSowXIUS8eRIyypXnEiRIE/9k="/>
          <p:cNvSpPr>
            <a:spLocks noChangeAspect="1" noChangeArrowheads="1"/>
          </p:cNvSpPr>
          <p:nvPr/>
        </p:nvSpPr>
        <p:spPr bwMode="auto">
          <a:xfrm>
            <a:off x="76200" y="-895350"/>
            <a:ext cx="2466975" cy="18478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866" name="AutoShape 18" descr="data:image/jpg;base64,/9j/4AAQSkZJRgABAQAAAQABAAD/2wCEAAkGBhQSERQUExQWFRUVFRQXFxQXGBgUFBcUFBQVFRQUFxQXHScfFxkjGRQUIC8gIycpLCwsFR4xNTAqNSYrLCkBCQoKDgwOFw8PGikcHBwpKSkpKSkpKSkpKSkpKSksKSkpKSkpKSwpKSwpKSkpKSkpLCksNSwsLCksKSwsKSwpNf/AABEIAQMAwgMBIgACEQEDEQH/xAAcAAABBQEBAQAAAAAAAAAAAAADAQIEBQYABwj/xABIEAABAwIDBQUFBQQHBgcAAAABAAIRAyEEEjEFBkFRYRMicYGRMlKhscEHFELR8BUjYuEWM1NygpKyJGNzotPxQ3STo7PC0v/EABkBAAMBAQEAAAAAAAAAAAAAAAABAgMEBf/EACERAQEBAQACAgIDAQAAAAAAAAABEQIhMQMSUWETQZEi/9oADAMBAAIRAxEAPwD0tz5RqRCjMKI0Luscko/bIorKIKZRIWd5ip1UkVF2ZDp6JwWdaSitKI2EEFLnU1UqQSFxco+ZLmU4eigp0IQcnB6RjAJrkM1F2dAKGJ8JgS5kApSGiDqkCICgA1KdoCGygpQC4p6McDZBdURHG11gK+8WNq1q3ZCmylTqObTMB2cN0dN9fFING9hqVqpNQhjWdkGAA/vSM5qgnRzRUaNDonbK7v7lxLixoyPcZc+mIEk8XNNj/hPFV+7rnGiHVC/tKhc97RJDXucZAyttwsdNOCssXhXOaHU2E1GkOYTAGsOBzkWLS4R9YWnpKzyLk2D7nxb+a5TsUqqSltbIQaNKddEak2DbRdXyVycQVtPmnijKI1qK0LmvTpnMAbhoXGkpbQmuCnaf1iIUwqVUpILqSqUsMDl2dJlSG2tkEdmS5kIVRwM+ALvklzn3T5wPrPwQBQnBCaHfwj1P5Jch94+QA+cpHB2lNdWA1IHiQPmm9kDrJ8ST8JhIGAaADwEJeFFGIHCT4An4gQiCqfdPmQPqSmByeD5pAPNUfOUCmA6MzhmLgIJyiRY6SfQozaR94nwgfGD80reqfKDZL7RtusweFDi456jg1k9427z3BrjlsALnQuCwWC3he5shlR08Zef9LSPRepb2bv08Xh3MqNktl7Dxa9okEHrEEcQV5/srdCrlcQ9kOFpBJ9fJR1Qk7p72/wC1soOzjtSWhpJdD4lpLT3m6RMRdemNCx/2f7uspue9wDn0yWNdGmcuLyBwJAaPAnmtu4KpfANyrl2ZcgIFHDo7MPAT6bY0afO3807vdB6n8ld61E5wgCckydT5QP5/FcaQ5T43+anVE7YDiPX6Je06E+UfOE4BcgzM55DzP5BMNMnj6D85RFyCRnUOZPqR8BCGKAGgHjF/VTHILinpWB5UsKi3mzFoNNxDqQdVGU6vY5ncI4y0vsrujVDmhw0cAR4OAI+apJ65dKRTacOlDqvIBsXHg0RfpJgDzIRA1KkoJjHSSSItDQNNZlx9rUcBpxRgUiWUARpTkFrkVjZQDom3OyzeEx1BrCHVWAgQBmGoNwtQGwvM8P8AZ+2n2zKmKd3AXTkZ7GXO0TUzFoDbW9xxU2abY7suHZPcPxVXn0gD5fFXWeyot3NhswdAUmEkZnPLnGSXPMnyAAHlzlWZqJgXOuQJXJkssqRzEAY4IgxAPFGDSFqbCb2t0hqpGLlskIQu1Tc6AeU1zk2VEx+ObSYXuMAedzYC3MwPNMkkuQ36GNfrwVDsveIvqFlQZTUOakCWmW27nd4gd6TzPJXL6ieFWZ2htXEtxAYyg80gW04Lmhr2vEOceR73E8BOpVjupUP3VgP4TUb5Ne4ADmpj8MC4OJNoMWiRMHTqou7oinUHKvX9O0JHwIS8/wBktm/rmnpgTkHDpTghkpA+6DHdTXCmm9slp1kGMygjOMKP2yR9dICFy8e3m3lZiMVVc1tcBobSaHUGAtc2S6z+97RmNfgvWe1Xj+92wuyxeJDe0cHtFQWbbO7MQ0kSYcCONrcFPXoq9M2BtkYqg2qG1GzY9ozI4kauA0IJ4iysMyr9hbPGHw1KkJ7rBMxOYiXTAA1J0AUnMrCRK5BzFIgI9bHNpvDKsNLgCHTLNYgu/CbHW3XgrKnSCye+TDU7CvTJa1zCBOpmHXHLx5lRd2tuVG1WUiLOIGW5aOZbxZ4XHzS3RjdWSPhBc5N7RBiOTM6aaiBVrAanp5nQJkkZ1XbfLjQfkDC4Xh/skN7x87W0HUKS109EQ0bfophh93toVMRiGdymG02lzi0iQXd0xBM/hjgQCtoqTdrZNKiK3ZiM1eoD0DTDW+Av6q2cURNPLlU7v1pbWgRGJrj0cLqwKr9gUxFUc8RVJ/xEH6qqS6pORi9CFUDRD7dTVQepcITnwmGumORDqQxyR1RRTVhcHyqwtSRXS9uoL3pvaIwtWH3kLD74PnEu/wDLt/8AkctOaiyW85muT/uB/rco7mRNrdU8TZIcRdV7a1guNZX9T1Z/ewuVX26RP6nor9kvdNMVGPyfhOYRPLUKrxeFdhajHPAFyQR3m2sc0CW66o+zsPlqGs6o7s2PAdLaoJzEsaIvmEjUTaL8TK3oeHGjkdEtcWggiRLToR4cLLE8n9J9HGZ2tdzAOsi/UapTWVPs6qRTAgC50011UjtFrJqbU12IQjUUftEx9YCJIEmBfU8gryDU9uJVHvrtoUsNrBc9oHIxLjI1IgDTopudZXfvAB7G1XS5rIbkEyC97f3gjWwy34FT1MmnKuNzdoh9J/fBlweAARDXixvqSQ7zaVfGqvO9lYw0nvFE530KVJrqQu2oXOgtDifaY5+vUhbllWQCbGBI5GLi6jj0fXsY1hMcYnykj6FQNiVLVSDINZ/yao2JxGerUpSWl9ItkNPdnNedNHA/DVC3Zw/ZUjTmcjsmbQuyNa2T4xzT92IX5qpvaIBqpudXgSO2S9uoGMxzaTHPeYa0ST+Q4mbLMUN68RULqtNjexabggyBwzPGhPp4pXIMtbQ1Vweq/Z+0m1mB7NDYjiCNQf1xCk50wOXJhchdoml6eDRC5ZfeKe2P/A/+7loy9ZHeJ9T7w6CyOyAEtdNybSHCbys/ln/Je2sbUsPAJHVVGwrz2bMxBOVskCBMDQHRKXLaEL2i5BzLky0fB7y0+xqVMoAZUpA3Gr89wTEaIO8+Ja8YQuiHUw5oMcalCNPFqjM2c1uHq0w90uqUnAkA2aHWkRzTt68LIwYBByUmjxirh+TjFmlc99/605NwG0srGh4cG5WxVJzh3dEkkEkXJufVTnbQYBOcHTQg6mNB4rNPrvo0cPAn92M1/dbSbANx+I+nBOo7QaZAJpudYx3ZvcRoZ6GSiUr8f4aCrtamATmBjgDJnlAuvP8AeXeOo8io2Q1lRmToQ6Q53mAOkxxKvsTiXtdTGeQSW2DRA1F4B46ElYx5JDmG4cXNMC888vPQyPiq38J558vV8DjBVpsqN9l7Q4eYmPLTyVTvhi3U6AIsM4JMwQG94ZYvMgaXFyNEX7NcHUdgyPbayo4NcIFiGvIIPVxPmrf9iMcXdph67yHOu57CPaI7oc+zeWloU9d+Maznywe5VRpqkMJLHAPc94IzOolxce8JEvMzyaBdbylVDmh7XAtIkEaEcweS5+wKIsMI9wMSQ6kQZv8AieEHCbQp1abuzEZS5vZkgOZlcWAOaPZ0MdEuLYfU0xlYGsf7jf8AU9Qtl42HVAT+LN5Xn5KpbjA2q9rXS4WeBqDcX/yx5KM/EEOtxA+ai/JlKcNq103SgKgo7dOnr+uCHiN82sc5jGmoWg53T3WkcP4o520WnPySi/HYib/7UhgoDVwzudIyw0w1nPMT04emUw21q9Ci8GlVFNxAcWupOvfKINxofRTcfim1nkOP715JDvZh0ZA0jQtnKPOZkLO0dsvDtbmWuBueus97WDwKXV2nJjdfZxjXvFWKVQUswJc8tGV+UGA3UyC28cltish9mTw+lWf3mudUH7pzszmsDe64iBqSb30AW0LFfPpFRyEwhSS1NyKvsnEV0rM7c/r3f8NvpLp8+S15YsfvBiGfeXtzNBFJsyQINyNTrB+Kz+W+Bi9w/sN/ut+QTiEuDIdSY5pkFjYI005p5praXwWBZUiL2fRcnpYohtFzsSWCoQDXjJEfjZabyIMdL81oauzW1MNSe1wa4U2w43pk9x3eAuAYFxprBWBxYH3k1XCSamYgX/E092PZ4/DkoGNd3oBIgPsD00gaLj5mcyOn3Wj/AG80gU6jCxzMzT+ITYeP4eqeKFOrOUgk3sY9Wn6rLiQBe8gGbyMp/JEoVDlcY0YwyOGZ7Z/XVVoxOx+RlUtDiSMgcMpDRLWEQZkyJ4WTDQaSPEnzPy5qsOKzSc0m0zrGURPlCO45TOpgfIFT1RG63TIZh6oIJ1zRBytzNMxmmbBap+2KTMOa9Rvda0k5RNg7KD5248V5Xs/EuzHwdMdeC2+0dqiixuHhoikztS8Zx32SWhmhtMza6nVZoI+1LC5o7CoGyO/DTHXLOiDh9q0/3zsM9rxnBM5gdSG2N46rB7ybstAdVoEAyCabQGtIPFgBtcaaclC3Qx1Rj3yTlqNDJnVzXBzRAMjU+ZVfb8Jsxr8fUJqOe7uuLGaAkauIE8PanTiozabnODWAuJa3ui8xJ9NERz5EgXjQ3kjnb9Qi7OxHZ1A8uyRTu4gRBBJBzCB7IPkFPMnXUlHVzyh7Zo1MNRNWoIvDWkiSYsIHDX0Kp9iPgVDBLnCLaAE3k9TZQN4N5qmLqNzOljC7LAgQD7UdTHoiUMU1kD3gx1vdOo6WWmcz0W2+yY4Ge6wk3GosNTzPBZzaVYCpycdSNByBkK9xGAxTo7JvtDQe2ZHejprdUVfZFVoMsMk/qUwvd095futVlRxiBBFwHsNiOQNpm4kAr2jBbVo1qfa03gs4ukDL0d7p8V864IVmG0tg3zDu+MHXyVv+06lQQYLBBNPMWNdl94i5/mYIKNLHuwrh2XI9pzAkGQQQOX64JjMY2AS4CX9nci75jKOsjTVYzZv2h0mNpB1AU6YYW/uyIY8aNA4MdzJkGZnVYzCbYxOKr06VEd91au9sEiH13lz6mb8JayW54loki6NGPaahljiDNnXHgVgtr45j8VUOYWY1mjvaAAOg5ytjs/ZBwuDNPNmNOm8k+yJykkNH4WzYDXnJkrzijSqGSMxJIm8HXiQb9ZUdVPXh6Fu7XbUw1MtM5Whh1HeYIMTqp7qSz25b3BtVhmzgRJ5yDDeVhfqtIZVynJ4AypUTKVyenjzqriSZ6Hp+IhVW1MSGudmuMztBPEq1xWz6lMB7hDXOEEGZkSLaiwJVDvJVh3E991pniUrDnQhqtAkmATa9rjkpOEeMlaD/AOE0+XbUYNuF1VbSqdwWPtcuhRsFV/eVAPxYaB5Oa7y9lTh6hOqfvyLz3Ry4cCrPHVHANyAGZ66Afmqo0yKrmnVpaLGYIbHmrPeNzmNZB9kVMwtBLXsEehn/ABehfYXe5uBdiMRTY4d0EOeWjRovc6CTA816vi91sNXqOqVA4udBJzkDQACBwAGix/2YU2DCB/Z1XZ3uLn5aYYchyta1xcCQBz4l0LatxI4Uqv8A7YFv8akahYzcfCua6M4LgRLXQRaARbULwrbeyamBxLqNW8XDpcGuB9mqI1HGD1HBfQVTEiL0qnrT/wCosV9pOwRjMNmpUqgrUQXAns704JeyA8nqLatjinBWMdtcilJu5pymZi+hgc+XQqmxr6tf+sqQz3WjKIA48wI0QKGJPYNm7iSRPJpy/Q+qFisc5zcuXL7zpm3IcpVSSF5/sCky0iwNm+CJi3EN8A0eXdt80yi/jwER9PquxtTuHmQPn/NAT9mbzZJBtNpFoEWAQdo711AS1ji1hIygRmMWzHiJMmDz81my1xN/14J9GjmdJQErFbSq1buJOUZRJzQBoL8FGFUix9fRHqcI4lOdhw49dEtB2BwNWsHmkx9QMAL8oLsoJsSB4H0XqP2R4TJSrVH0g15qZWvI7xZlBc0E6NzRpx8EHcPH0cNhnEw1z3yTf2W5WA2F4Ob1Wip7yU8pcDmJcTkBGaLe9Gl/RP2LsWe8WLnC1hAuwi/XhdedbNwftd1vDgzrzWj3g2n2+GdlYYzNuXMzSDpkDifOOCzmzsK7vd08OCz69suqvtzx2eIqWDczLAZZMOaeHmteay84pUnsrAwRpeATpFptPVaXZ+8WGuO1xIDdRkoSLweN78Vc/Sub4aLtUiI04UgH73V/9Mf9Jcn5/CtjK7ec11FzGz+5dSniBmacoJnlzusNt9ozOMwZcLTBGa4I8VpqDqn3Z1N1SX1HMc9xOacjSGtkARGY3A4aKqx2wn1C4h7QCTxcTd06Qp6+bj8lyodqkQADx+l12EP703t2Tx/yOP0V2/dgubDn96bQCR5jXnyVpQ2PUbRNMF03NmWc6HNBcSJIAc6OU+Kz/m5V7rC1AHPLiHXuRm8rkjqrDaOLFdoc5oaQ55gEmczaYPC39XP+JWI3SxH9nHrx8ApdDciplJI72mXI7/VFuPNZ/wAn7GCbA36fhcM2hTo0yG5jmdxLiXSQBeLDXRoVzS+0WvE5Kclpg5RAdpBgzroZi4Weqbn1uJF+c8OGiczdyoPxNmISvyGvK/2lYoBpy0wXAGSwgRfTMb3y3HI+Yj9oeMLQHlkEgOik0tc0zIuNIt1v5VNPdl4IIeJ6AHhrc3Ugbr1D3pdx4W6g3R/IGNxdfNXvpE2ECXOLjYaXKZjXDMWAyAbnmRy6IL6TqdRwcIe2WweBFj+vNEo04EldRFZT4evpYeiFjzLXeA+aKR6oNSi5wIALjBMAEmBcmBwAumFaxSaKjtYpFIpUEc+XDpPzUilTPtenXgo7GQB6+qt9lYY1qrGC2ZwFhYDjboB8EjbXZWx6Zwraw77qbQMoNSQXGHAS3I3U8Yupx2S0ZqdWhUZLRUBd20uNpAb0cSCSItY3BVOdwSZnEEzpNJsjw73zlK77PmkCaziRHeytBt4yB6Kc/btvz85k5n+QDeJgY2l2NZhLh7NN7Xn2Z7wJJbaPag2iFBwGOxIBDajhfTuax4dFZ7U3ao4dgdTacxcASXOdYhxOvgoeBGvkl1fLze/FRcZjsS43eTA/g4+AVlhdp4cYYEis2vlN8tE0nOBg/wDh5iJB1OvFJhcOH1mtMwTwseJseCtv6IYf/eakwahLTPNujvNVKfHmI1IOyicVgJgaug6cRl1XKd/RnD/2Tf8AKz/8rlf2Xi3/AGlU970DR9Fz8fUcCC4kHUf9kL7u7kfRKMM/kVmZtElpLmyCePH1R/v1T3nepQjRcNZCCanKT4aepsgJP3l/vH1Xdu73neqG2m4pwpFCnGo48T6pJPVEGGd+iEv3V3T1H5paMRnl0iJgFs3A59J9FA3l2s+hh3PYHOdoDchs/jdyA+ZCtHssRLbOZ+IdevVZX7Q8Z2VJtKe9UMkA/hb+Z+SObtSxOFOYkuMuJklx1JNyZ1PFSnUSTz0VfgMA+vUZTYJJIA6cyegEmeQXsez9iCjSZTaQQwRPM8TpxMnzV24JHnez936tZpcwCzi0lxAEiLQb6EcFq9392G4c53OzVCIkWa0GJy8SbarQuw0cR+vFJ92U3o8V2M2Hh6t30mOdNzlAMWg5gQSdVB/obhJ/q46Z3x81eOaBqR8z8E9tCUtGMFtXccB/7p9iAcr+EnKAHAfMKZuvulUw9btKjmQAYa0kmSImSBwJV7jjFRwh0ta38JM3zWhWraDYBuJAMEXv5o0YHmSZ0fsG8z6D80OtgmuES4eBARoxSbzf1bf74/0uVFguPkpu16mR3ZxN5nNPMaRHHmk2cxsOlvDm3XzKm+2Pfs3Zw/2hvifkVoXueP4h019FQ067adQPyzB5jl0JK1/ZDkPX+aqXF8elZ99ZzPxSqw7Hw9QlT+y8c0dfVO/XP5p0IVasGCXEAfPoOqlR3ZDWB6D6qJtDbDKIJJmxs2JEAm/IWWW299ojKUtpAOf6geLhx6D1Cz+728jKmKYcUHn2gA10MLnNcBLNJvqngvhtTvqycuR88pHnw6j1V3gsaKrMwkXiHWIP6I9V57Tqt+81GusZBBI7kHNYn8N+Jt4KdS2w7DuzTDeLSe6QneUzpu8x5rp6ldSGZrXAGHAEW4ESPmkeANTHObQoxWh1MO13tAHxv815Xvvje0xT4PdZ3Bxs0Cf+bMvUH7QoiZqNtrDgfgF5NtLYzwHVHktaS7LOrryOgsr4nlNaz7NdmhtJ9c+09xY08mNifV3+kLaF3U/FUm5NP/YaMjXP5jtHXKLtNtNnsy138JgeanNp7kT8TjWsFyfBVjsS6u6Lhv08VX1a03N1KobXLBDWNHqSVX0wt1d0aTWCAI8k/MOR9FSO3gfyb6H80g2xVdZv/K2T9VP0p/ZeCrPNLmPIrN1a9Vtyag6nMFJpbdfFwD10P5IvFPV4HzwKWSOCiYfaDiATSfB4i4U1jp5jxspynrM7a2FVqVc7GNy5QLEC4mTFufwSUNh1Wi7fi36lafRdnRlZ345brLP3crO4NHi4fRainTsJ1hJ2iQvRlVOZz6L2S5NzrksPQ2iTEx5H6BeYb470Pc9zGkgCR1APC3PWesL0Grjao0BH66Lz3eHdas+oajKZlxJc1sEAzAgkiSdYAgLWT8kx7nK52DskvLahsA4R4g6oY3bxH9hU9AtNs/Zz2U4yuBHskNzaAGYEk3hVUq3eM9nVa7mC0+pIPzURm2TTeH5Wuj2WVGioyfeg3N9AVZbXw1bFFsUKkixOVwDjNyJAiysNm7gPJa6plaAPZDpM8Ddtk7ZIMThv9Xc1meqRmkuFNracSe60OjNYSDdVNKrXxFQ9iycsAkkRJl0lzjqb25BamnuPQsS188g8gfGfhCvdn7p4WmPZaJvBJefjZZ/eHYx21dhVqNA1MRWYC6Gso0nNc5znaAnQAQTYcNVndv7EfRe5j6oe4Bp7sOb3mgkZgeBkeS9hZsrCtv3AP7o+gWd3g2Xh8Q5uQHu6vb3R4RYHj6qubtTfAOytoF9CmKLWMaGgASSRAuPWdU6nsWrUdYgnz/JP2NsBjP3dLMZMmXTfib2C2WE2O2kyIvFyT/NO5Cl1iamwKocQQba2JF/BMGyH8/LK6V6BhsHAmCJvYnThPknvoxz/AMx/NT96rIw+G3WqOc3NLWk6kR6AmVff0NpcHOH90n81aVsOHFoPvT7ROiN2bBoAi9U8VlPdZgHt1P8AM75Sqz9isDpy3B6kT56rSOcNAQPj8FFOAzOJLvX5qbbTiu7NMiFbnZbeZSDZTTxd8PySmmqgEhCku2c+SAJjjz6pDs5/L4j80BHPimwOalfs1/AD1CG6g4Eg2QAI6rkfsSuRoQ+w6pThFIaESkyUwiNwYT/2aPdnylWDKYCcD1PogtQ2YP8Ah8tB6cET7kfdKmMb4p1wlh6hDAu90oOJp9mJLfATr8VIxu1hTsDLuXBUVXFFxzEyqnOpvSFj3vcZdYcBwQadVzRAJT8TiM3Gw0H1U7ZOAnvO04BaX/mJzU3ZNBwGdznTwEmyuKDnOIEkjiJOiih6JQxZaTHJYW23V+l9P8PoQE1zR7vxVT+1HdPRd+0nc0aMTn0DI4DxngUjmHx6qA/aTufwXff3e98kaaYygdQPmn5DYnwnx/QVeMe/3k12KefxFEpLF7yOPwSCoearhWcR7R+KSTzKNNZOc7UJj83VQMx5lMzRx1T0LJlXmD6p1fK8ax1n59FXZlzz1j0S0Hln6t+aVQfu5/tHfD81yeAuZPZVOgKEFwHgqIYVTzSuxB5oBXGoBxCWAZuId7x9VWbR22R3Wkk8TKh7R2xMtYYHPmqo1FpOU2ims4mST6pvaknWw669EB9TgNT8OqnbOwBef4R8VXokzZWADzLhDRyOqvxTaNCo9MBogWCdn5rK3VwR8DiulCDk+VOGUEJQ8JspC5GA/MlzIRcJH64J2ZGATOuFRMAlODEYBKdMnT0lP7B3T1Q6AIcBpNlIqUSeKMIE0TzHx/JK3CF3Eep/JI7Dxe3HgmDxTwa6tTLDB5T08kztFIc8FsHyNrFQ3AiyMB3brkKD0+K5BmgoWLx7aYubnQfrgo2Px4p21dynTxVFWqF5lxJKuTUVJqbUqEyCgVsS5+pJQsi7IrwiFqTKnwj4LBmo6Pp9UyP2bgC89OJWlpUg0QNE2hhgxsNCK1om+nTVZW6uQ0lNmUQgT066pp/XopU6mNTz+n6KIExo6LixAOzJC5I1nP1/7JQEA0G6dKbxS5UAhckD0RNKAaKhU81ARJIuOd5UEFIKl4/XVBJhc2NUgLeajgrpKCxJFVnP4H8kPEvaRLTcdIkKMXFDcUHDyeq5CyrkGymYm5uTcpQEq5bsiuTQuXIBz+HitFsqmAwQNR9Vy5Lr0cT2riuXKFx0JvFKuUGcEo1SLkBx1T4suXIgDaE5cuToK8aJhXLkgRNOq5cgEa5KHlcuVJpjlzQuXJkflC5cuQH/2Q=="/>
          <p:cNvSpPr>
            <a:spLocks noChangeAspect="1" noChangeArrowheads="1"/>
          </p:cNvSpPr>
          <p:nvPr/>
        </p:nvSpPr>
        <p:spPr bwMode="auto">
          <a:xfrm>
            <a:off x="76200" y="-1192213"/>
            <a:ext cx="1847850" cy="24669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870" name="AutoShape 22" descr="data:image/jpg;base64,/9j/4AAQSkZJRgABAQAAAQABAAD/2wCEAAkGBhQSERUUExQWFRUVFRoYGBcYGBcXFxoaFxUXGxwaFxcaHCYfFxojGhoXIC8gJCcpLCwsGh4xNTAqNSYrLCkBCQoKDgwOGg8PGiwcHBwpKSksKSwsKSksKSwpKSwpKSksKSksKSkpLCksKSwpKSksLCwsLCkpKSwpKSkpKSwpKf/AABEIARQAtwMBIgACEQEDEQH/xAAbAAABBQEBAAAAAAAAAAAAAAAEAAIDBQYHAf/EAEEQAAEDAgMECAMFBwQCAwEAAAEAAhEDIQQxQQUSUWEGInGBkaGx0RPB8AcyQlLhFBUjYnKCkhZTovEkQ7Kzwhf/xAAZAQADAQEBAAAAAAAAAAAAAAAAAQIDBAX/xAAkEQACAgICAgMAAwEAAAAAAAAAAQIREiEDMRNRIkFhIzJxBP/aAAwDAQACEQMRAD8A0NfG0KzyXTvOzJa4ZjOQYyUeGpYfIucDfIv7OCfUxzietho4AjOQZjq8/NC4faVMxvYY25ZWGVl0EFkW04G497ozh0eJI+SLo9JhTIY2m5oJAJBDjftFz2lVwxlNzXFjCyBee7mq/fMh0fiHDigRs8J0pZvfcqQJzEnPW/Z4It3TKiMw4a3HdxWRwzo8ST/kfn6Io0GuJ3mg2juBn1U0Uaf/AFTT4P8A8XeyhxPS5jRO66ByI9YlU9PJCbWH8PL8Q58UJITLaj0zY87u7Uvyb7pP6dUmmCHj+1vuszgPvix10P5ShKtImbHwKukTbOi0+ktEgHeNxN2uGf8Aanf6io/n8j7LJtrxA5fL9CiWdYKKLNINv0Pzt8Qkdu0f9xv+TfdZqhhg0uI/EZP6KXdTEW1TpRhwYNQDucfMWK9p9IKBEh7Yng6PRYnadBu+Tqb+cfJGUWBjABqSfIKhGwo7apOdAe2Tz5In9obxWMoMBMEA2U7sKwfhb4BIEaTGbUp0gC90A2FnH0ClZWaQCDYjs9VjMZs+S3dgC9ozMWPciKFC0GZi5BKLGak1BlKWH6r98aiDlkPaSstjKcMdc5cSde1VQCfYjp1fFMb957WzxICS55tLEtpNJebdUSTf7oAz7F4s1EbYPiWYtoBc9hAPAaA8hqhsDisWIEMM9mnf2KnxWJbB3XP73HTWEzCYolobvuBiCd48Mj2GyM0/srFr6NI/EVXN/igCRYi868TyT24UloyzB+apH4pzm3IIFmzJgcc9fRSftIiLef0EZIMWXNMboI4F3MnrOOnIhFUHznx+vRZulUlzrAS7SfytAHl6KT9qIBEeBPAlFhRpWPsOyVDjuswAaOCom4uGTfL83dwQ7dqdW5I1+9z7E7CjRYTCmZI/Nw5hCHAuDnWFxxHEIPB7VO6DLv8AJOrbQdxd4+t1Vk0HuqZg8/K3qVZYZsNWUO0JdALsiT2S2NePorTC7TdaS/wHukMvQF6qmnj3mwLif6Qg6vSFrXQagnUbv6IEOxxlxzILueWen1ZMxzndQNmzSbdpTcRtM7m8HNIJjLl2ZQlR2w4WJbzsfrkix0HbILi4zMbg01KPxVSB3wgKe1yBfc8/dB4rbIkfd+8Dn+qbEi1fXjdGsz5FS4Q58ZI8LfJZ4bTEgmLA/iGf/Xoj9m7R6o6sk3PWHhkkBY7RPUPaPVVlg6NJ+aMq7QBzYfX5Kmr7Vpl7QGkXz7xfPimLsm2rVJfYm5PGI0hJUW3sY9xFJuYJ63ASYHl4JKSjNDax0zlSU8c654hA0S1FnEcMp9lx0jpJnbWIHDl2WU+F27qdPZVe0BvXGf6IdtA8U6QGmG3Jk/WiHxW1pIg3Mg/XYSFSspkCxjW6VOiTrH/SdiovP30fBCfvOA4TpH13FVzcO7LeGfj2JlWgW3DgfWydiaNXhtqANiRaL9gKeccKhg5C9rXHPvWVp1HGIHeimMIuTpoc+SVjovf29jXEXgRroAc/rVH4XaW82wmLXyy/VY51N17EyrbDA/Ca2YtJ7XXhb8VyZlyUka+htY0cOX738Sq5zQ78rWgTu8LmO5ZTaWz2bjqjXuDmmYJ3g4HPPI5lN6Q44t+DT0ZRae97nOPqB3II7SO5B1+Y/wC1EpPIcYrEs9m4kmm8E/dLXd3WkeatsDSY50lxDQBrnbPslZjDginUg/8AqaZ/uYT5SkdqnIHK3kqnJpigrRsamKpZBxjKSq7FVRu2uZEDvFuzRZ9uN6ovp4Tx5r1uM5+f1fNLyNdj8a+i4r0wWxORaOcCZ7zCscPQAEws0cfLgRwnvJ+UeZUn75cLh15V+VeheNs0v7C5wkCx1hU9agQ/dm8niIzuvGdKXinuz3nn/wBqB20d57XETlKpciZLg0TVHFrd4/lAtf8AEfrvXqjxuIDnNa0kETJHCB5zHgvFV+iaMVTr2zRFPFmIVXT80/e7yuWjaw2piyVG3FFuqFc6Ex1RFBYZ+2lSDFkaqtmy9LrIoVlk3Frw4soAO5pzHIodh5xbhAzUoxg53VeavomOqpUFlsMS5zmgfiMT22WiNa9tPoLMbEG9VnRonvNh8z3LRAQurhjSsw5XbBtvVx/Dcc93d5dU5eBaocNWDzugSXG0c/aEbXosdTIc3e3esGh26bZ3g/hk/wBoR2xdvYSl93DAPj7xe5x555GFjyQqVmkOT4ljQ2OOswD71NzfFhA75WIpObmbzz+rrf4P7Q6W9H7MDBEkPvE6SL9653tN7BWqhhDmio8NINi0PIBHIiEp7Hx6DTuEWMfWahpuDZkkwbIGjXz/AFUVWtc6LOjSy6GNbmQnDEMzWebXPFOFbmfFGIZF8MS2LjtXtLGsdkPZUnxrQom14PJLEMjSnFNnUGIsdJ90lnxiiMj9d6SKYZI3/wD/ACxmlX/j+qYfsuH+75FdAFTkfJJtXiPZR5GPFHPT9lM5VB5qJ/2TO0qN8/ZdIdWbyUNTEC0Tfh76J5sKRzd32Uv/ADjx/RQv+zB8HrixjPVdFdVMm5PoO/NRETeBzJy/Up5MVI52/wCzKoMntsoj9nFbRzb5XXTaODDjOh11XpwgtMWMgAnx4ozDE5Wfs+xGhae9Nd9n+JGjfFdXe3mR2G6Zu/zOPhCXlDFHLsFgDQDmEgv3usRytH1xK8xGODTBfumAZ3N+eIAkAQrjpTsJ9DeqNIdTcZOjmycjxE6hZqpW5bwGUrrXImtHO472WuyK5rVd1urT3jdIRP8ApOo6garQd/f3Q02z15ZFA9HdoCk8vMNGn6Lp+x9rnFUDUMAB5A3QWzAknnms+SWrKgtnKX9FMVBG7bUT6/qoW9EcSPwT/cPddmcM4JXjQfoBc/kNsTjTeieJH4P+Q9013RPEfk8x7rsrwJiL9nsvHGLR6o8gYnFT0WxIypnxHukejeJ/2j5e67Y1rTf69EjQadPQp+UWJw87BxI/9T1AdkYgZ0X/AOJXc/gNy3BH9P1CRo0/ygHsKfkDE4Udm1v9p/8AifZeruBo0s4aZSS8qDElk8AUm4jh33/VD/tBcD+HsIce4aKKnkREcZAk9wCzUP0uyTEVZte/D5pjmmALjl7802iBkBHEmAe4SpMPVDTG6f6svJXpC7J24UmHE5fhRLieXko21Bx7pTXVo0F+KycrKokdUP8A0FFVqn8s9yeyteN05aR/2pHty4x59kpdiBnXvGXBeCZyPmF5UqboNh3n3UH7YLw4X+tM1SjJ9IVoIxFLfBa5jSDa8EHkVUVehWHJn4QaYkgOdH+MwFaumJB9dUFtPGvZRcTnukHlNhGuqIvdA+jmW0aTRVJaAG3IAyibeS6r0dwJp7PojIu65/vk+hC5uMEatVtMZve1o7zE+fkuxYpoZQAFg2ALTAyFl2ciqLMY9gbaRAsR3r2Xax9ck2lWDhnPll3JOgm0mOYH13hcSdm4iCml4AuPUp7WHj9c+a8+BP3t0n61TpgNbUGmpXjndnp8k0YXQHtvf1son4P+bsSoAov5+K8Dj+s27tEKcMD+LwPnyK8+JGpt9ZoAILndvBJDGrwM/XHJJAEVAhjZIF+FvEkpYRozgDUHM89VFX3QJJl2YE29MkTQYXsG8N3hFsh6LVvQgenhw546usk7xmPndWVaIFo7/mh6GFDcxGd7ZfWimdQ5m/G6yk7ZSITRAFyY7QPSFE17jIvE572fbmPRO+DeHAxH1Kr9obT+G3dYetkY+R1KcOOUnSJlKixr49jBL3d3VJ9wVW1Nu1KkimN1o/Ec/FVe7A36sku+60Xc48lENmYytYFtBp0Jl0dgkz4LqUIcfe2ZXKQbXxbW/ff3ucoaGM3us0hwmCc4zvKqts9Btyi6qK5qPZctLYloNyLzbNedEpLH0wAbzcgZjnrY+auMlIlqjobqe6YGlvDu+aoOleIIY1k5mSBwaLeZV7hdoCs0EXsARazhYz2/WSyHSvEh2JLR+BoB7Yk+vkseOH8m/o0k/iO6H4LfxbXaUwXd8QPMromPcfgmM7H/AJD9Vlug2Fhpf+c27B+srVY1h+C6BJtAyyK35d2Zx7KdmI4tjwhPHZPn8xCg3CJyvfgZ5zaea93CRE3GWhEdn6rhSOgVUARn4+6fTF7Hz907CEvqikHD4hE7v4iIvxtCK2hgXUiN7q7w7VWLqxWgP4l728/JPL40MeX/AGhKjHOMG44EX7R+hXrS5oAbAAtYusOzNIAr4wyjkkWtN/dCCoYgluWkkg+EcFNQfGg7f1CQCc2Daw1uBJ7Skof2iSQQQe0gxxuBZJFgQ1KdRx+8GjS4sPdHUZILSZi2dyq4YFznQSDxOfkj6VENG60AdmfanJ6Q0FXi/dMT5prmiL255qIuBJaDfh2yhtp40UWlxmcgCdexJLJ0gbog27tNtMbjD1tTlCptl4XeO+RN4A4n610CrX4k1HX1Wl2BQ3mAvkAzuRA6p143ifBd0q4oa7OdXOQVhMIGP3yetlvDKODeXqin1ZBjT+WO8AyoBhzMbxgG2uvGJRVQDd3c+IM8VxXezcHqQQWltnNv2Ea9y5rhwaRe0mCDuk3kEPAnjIG8unBgaTEkHmL92iw3SrZ/w8U6MngPHfY+YPiteJ0yZIj2fXLG9VzrTrAPamYeg57je5Mk+ZXtNsD68kXs8gSSIiy73SOc2OxnhgDW5AQFpK7C/DvjMNn5rnuB2+GiwJMnkEQzp/VZIaGgRBmSsXFsakW7cKcwXQdLEZaSLobG49tFpc5xESbEemizGO6c1HEjdaOYEeQVFtjHOqNG84knTv4eKxXCl2zRzGVukNU4o4hj3MfvS0g/dgQB4W8V1vo50ubtTDOY8AYmkN4gZPA/Ewc8iNCRxC4g0xmrHYG234XEU6zM2Okj8zTZze9pIV0qoVvs6o1kgkRHGDOXCAo6o1i+RF8kRi3jfLmOljwHs5teA4Qe9QMpgAuvvcJv4ErketGw2BP3SO8gaLyoY4yZzu39bJ7qts9DbTunPxXsC5mB+XP1NkqAje7jeeHLyST2VgQMjAg3PobJIoAqmGPzNxaZt2WTn0g0m8A8ZA7iLKDQBpEDRxme06KMsDQXuIacyd4kDxU7KJKzmiXAtnU39QsZtXGfEcYy4Ija22w8lrJDOZJJ9uxVDXSfNehwcTjuXZzTnekFYLB75DfzGOwHOO6VsHTYC1oAjIAW4wqPYLR8QTFgT8vmr2qXOJhrSOJMx2cOKx/6XcqL4uhhxAgNDd6bG44ayVIa2UC0RpblP6prZkjdEf1eZHHkvW0pmG+JBEcwR5LlZqeEmcyRw4efus90ypXpvzzbPeDfzWhbRcBIce42seHl3Kn6S9ai4HNpDrm8zGZPAlVxt5IT6M82rvAGeH12BTEyOar8PUsRzIRrna8ivSTOR6GtdA7/AGQtZpJ7R85XleporLo7hw+s0uEhtzr9XhKUqQJbLnYmx6NFofUh1Sx3jDg0nIAXEc8+xWgwrXSHMa9py6oIvlY9qMdTbFgCOGR8NQoaQA0IbGo4cN3Nec8m7bOykjB9LujgoxUptLWOsW/lPL+U+R7lmQuv47ZgrU3sLzDhFwdeHLIrktXDFjy12bSQe0GCujjlaoykqOgdFsd8bB02lwBoF1MzM7s7ze6HFv8Aaj6dN+hm9gCTrynLgsr0KZes0/kDhnILXRkM7OWtpkva1xbOuRBvzizvLJZ8i+RceicV4kbsTYwLE94Ub5gkzygEEDznsIXlNx1JjXMHwUdcuZcGZsAbeE6mMrLMZPSId3TOQOn6JIZ2JcR9yHEZQSInUA2M+qSQErcVP3STOkie7mq3bNF9RhhwAb1hnnlDtIjXRFUGNcLbpveePNR1qZMgQWj8sGTHJbqNO7BuzIU8QHWNjwU7AiukWxyB8UA8HdvH5eCz1PFuac7c12R5PZzuJtNjYrdeP5mkW4yFoqNYiSdQcvnIXPMHthpInqkLWYTF/FgsguOjf5c8jYLHmhk8kXxySVMsquIa1u87dga8OXFUeM6SOL2imyBvC5zM2sDlab80/aD2Mu9wJGTRkO7XtVVs6qHYkOt1RJPDh5mVChGK9sbk29GxbiA2bAAnPPx45qPGgOoVGwbscNLkgxPldQuJI052B9VEMSWlrS0XnstyBWGLWzXXRhcObu7R5gKapiInkhnjdrOHC3gY+SR1PFdy6OZ9kb6srbdC8N1XPInJvv8AJYYjrALoWwXCnSaJgmSR9dyy5X8SoK5FzVoDhaOyMuHBeCk2OtJAgxmZHYbqL9tn8p7lF+0Ek38wQuU6Aqphuc92V9DNxy81zrpdhdzFuP5w1/C56p82nxW9FUjKTHH5cVkumPXxFKc/hx/yctOP+xE+iHodXLK5ib03TGebfHJbalWY+R+IXBI3T23ss50fwO44PmJBH13rRnFQdLcvG6fLqQuPo9FAzLROhB9czCkfSJMRfh5ZKP8AaQTew0Iy74KfWqAZTbjHlqsmyyJzd8yCRGg58QQvE9uKEwRJ0I9EkqEUjXm9zc5Ta2Xem1TJH5tIMefBeuZFpBJyt4zdSU6LgSbHxXVRJKyl1C1xJBBaZM2K53tXDmk9zT+Em/EaeIhdDc4jQeP6LL9JsEZa4tILgQcokZR3GO5Na6Jlsg6HYRlT4m+Gk9WN4A2vMT3K3rUnguNBrWBoIF4knPKyo9iTS63D0WsZAA9iqekQlZz2tiqm+fiE7wMEHitB0PaXOqZGA3PtPsEL0qoN+M0jNzRPcSPSFZ9BjAqg/wAh/wDmPZP6H0zSfGcMwP8AL3CjY4k7+4bj+X37PBOqdYhuep7B+vzRMrMswO12xiX5iST4mfmh3Xy4o7pUN3EE8Y82j2QNGoDC2iZSH4enLlu6eEaABwEHwHssv0fwu/WbwBk9gutU6m3gPBRMcCEUP4hAJA3R4yV7iKIb1t4jTj9BD4rFNo03VSCRvAGDcAujynJE0nU6oEVGlsiQ7xyIWeC9GmRI+ibQZEZ+3CFltonfxUC+6A3PgTN+9a/EYYtEMhoI6uo1uL8fRZXYGDLqrnEZZlVxQp2KctGyw2zD8A7v3gDHbBhVZx9UWc2TmCIv3ArTbMxIZAOSoNpODa3UEt3nxllolOKbCDpA/wC2BtyzPOAY8FLQ2g1xILQSNe/inGtqQQew+qYN0m8d491n4y8iOtiGNNyR2+8/JJSnDs0A7vZeKfEPJEdFsXOZ+oHJPfUhQjC/zv7yD6hMeTo4+A8FsQFU26nNVvSNk02/1jzB/REfGqDVp7v1QmOqvewggQCLic+zx8VS7E1or9l0ZdBygjxWhZWimCdBB7Rb1VJgGXJ09lLjqjpjv9/P1W8oWZJ0Uu2au+8lGdCXTWfTMH4lIwD+ZrgW/Md6r8a4RG7fUzPhwTNg1fh12v4TPYRohrVDs3GHwoA6wh03FxHLuUlRgaCZdbmVNjdr0ixr3nrH8TfxDQkcVT19uUSIDu22gWOLLyRn+lLCHBzjJLQfNwjwVXSdaUf0n2q2q4blwGgX5ElVVG8Dz71aVEs23QzDn4b3ASbgdw9/RW7y4C48/dP+z2mGhxP3Rl2wrXHhha4j8rpH9pHrCl7YRZQGi19EscCWubB7+CwlF7qdZ1NxI3XROWRse8QV0Wm1c8xlUVMTUeMi8x2Cw8glFFSN7sRr69MtYOs3yBtPcfVafZfREUac87n65yuf9FOkrsPWa+JA+8OLTYhdaxfSKm7BvrUyHDdkdugI0M5hVK4kL0ZHHPhxaDkq3EPu0/zeoK9NMG5mTcnedn4qHFUOrYukXF5uL6qGaJUGb6gc6HjmCPmmhros7xAPpCjxLXRvSOqZyjuz4JAGGmOASQ7MS4jIdx/RJMAfEVr7o7/bvTAo/wBlc0ZtOpJkLymKhE7oIPP3CRRLUdw18uaAxePDgGMnd1dx5j3R9J5a4yw927Hr9QEFisDScervUnZ2Bjvbl4KotJ7Jkm1o8w4juUj6W+OYQb6lWgGuqML6bjZ4tMfPkYV1sjHUKn3YnUHPwW7ZhRncXsouvqgaVHdf9SukYvYTajPiUsx95nzb7LMYvZbi6QL3nLNCdh0Z+sHGWkxGQvE+5Sw+DcReIQG2tsFlRzWnI39lVfvl/H1SzSDbNKdlS4AAnL1V7R6HspAPfnw+sli8B0hcy4McvZXdT7RqjgGu3SBy9UOSfQK/svqePLCA2wFx3T7hXeA2s10h+oIMQNIPKVh29IG1RIbHYbeBSdjjxRVoEzT9Jdr0W09yhUe57rOloAaNYcHGXaZc+Cw9R+7MC6Lc/eTThgRE9qKroq7BaGMLbZ62V1hNsVGsIALQ4XubjmNe9V4DWQANc1qejvRtz6DsVUBDAQKQP4utBd/SLgcTPC6cqQVsPwdbeY0uiYEwn1BIQwoN3zLRkPmpDhBpI/ud7rA1HYWoC0difVFkDUp7rmgOdDieGeeo7VMKb/zA9rfYhAHmCcN2OBjwSUDqdRkuG66bxdvrK8QBNV6zt3QXPPkiWlRUacDnqpAgZ5WqAAkpuzMIXuvrdxUVYF7w0cZPPgPn4LQYegKbI11VwjbInKkZPp3tMh7KA+5ubxHMkhvgAfFY1tUsdYwQbEZrR9NG7+IB13B5OcqCthp7clu1ZknRt+inS3JlQ30Oh5HgVqNobObU3ajbOBBnj/UuNU3lq2GyelD3sDN+CIEcY58VnRVldtvoe1leo/d3mucSBo0nMGM7zfgqivsFjsmEc2z6LX7Q22d4yNJ04ZnvlUVbbBPPvjyV0vslNmYf0fqbxG7aczYH5orDdHhm9xPIWHjn6I2rtU8AmvxsjWfJR8S9k7aLWiGgAcB9XTQ2dEOMVCfSxc2GfankFBlOkLTqQPrkvKr/AAQ7cVuuBzOaP2Zs12IeAL8TFgJz5qbsZZ9C+ihxtcb1qNODUIzPBrebuOgnkuqdKGNbht1oDWtLGgCwABsAOEILodgm02uawQGt7ySczzUvTV5bhTBvvszHNSxLbMY0dc9nzKlBQzA+d6Wm3AjXtTjWcPwjuP6KDUZj3Q0Hg4eZhTsQmLr7zCA0yRyOi8bjwB1w4drXD5IEFuCSF/eLD+IeIlJAAZxNZrmtljiROR80UMRUGjT2Ej5IIUKgdvNcJdxHNWOxMJVq1Ie1u4LuInuHehKxt0WHR7BOg1KjYJNrzM/i5chwVliGSrAUoCjqUV1LSo53vZgulWyXFvxG3LfGFmKeIDrGxXWq+EkQVh+knRAyalIcy35jmj9RK1pmeqYc6JjcIWwRYyvKeJcww4G2YOYVnh9psOpHJP4se0e16T6m6TIMa2Qr8EZ/DPartsFstdn9XTDTOvpIRiJSM9V2S7QT3j3UX7rqcPNvur3EUXZBRu2PUcBDSOeQ9VLgilIpDsx+o82p9PAvGQ8x7rS4boe4iXvAvkBPmrT/AE7SY3qgg6GdfCFFIuzL7N2HWcbMJ52A8V0TY2ym0aYaBLjBceJ9hp+qqKFEsiXBsREG/hC0Wx6kwLnmc7pEs0mw6G6Cq/p6Ywh/rZ6lXWColrVQdP6v/hnlUb/+lDLiZWmbBePCbSEgJzgpLA6QioeBA+aLQdUxUCKHagCDF0gRBCSlekmAHQwz3EBpBk2tclbXZeB+FTDcz+I8Ty5LN4F5a4RY+auP3o8Zlp4W9lcKRMtlwQmuCrxtbi2ew/JTs2ozmO72WmSJondSUNTDynnGs/MFI14ORB7E7E0ZnbHRenWzF9CLHxWSx/Qioy7CHDhkfYrqJpqN9AI7Ido4z8CpTNw5pGsH1UtPbFQfinzXWnYFp0QOL6MUan3qbTzj5or0xWzndLpA8fhb4IlnSWpOngfdbBvQGicqfgXD5qeh9m9DWR2Od7pP/Qv8MUekFXkO73ReCxVaq126XvdLYDQTmTOQXQMD0MwtPKk1x4uAd6q8oYdrbNAA4AQPAJDpsxeyOidV0Gr1BwsXeVgttsvZLKYgDxuSpWhT0rKWWkEkW7FkPtIcRhRuxes0SZt1al/JbFrrLF/aWP8AxAfy1GuPc18jzUstGHpYqqLbg7nfJwBU4xrok0z/AMTHgexBU8TUIHVaQMiD7wpv3i4CTTdziD5eykoZisYJaSCL6gj1RVPHNP4h4qsx+0WVKL2h2677wDrfdMwJ1MQpMNVY6m2YJjUD5pDLX4wSVFi6TRUYRIaWmd0xcHw1CSBGhwr+sPrRGVDIlVdF/WHaiyVSEySnVXjcQUIKl1KTYoAlq1urdQVMTwJB0hNLvBRAg6oANpbTcI6zh3omntl8TvTyICpnmLT9FejyRbQqNDT22dWtPeR7ouj0gYLmmR2EO9brMOFion1N0Ab0qsmTijc0ukNE5kt7QY8QiKe1aRyeO8x6rntPHuHNOp4/iL9uXyTyDE6TTqA5Edx9lK0iYnJc8dWuIRjMe6w3jw9bXRkGJuiCp6NRYrD7bqtyfPaAfrRFt6S1GxvBhntHzRY6NmDZZL7Q5dhN3i4//W/2RLOlgA67COwz5Kr6X7UZWw43TMOMjL/1vSfQ0YSlUqNaP4ZIzsQfJPOMkw5rm6XBjhmjsEZY3+keimKgop9l1m7m64iZ+s1HtbDNDA5rQCHiS0RIIOZb3K3qUwRcA9wugKGGad8cHuECRYOMZFAEf7vaQD1gORyPYZSU37v/ACvcO8fMJJAEsd1h2hWJCSSaBgZMEwnbxukkmIa7JQk+XskkgCRonyXld+iSSBERrHdnj7oetWJAn6sPdJJAx+Gd1SdU1n3gOQ9QPQpJIJLIU4AgnySZUJPekkqa0MfvIj4pskkkATvy0E8JQW0nfwz/AHeTD7pJIYAGBd/DZ/SPQKd5+vFJJSUNfkgcI6XvH8wPi1iSSAC25xx9kkkkCP/Z"/>
          <p:cNvSpPr>
            <a:spLocks noChangeAspect="1" noChangeArrowheads="1"/>
          </p:cNvSpPr>
          <p:nvPr/>
        </p:nvSpPr>
        <p:spPr bwMode="auto">
          <a:xfrm>
            <a:off x="76200" y="-1268413"/>
            <a:ext cx="1743075" cy="26289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874" name="AutoShape 26" descr="data:image/jpg;base64,/9j/4AAQSkZJRgABAQAAAQABAAD/2wCEAAkGBhQQEBUUExQQFBQUFRYUFRUVFBQUFBYVFRUVFRYWFBYXHCYeFxkjHBQUHy8gIycpLCwsFR4xNTAqNSYrLCkBCQoKDgwOGg8PFykfHB0pKSksKSkpKSkpKSkpKSkpKSkpKSkpKSkpKSkpKSkpKSksKSkpKSkpKSksKSkpLCkpKf/AABEIAQwAvAMBIgACEQEDEQH/xAAcAAABBQEBAQAAAAAAAAAAAAAAAQMEBQYCBwj/xAA/EAABAwIDBQUFCAAFBAMAAAABAAIRAyEEEjEFBkFRYSJxgZGhEzKxwdEHFCNCUnKS8DNTYuHxFjRzwhWCov/EABkBAAMBAQEAAAAAAAAAAAAAAAABAgMEBf/EACQRAQEAAgICAgICAwAAAAAAAAABAhEDIRIxQVEEE2FxIjJC/9oADAMBAAIRAxEAPwDx1CEISEIQgFhCAUqAEShISgCUSkQgFlEpET3IM4kSAoTJ0lCRCQdISJVQCEIQCyiEiWUAiWUJMqAZQhCkBCEIAQhCAEISwgANnRb3dn7JqtcB+JcaDLHIBNYg8wbM8ZPRXv2d7kCg1uIrNHtnCabSJ9mDof3nnwXojKcR3fCFy8nP3rFtjx/NUWyvs8wWHAy0Kb3cXVT7U/8A6sPJXrNnUmCBSoR0psA8oUqi4RfXmm3ukWKy8r9r1FPtbdPCVh2sPQM8QxrT5tgrCbf+yRpBdhXFp/y6hLmHo1+rfGR1C9KqPIF9AlwmKaSA/wB1PHLLfsrjHzdj9n1MPUNOqxzHjUEeo5jqFHhe/wC/e6VDE0okcSx495h6cxzHVeF7Q2c+hUNOoO0PIjg4dCuzDPfVY5YoqVLCSFokICIQgEC6lEIhACEIQDCEIUgIQhACEIQAtr9n263tqnt6g/DYZYD+Zw4noPis5sHZBxVdtMaavPJo1PyXs+zg2i0MaAGtGUAcBER/ea5fyOXxmo248N3dW9PFDMDMQJj0Hz8lIqY1jQCTMHz8fFVHtGxmM8gOamU6Lywn3GjRogEjq4g+gXBLdujSwo7YpOqBrLzY9OE9yaweIPti2DBBM8NY8Fkau1aLHFj4ouc7/FFSRAFwJiCVNqVcQ+gXtfly9ilmcGhzDcufPEjS/BVu7Lxiz27t6myoGz2RMngqylvVRccoPisbi9p0WH2LmPr1i6CQ5zA03EQJnXXuWrwW68Um5RSBInK5zXeGbmr7nY1D1THU3aVHa+6svvRshuKb2I9o2Sw8zN2OPI8ORVziMEGkhzSxw1HzB4jqoxxTGjLbjfwVY5WXZXGXp5VUplpIIIIMEGxBGoK5Wt3v2YHgYhguIFTryf36ArJBelhl5Tblyx1QkhKhUkIQiEAIQhAMwiEqFIJCVCEAJISoRoN/9n+CyUnVI7VQwDxDW29ST5LWh5B8tFRbuPDMNSt+UaefzWjoUM4i5+K8jkytzu3fjjrHbp735A5jczuDZEnuninXVanss1Yhj/05RA5AufMnuhTKeCBht9bGYvxlWmKx1KkzK45nf3nqlJtO2Cbst2JeGPcwskGWtsD1IGX1m63dWmyixtPswG6uaCDa0/NYjeTbGJFX8NuVrYyyJmdOzwm/kspvLvHXc1oJLXEjNBIdb4BbYfRZLQbL9nj3uZkYKgDgSCWNn3ssaCedrrWYuuadLsvFQjTs0yDbpHxWB3U204Vmh12kx2r31OvDovVqW1aTWCwExMWkHkfknyfyUYmrtipWAz03s5OdMawQ0nUWmFS4olr4HE359FuMXsBtWtmY8PaQY46381l9pbIqMc7MNDa3BKfwpyaU04N2kQ4cwRBXn2Ko5Hub+kkeC2rcVbugLKbbH47vD4D6Lp4OrYy5YgIQhdbnCEIQAhCEA3CVCISAQiEQmCEIAT+Cwbq1RtNnvPcGjx+XHwXoeI+yJpw4fRxOeqRMFoFJ37XAyO+6jLOY9U5NnN1m58PSngB6WWow+0mUwCIk8PNZ3Y2CfQa2iYztZDouJ1sVb7N2MHA5uB4cV4+evK6d3xD20dskgFoGn9Mqu2SX1a0vJgSTPG60FPZINK490+i4GByAlsWt8ynJotxH3jr0mtYaj3U2yPdIDnAXLR0Kzu097sG5mT7tTyx3uJ5kpneDYL69YHO4t0A/SOMdFUbw7lvpNYWiZBJtJ8/Fb4aTV1u/gMPUYXUjmbJkH/EpE6CTcjkVHdj3NJpuN2kjv5FZnZgr0HS3scD17wtDWwDqpZUGuTtH0WmWM+U413hdrPpv1OUGQZNitLQ243ED8QgnSeM9VnaGzCQ7nMeihVMC+kC4DQ6LFpuU7tnA5Koc27DbhYrH7W/xndLeQWvwu0fbAtdYnTvU47lYX8SvWqVS0y8gQ0NAubi55cFvxZzG9ss5b6ebpIV9vDs/CgB+EqVS389OqIc0n9LvzDvuqJd0y257NeyQiEqFRBCIQgOIQukkKQRCWEQnAut0NmmviQ0CQGuc79o970t4r0PAbWp4UOpAgy7NlA7LSQOwOU28ua8+3PxzqWJJbq6m9nnB+DStNX2HUz5w09r808fym+sLg5/9u3RxTpf4Jxq4iq8tyZiCBykCyuMJVDHlvMj4KsqTR9jnPv0msqHh7RvHxun3VRmDpFhquLON40Xtw1t9HfOyhOxQafZnja3H/dM/eDUptaLnj4LjE0C1o4ut6pW/RaMUsOBVEXkwPRX23Nmzh+ExI6xBjxgqHs3Alg9o4GGgnut/ym9q7wBwpRcuacomJI4d63w6m6jKMVU2ZnHYs6YvzPNWmDrNot9n7znQBaXOI6cNU+3ZzqNZrolmYu1kRqL+PopmHwQqh9Rogns5o5f8rQGaGDAHaLZNzxufoq3bWLaxuVx6W+atnbIfSaahILY1n6rJbXqBxl3DhzusrLteKPUojslupcNO9Wm2wHUnUC8NaYLnmSA3MNQOojxVVhsQ11emGCQLm2sf31VCDUfWdT7R7ZzzM2cTHdormO05XV0ut7dgCjSZUAb2gQ5zfdcQJBnjbxsFjCtrvXQdTw7G3DTfKSTDjAMSsbC7fx+8Nufl9uIRC7hELoYuYSwlQjQNQlAS5UZUAQkhLCWEGnbv1smKonh7RoPcbH4r0/A7Yq1JIpNa2SJdwIMaHU9y8iEhXlXeuq5mUm8R56+K5efiudmmvHnr2v8AffeRrm5GGXWzOm1rgN4WNieiz2G3oqZYcR3meHGypqjy4yTJXOW6P0444nOTvpsNh79Gi45rgmZk6/RaHE/aFTJY7LMETcERzXmNfDWtr/dOiZEgRqs7w41p+yvVTv3mJ7QyxGoiLg+N1TYfeFpquLoM2YS+S3n3T0WI/LKeczsu7wfgfml+qH5tu7ex9N8n/DiCPouNn/aAWCA0hYjNcjquH1BPcnOOQvNr9rb+VKrC0AwTxNvJZ5+2ajhct16BV5qJtvaeOQuVeHHNpubQ7rbb+64plYtDh2g4HQtdYj0C2u03Co51bCihUzflLQ2pNrQDBPhdeap2liXNEAkeJWvJwb9Ix5Ptfb07XdWpUw9mR4c4EQRpxg9Y8lmoTtas55lxc48yST6rha4YeGOmeV3XMIhdIAVJcwiF3CIT0DEIhO5UZVINALqF3CIRoG0JyEZUw4hd0acuARCGWKWU3FS6qzOALmzyUStho/vNX2GHZB5geqh4ynBnzXBLd6depVQ6hwT9RmWW84+AUsMDgSEmKZD47vgq3pPiqHNh7v7wUeoO0rHF04rP8PgFBrM7S0lZ2G2J7CMmT4LlzbKVhacNHiVrx+0ZenUIhdwiF0s3EIhOQkhGg4hELuEQjQcQhdwjKjRGoRCcLEZVmbiEEKbs7ZFXEOy0mFx48ABzcTYBaTBfZ8S4NqVQDaQxpMTzLo+CjLkxx91Uxt9MZCdw2FfUdlY1z3cmtJPkNF6pgfszwzbvzvjXO6B/EQtDhcLSw1NzaTGsE/laJsIvGqyv5EnqKmG3lOG3BxLgC9rKQP8AmOv/ABbJ81ZYX7Omn38Rfk1n1PyW1xrHPANwJkzx6KuxgLGxxN/Rcl/JztbfqxZLF4VlA5GkuDYuYkxzhJiaALLROqaxLpqGe/ipVf3e9Tcu209KVlKPFc450V/AfBSC28HikNGajza0N8grl7Fin2i6a/g34Jiu2CFJ2oz8Zp5tB9AuMTSzCy2jC+zFTRaX/ph2UEObOUGDYiRKz+HoEuaDpmHxXopr9guBjsx4x/Qi8lxvReO2OdseqNG5gNS3tR3gXUUthek4TDUjSa6HNdAmOY1dPVP43ddlak6pNOoGtLpmHt4XOq2w578xncHlySFpX7qguIa5wgxcApp+6NT8rmHoZaVtOXH7R41n4RCtMXu9XpCXU3RzEOHoq8NWksvpPpzlRC7yoypg1lSEJyEQs4e3oP2X4eKVV/6nNZy0v81ssPRDTAbE9rnxi558Vk/s5xEUQ0R77nHvkCFuKrIMjRcGc3lXRj6dtp5tbBMvpgg/uPoSo7q8Hjf/AIUI4txNwRc8epWeZz27x1bgNAdFQ7Zf2XFT61a6g4ypa9yue1rpkabZqHqDKsnYSG3F/wC6JX4Mg5oi/wAZELqtist2jgARqD4fNFu1xTvwkkg+HRVbqpD33Ihy04qtdLiI49PPh4rPUqIqOqGWiSTrot8Km1Bx4zOY7pl8jb0TwpWTtXDE0z/pvbyStactuS0lTpGpUfxAevqtM+tmhlobcnm60NWbwdbLUaTBgzAIkn5BXmLw5EnUOv8ANTmSxO0C0am1kjNsuaA24zOaO+XBVtN8Dr1XGLqQWfunyB+oREWNBhMSWueDHv5xyAdZW+zalJzstSRrccFj6OKg5jofhyVlh8QZBHCfEJDVXm2tsUcPRlpc5xLmAEQDpDr8CCfJeaFqtNvYrPWsZgTxtZQMq7/x5dXbHkNZUuVOZUZV0s0eEQnMqUNWIaHcnG5ahbMAmfOx+S9NwmLznJy17zw8l4rh6pY4ObqNF6XsHage4kauaypzAzCNemQea5OXHxy/tthdxrDgBl6qoxAykjqrbA4ox2ioOOrSTbUn4rDk0uM/Xa57jC6OAt2v73Kwa5rLusomLxocbacFy2t1PtOn2oaOyDI8VBxbBAIGvT0Vzi2jxKqnUc9gbzMdLhTtpipcZijSpOF+12fNNYCnFLlPqu9siKraf6RJ7zb4BScLhcwA/sronURe0R1Jr6bqYs4gweJiTf1VGKPY6rQnAGnUa+LSP90xtTDhjnQBEqsamz6UtGlewhanA4d5YJIMCw6d6hYTD5mjvV5hzDZkW1Tyuyhk7KzAEXb5weqhVMA7OBA0PxV1TfkGZpj4KdgsUKlT8RlE9j9IBdJ4xqljSyjO/wDxbnQY7PMQVZUWCmzPaACTPTX+9VM2gwUyDTAax3ZLRoJ0InQcCqDbRNMezGlQ5j3WnwJj1V443LLTO5aik94lx1cS4+N4XULsNShi9XGTGac9uzcIhOBq6yqyRYRC7hELAzcLR7l4xtOplMy5wi9ogAiPCVQQncNWNN7Xt1a4OHgVHJj5Q5dV7FHhPHgm3tsSLwT8Uzs/abKtFtSRlc0f/U2EW42XUkt6yfQkLz8/TontWY45tdFR4x7m+7c/JaDaFLzhUNdsuM66DwXHZ26cDZxc6+9xn5JzA09XnhaVX0WOc6TeLac+CNo7RAe2i3hdx6x8k5NqtVe16JbiCYiYKmYNxGiNvMtTf0gp/Z4tK1yy/wAYUkqa2l7RvcQqzaTATa4Jse60K5oH2dNzuAE+io9m4kVA4HjceaMbvtnZqo2G7BhT6b4cBwOqiV6Za7p1U9gDh14K7SThTGVP0cBmbNwR7pGo5KLQDjA0VzgWQ24tz9E8U1AdjA0FtZpcNQ9rZFv1N4HqFmMbiPa1C+8GA0HUNGgPXiepK1u8Vf2NPKCM9QR1DPzH5LI5V6HBh/05s8vgyGpQ1OhqMq6kGg1LkTmVLkRsaQ4RC7LUZVgbgNSlq7DUpamFju3td1CpBM03Xym4DhpbkQTI5gLcYDbNM2JEi5jqeC81yq02U/M5xi64vyML7jo4rPluq1Zjngggj1VVtHDdq2msqtrNI7QkEclLobVyxn0jjovP9umdIVf8IOdGug5u4EqDhdliC9x7RvPVW78cyo68QP7YLphbpMg6WTm4Ns9jH5qMcj6dynbMPZBI00HepVSgBa1+HNO7PwgufKfknb0e0fblfLhyBbNZUeyaUBvDXxV3taiHwOGpXGFptYLx0PJGN1iVmyV8J7QWEnpxSYagWO0UfF4ymx2Zpg9E5/8ANsfeI4q+ysjS0cOyJtpzXIxrKTJd7oBcfjACy9XbZymDGo14JhuIdU96YEeMLfjxuVkYZ3UPY/FmtUL3anQcgNAmITuRIWr1cZqac3vs3lRlTgalyqgayJcqcyoyICDCIXcIhc21acAJSE4AjKnsaNZVJwFXKY5prIgGLjUKcp5TRzqr2ti4EcxqqvFVHG94TFbFucQINuIE+cKTRqCLlebcPGuzHLpDFFxuLJC+ow2MwrVjWnqRyUdzhnAJA79SjQ3DbcWTqpLdqwuvug8Ew6gAjU+htxW2oXcLKHVxZOimkMA1HmFBqOZmkR3j4KpjC2iPoPJtb1TzKEDgnhVtPAJK1cRYH+81ZbNUmTAvJMQranSyiOSh7O7bi6IAEAdTr8lYwu3hw1N1zcl3dG8qITgCSF0IN5UuVOQiEA3lS5U5lSwmFcQgBdwiFzKJlQGrpdBAc5UmROhKXACTYC57hqmEdmIDDqPMAqfRrB2v17wvONpYs1qrnnibdANAtfsDG+0pNJJDgMp8OPwXNyz5Xhd9LqthmgSIE8hz5rmps9kA5Rr3+N0/RcIg2JFuqXPl100/3WC6RuGB4mIuJPDxTFXZ7Trpr7xjpxUlj50Oqce0WHgmSpq4SnOnfcpl+DYOBjWxNx3Kxrhs9Ry8oTYPeP7w5HqgGKOAZa2txPqJ5JMQGtBBA0ngu3OGWOWh+FuarNqbQik5zozAEA8STYKp7FWmEDWtADm89RqdVKyryz4r07A1s9Jjv1NafQLvxvwxpwhGVdQiFWyc5UZV2AlhIOIRCcAS5UbCrQ1CGrHaypQEJWo2RQFT7047JSyDWpr+0XPnYK5WO3prEYgjgGt1g8OoQFRCtt39rjDudmDsrhwvBGllU+3P+n+LfolGIP8Ap/i36JWb6Hy2g3woD/MN9MseRld/9bYc2iqB+0H5rE/eTyb/ABb9EfeTyZ/Bv0Ufqh+VbVm+VDlV/gPqnHb6UDqKv8f91h/vh5M/g36I++O5M/i36Jfqg8q2bt76H6avkPqmam+FEgdmt5D6rJffDyZ/Fv0R98P6af8ABv0T/XB5Voqm8tMzAqeQ+qrdp7UbVaA0O1kyq370eTP4j6I+8dGfxCcwkK5WkAW/3WrZsKz/AElzfI29CFgfvJ5M/iFsdx6s0Xz/AJnCw91vBaylGjhEJZQE9mWEAICUp7AhLCAlQFQgFKug1YxRErV0GJQ1AAWJ3q/7l37WfBbjKsPvV/3Lv2t+CoqqEIQhASFKhAIEqEIAQhCAEIQgBbXcUfg1P/J/6tWKW43EbNB//k/9Wpw40SAusiUMTNyEq6ypWsQHK6hdhiA1Af/Z"/>
          <p:cNvSpPr>
            <a:spLocks noChangeAspect="1" noChangeArrowheads="1"/>
          </p:cNvSpPr>
          <p:nvPr/>
        </p:nvSpPr>
        <p:spPr bwMode="auto">
          <a:xfrm>
            <a:off x="76200" y="-1230313"/>
            <a:ext cx="1790700" cy="25527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426" name="AutoShape 2" descr="data:image/jpg;base64,/9j/4AAQSkZJRgABAQAAAQABAAD/2wCEAAkGBhQSERQUEhQVFBQVFBYXFBcVFhUWFBcXFhQVFBQXFBUXHCYeFxwkGhUXHy8gIycpLCwsFR4xNTAqNSYrLCkBCQoKDgwOGg8PGiwkHCQsLCwsLC0sKSwsLCwsLCwsKSwsLCwpLCwsLCwpKSwsKSwsLCwsLCksLCksLCwpKSwsKf/AABEIAMIBAwMBIgACEQEDEQH/xAAcAAABBQEBAQAAAAAAAAAAAAADAAECBAUGBwj/xABEEAACAQMCBAQEAwUHAQYHAAABAhEAAyEEEgUxQVEGEyJhMnGBkUKhsSNSwdHwBxQWYnKC8TMVQ5KTwuEXNERTg6Ky/8QAGgEAAwEBAQEAAAAAAAAAAAAAAAECAwQFBv/EAC4RAAICAQQCAQEGBwEAAAAAAAABAhESAyExURNBYQQiMqHR8PFCUnGBscHhFP/aAAwDAQACEQMRAD8A4EJUxbogSphK+pPGsGLdTFuiBKkEpisGLdTFuiBKmEphYLy6fZRdtOEpisEEp9lFCU4SgLBbKfZRdlPtoFYLZS2UbbS20BYLZS2UXbT7aABbKWyi7afbQAHZS2UbbS2UAB2UtlG2022gAXl02yjbaW2kFgdlMUo22m20BYHZTFKNtpFaB2AKVHZR9tNtpBYApUdlHK022gdgdlKjbaakAIJUwlWV0bRO0/apJpiehotBTK4SphKsLpj2P2NP5B7GnaEBCU+yjC3Ti3VCAhKfZRwlOEoEA2VIJRhbp/LoABsp9lH8unFugAGylsqx5dP5dAFfZS2VY8un2UAV9lLZVjZS2UCK+ylsqxspbKBlfZSKVY8ul5dICtsptlWdlBvX0X4mUfM5xzxSsCGym2U9rWW2MLcQnsGE55YmpPcUcyPvn7Usk/Y6YPZS2VU1HEP3eU88GffngUX/ALStgLLCSJgAn9BSzQ8WFKUxSoNxG2Os/IN/Kqd/iZPwjb7nJ/kPzockCiw9++q8+fQDn/7Vat6PeA1tlcbZOSGU8ipDDn8if5887fMknJyT960+G8VFtYBuKZ/C3pOPxIf1HesNScv4TeEI+y4NGx5KSO4yPuKajDY/qNuSczsX+VKo/wDQx+Fdm9bAqxbsjtNZq3u1WLOoasPHI3zRs2UBHKrCaVYggVT0upxmr9q6K53aNlTKWo4IjA+kD5YrO/w0Z9q6RXoqgVcdeceGRLSjI4vVcGZMxI+VVPK9q9HTTg86a9wlXEMAR79Pl2reP1tfeRlL6X+VnnPl04t12l/wUDBRiJ6HIH8aa54EO30vn3GK3X1el2c7+m1OjjfLp/Lq7qNGyMVYQQf6int6Nm+FSfkCa6clVmFO6KXl0vLrUPB7o/7tu3Knbg7j4xtA5kkQPmanyR7Kwl0Zeyl5dNqNfbUxJY/5QT+fL86nw/UC9cS2gIZ2CjdAAJ5SZPWnmkLGTI+XT+XW5qPC2oTnbJ/0kP8A/wAkms29a2Tv9Mfven7zSjqRlwwcJR5RV8ul5dQv8TtqMEMTyC5H1PSsXWcXZjExP4QY/wCaHNIai2aup1KW/iaPbmfsKscI0d/VNGmtrAHxXwwU8hChSM5mSa5Z0nr71s+Gtquzu1xFAEMsxvzG6M9T3nkATFc+tOWLo30oRyVguOcO1dlovgpOAOVv3jbAOSM55jNZJdlyXCn/ACghsdj/AFivRdf/AGsW0CpFq+ADu8wvJBx6GW2YkTh1UjrIgnkfEfiDRXmnTWPKEZklenPyxKAfI/QVy6es3tJfkdE9JLeLMK6+8APDrnbAJgfnA9pprdn/AFfUmPr7fOoXL8CZge0fl3qvc4oDAH54HzNdTcY8mCTZZY7uWByxien9GiG1/XX71RPFQB6V68uvt+f6VWv8SZhHIHnH6D+dQ9WKKwbN06JtoZQGUz8BDEHs4GVPziR3qozVkabXNbbdbZkYDBUlT2Ike1StagDMn2GT/wAVMda+RvT6NTd2zUS9Zo1cTHL5dfc1B9cx9ven5oi8bNI6mMbo+oFKsfbSrLzPo08aPY9NprVz4GM84II/I86sDhQH4vyrDTTEAEfMHtVv+9uRDMMc+Q+9Fy9MdR6LRG2rNhjWZZcsY+xwAfryrSS0Z2znr/GKmT7Kii/Zu1dtPWKFIaZyO9Tv+IrNoftGg9hk/bpz61g1fBpdcnSWnq3auV5/qvHmD5NuezOf/Qv86pL43vSPMdAggMAIk+5X1CZ6fxp+CfIeWPB6TqPEFmwYd/VHwjLYEyeij3MUDS+NrVxtqqxJbbj5xM9p/WuFt+ItDfVkNt7RiQysxSdpdiwBBBgMMhuY5RWTb12lVhtYOrD4nRvQdwB3lSpiCZgHA96S0o1vdg5u9jpvGHH7IvDYRcIYBgJ5c2APRsgZwK1+EcStLpzdYraAj0llJIJEEct2DOJ/hXkWt4sGctg5J+InHRQSZYAQJPbrFVzx0g4UAdP+f+PrXVhcFFs58qk5JHp3EvHmItKCe5nb9Bhj9dtYGpZtQFZ74a4SR5TBxGYGzapQgj5HvNci3GHjlBPL5ew/nUbevfqxM9gMew7VdRgvs8k3KT3O0/w04VXZ7XlsYDKxcEyQQNq9IMkwBBrf4b4Ltn1LeBZCdwUncpXM9IIxiOtcHoeK3V09zY5hCpHPEnJBnB9I6ct3LqK149vhw0yN0lVOwGDIGMR3xmTPSMJT1JLZmyjCJ6fpvGb6fUmzqGU2hM3GhdsCTDD4gDiD6unz5Lx1/acuoPl2J8kTzUb3OQTLSba+wgnr2HC8T49dv4d55zk8yZY/MnJPXr7ZzXcR/wA0lCKeXsHJtUXr3FmacQOgGPueZ/KqpvE9fb2A7AVXLU3mU3NsSikXG1jQJOByzy7EZ50S7xNmBBbBIMAmNwETHQxis4tSDUs3wFIm1yak2omglqjuqWygm+pjNADVM38QOvPvSUuwoW+mJoc0xqch0FkUW2oHMjvVYU/mGmpCaDveEYH15fagK1QppqXNspRCm5SoVPSyYUesacmPTnGcZ9/zqwirG43Af8v4jgHtgflR10CPLKqEnqLtwHHKCwgDnHIY+VU/8Pqw9IKzzHmieYA+JeXL711KSMmXtFxW2ofdtZYErvAbnBZT3Xnj58hijruNpa3Mz7ln0CAGPXAB9J/LBiq13wiRkMwnkCEY4mZ/aDkcfUVn6nwJeYli8gf5VxzxG/HKk4xbux5OqoqcQ8a3rmFPljpHx/Vv5AVkX9cSMncffp9e9bX/AMPr5mGXHcMP594+tCfwJqR2Mdg3PnEgRP8AKtU4rgzdvkyDr27x2A+Udaj5pPMkmep/P51p3/BGrTnbJ+je3t71n3uDXl/D9e/yoysKoPb4gtuyylQSzq0/ihQYE9pIP0++c2sLTJ5nlyH/ABTtwq7+4TQn0Vwc0b7H+FTbRXJFnp7V2DP8qAaaanIdFltQT/X9RTHV4gVWJpVDkOgr6pjiTHbp9qGX6U1KpsYqalSqRjUqVKgBqVPTUhjUqempANTU9KkA1KlSpDFTU9NSGNSp4popDGp6fbSpWB75b8NA25DJ5vloVUj1ExNyDAA6RMnGc1manSXBlR6WwCFuPbKtLKwJEznIkQQZk8+rDWxLNhVDHeDiBc2QmZjAOencCar63idi1e8kt6mYETvAKttIZH5N1JHvyreMpXxZjJRqzjWv3UuwWVpHMqVQiBHwN2ETmOsZgty/qAyjyt4L7R5TFzA5grEgwFglRy6mu41vD9KdNcbUopNoM7bgPMCklhDjLDJAIOdsHM1yngviyrZvF7gW5aAuISVG5FEMmeeBAHZzEVqp2rrgzpJ1fJUHEQ4yCpLQVaG5swBO4hmAViSe/sKHZ1LFxDL+KDDjIhgPTu9QJyv4STkV22t43w/WWnuQ90oCRA23fQC/pJgHAJgmPQcVTteF1uaVRZUgLsuLcYgBvNth9p5lCAyeoCB96SmlyqDF+nZhXtUyiMzLfC6yCWCiQYZjiZ2mTHSKG/ETIVnuKdrYYGRtJULtCEFiFSAJBLjM1LiHATaZ1K3LbBWLEq2yJUYbzMiSJMkAN7RVC/wi6iguwVbgJXcxKuyuVI3mV3yGGWj3g1pFRZLtGpqAZG1kdxODs3kYn0RmM8h+HqcGo4tuTuW1MgQ9tAxO04HmCIG04BOY54rOuaLVeo+VuVYLbQDIXmwGdwG4EssgBgZAObiccx5ZtYX0ld7BTMLGcjAiSZkdRAFYbbbk5dg24LZB9VlD8IjyuRIMT0g7TkY55xmTcA0xP/y9oyTAHPnsJOw5AZehiBjmNzcW1CKAWuX0LKGZQ6liN7ICYjY3p+E8wemJ2r/hrU21S4rO6kDcQwfYXCgqV3DaZczjmD6s1DfbKSfow38LaYMZ0o9Mhgtx5BXaWlS+OZ9uYzVV/CmjJzauIZyPMaeS4Clp5mOvMcqu48xXe+rKScNaKlhkerZJIzgSRAM9BRWuuu0KbTCSX/bABy3PNwKDCgZIIBInBgGIW+zH1HgjSd76AiZ3KVHYZWSfbrIGJxUueAbMkLqLkgkf9EvyEnKHP0/43NRdczvtXljawRPhAMXCzMSZ5g8gIzPWrvA9A+ruutpiGDbudtkVWba2z8ESQYE4URPUcVVsFKRxZ8BE/BfUnODbuLiSBEbj07Ymh/4Gf8Ny0Tj0k3FIMTGbfTr2r0LiPCzpruy6UlRI/ZkloDQ2E+EelSwWMCetRbygy+tIIVobm4VJBBHIkMFmO8QRJnBPdDza2Z56PBF0iQ1k/wD5Dnnken2oX+DtR+7b/wDMT7wTXoXAuEXdTcvLa8pjbG6QzhWBiUt3NoHUjp8Xaq965+12eReAAlt6gNuCHcGAwvqxMyASfmeNXQ/JKrOLTwLqWEgWv/NtmcTIgkER7/SnPgDVdFtEdxdtkfea7PUXbSsS4CzgqQGbm27eBjfu9QnB7rir3CeGPqUa4odktkTsBO4w7AKhzgAZU9QI7S9JJWxrUbdUcEv9nGsI5Wp5AeaJY/5YEGBmZj3wYA39nuuiRY3TEBblpiZGIXfJrutTpHQ7CsRKlWZlgLO7cMhoVd3pmIHPqa5Zdi0O/o6epWyAEAhyDuGwjMZAzIpeNdj8j9o80HgrWH/6a5kwMDJx7/LPuO9B1fhfVWgC+nuKDH4Cecx8M9j9q9l0nhzWESjhCdu072BVTglpEExtESZ2ie9G0PDrv90N43mmGkiGEK7Iu0MJIITd0556VGHyPye6PAW7H60xivpLUeElN31ojzbmWt22m75hY5ZTJ2Rz7A958z/tg8H2tLd0/wDd0C+ZbcvAAkhl2mB6RgnkByrOjVSs84IFMVon91btUTp27VNMdoGaYipmw3al5LdjSHaB0qn5TdjSoC0dHa1TXCRv+GImYjlA7Yj6U78VuelGZvQZQZJUkg+jtlRULFiEB6xOO3ICo6dgHkxMfU5Efoa9lOjza3NbV8bv3AUuXC3IEtBOAVjdExHMcjtXsKrXAWTavxEgAe+6BULR3Ej5fWBP8R+dGuSsRzC4+cyKVoX9TW4BrhpbwEpcCYbbLLLLkiYyNxXOAZ5xXp3gS8b2k1OmJG9JtoR+55K2rbAj/TOO4rzXhNoam2zBVN9G824YAa7ZbarqQPjYNDjrG4dYPR+DPFyWte/pK2720FZnaYVcewYGOwMVjODnF91/j9MuM1CS6f8As7HjV4XOHqqqjv8A3ZbiKyhi3lhfNCgjBCz7ywj34vh3jzT2tMmmv2DftkE3DuUE7zuO1YzDDdMgzBFddqZTX27LD0W7Ze2R1DPDT9EC/T3rhPFPg9Ga6NP6Llouotqp23NmQFBMq0SBEhoHKZMacIVUuHuOU5Xa9bGZqvEwt6lzoWuJYRT5SsSSvmKiXQNxO31MT3xziK6LhOqt6y+XvWgbezbdTAlwu7dbadwnbIzja3Sa854NYLXHBx6CPeSye3z+1dVwJ4u3CRIFjUkKO50rjHvWmpBJOuaJU3kkWdbqdGlldStp1lN5HnMS1zzVBtq7g8ldSxABgkDrWt/Zpx25f1O52O0L510fCC7qtpruMDkWPf6RXm3EbkoyliQmE6iGhoA9zJr0X+y1AmVYb9u27b6kW2W2I7f9S4ftXNqbQZ0QdyRr+NOB2UvhhdWwl1HF5diupZNrW28skRukZkQwUyM1zuq4YqaZ71u/5yJdQH9mQh3eYm8CSZDDD4MNjnW7/bNwgLYsX0wysLDZPw7WKY7gg/er3gbhyCxtKh1L7m3ANIRJ5NPN3SKvTklpKV/r9jLUvyY1z+X5nN+HNBp7axqVW5du3b1q6rjcLYRhbWO5L+rdHU9q9EteE7WnvedYXYX3+aoJ2ncoMqvJYZBgdz7CsvjPBAeKaYwNjhmYQBLo25pjmTvQn6nrXXaq7tUvnETHYMJP0zWWpqP7LXtf8NIRtyT9fuVteittZgrABjDCRnYQYPYgVyfjLwTYNmw1pGRV1C7gjHIvsiMQTMeoJ7c8dR2N1FJAn4+RjmRLH9OVEbRBkCHIDKw/2OHA/KKxjqYU0auOVoyfBvh0aPTi2G3ku7M3KZPpgSYwF69Kh4n4TbvCGtgncjbgst6GEg45Q7ff2xu6WztVQeYmaV4cj13L+o/r5VLm88i1H7NGVxnw3Yuo/wCzUFgASsIdu5N2R1hRz6qKfwnwi3Y0yC0CA+1mmfiIAbBJgY5DFa7WxBGOv5mT+ZqVq3GByHKpzeONlYLKzE494Wt6xRv3I0DKMQYmYYcmGWiRiTESavrw9dsQA0jIgFtmAWiJxj2mrbY+kc/mOvyqnc16rkGTn5e2T9OVGUmqBxjdhNQgCmME4XvPIR9p/wCKqWeEJsNlRCLjbiciZnmMsax+MXTdUBrjel1f0kJlH3jlB6D7VU1OpSWuMSxjbl2IgGeUwck1STIbXR0PEuKrbBONw6kSB0b9Pzry3x/xWxqGTzr7KVBhUtl+ZEzkAculXfF3H8FQe1ea8a1JZwfb+PtWkY0ZuVlbUFdxCEss4JG0n3KyY+9BZfao7vamL+1WQRa37VHy6mX9qbf86WxW5DZSqW750qWwzVBnHtQtNaEkkA8vsB/P9as3tIUAk/EAw58jgfcZ+tRsgRjE9+1eimcrRWsqVlhlQcjqO9b3BdGL2otoT6XO08sSDtMnlnrWO6ESFE/1z/KtHhXFFtI8qC/pCluQ2uGb3EhYkcpNTL4GgnDydNuuZW5aFtgrc585VuIR0y8R/lNFTVra1ga3zRlIJ9U7odQehjkfka0LnBzdtai7DER5iEHduR7guID1kGZPdG7ZyfD+iF3WIrEw920pM9GIB/r3qtKS3bJnH0es8e4jLaa4u4K9hiZAMKCOWZn1Qe4PcU/HvC396bzUcr59nGSNt1bYCPIEgGEBjtOMmjSjHyCsOlptu7li8N6qfmpMj8MYrd09tVt2clRbQLjllRIn/bzxzGa4XqYpV8/idC08m7+PwPDDpzbdkuAi6rEXCwAfcIMtHz5jnA5860uF65LTeY20sWCQ3RX3b29wAAD7Ma6DxhwJdWDqrSsLgAUQIF2yGKJdX3yMH8MdAK4a9orjXApRg2YEHcR8WB7gzXUpLUjv/c53FwlZq6Tw/ZuBgARdU3toDSGRDuEiSJVVaCO/XnXoXhbgSJ5l2IuMbZmOQe3YZx9SN3tNch4Z4aq6vS+V6lvKxZdxO3Bt3VE+qPSWBM/FHTPofBUJ0d5CcDeqNHq2+UgRiO/WuX6j7uxv9PeW4/jLgiamyiXDgXRcgEjcy23gSOUZb/ZHWuf/ALK9V5lozztsCT7OvqEfNFP0rc4Hx3z0ueaLa+TeNsywAgAI5LGYaSxHLDD3rM0tzScNu3NhKi5sV7a77jWX+IFlAJCMGBBOOcYOMVOoOLNnC5qSNLiGpK6qwSeerdV5H0mzbX9TXSHIIxmRnkf6Fc/fu2rwsXrLLcRdUGLKdwEoxbI/2fYVLhPFTe1JGFQLcK5UlhvKSuZIMB5AgeYokmQJm7iioRalI0bNhtlvefWoSc/jUQxHzk1fsNIHymgXrMiJ6noDzyPyxRdLy7dKhu0WlTDHFAvxj2afkcn+Yqeo1KoJY/IdT8q5HiWsLn1GRvJAgQMDp15czmiKsJyxN/VcURXU712yyv6gSpgFcDPMAR71N+NJ+HP5frXH6q+AymfhmB0qX/aQiQavFGSm7N7V8bU/jUfNgPY8z9KwOIeIUQYcH2GTmOoH61z/ABTiUnnXO63VTWigiJTNjXeJJmKyr3GiVj+NZN27NAZq1SMsmWOI6o3Jwfp/Gsa8pY4kntEn8qsXTVd6KBMG2mPX055lWA5TTjSrGbgBzja/foQP1imNMaKKslf0EZV1cdwYPKcq0N9hFATTsZhSY5wCf0qZqJWkOxjpm/db/wALfypU22lSKs9EUKN91gpW3Z2gxCszE8/l5h/IDlWC9lbNxNw/Z+luxaQCQOsmY79a1biO2lKjPlMWurMSUIySemf/ANTXP6lLt1tzL/01ExBhUAYTmcBlH0PUGtIy3JlEPxviB8qyvNonlkDkiY6CWOR1Bo1/wrdDWgxRbt1d2zpbllgseQlG3Yn4WXnVDh+gZ7pwT6oj/MQe/sp/qK6nTcTN3UNvEqnmEnri0Vnaf9Ln28xq03S2I2fJp+G9SVI0JBW7b3Kj813NODy9AUAgHs3eKlw/wwq6hlBJPnlt3JltoB5bLgSS0nGIQ+1UeFavybi37uC91SjZIKKl5WKz7sueWOk1veCLnn6zUaktMMVtr2RmxH+1APeTUu4211+IKpUjV1yO15GXDBoYicC4fUV/0tbA+TdZq5xTiq6iwyWPWBBeJ9SQVdbTj8fuP3Tzqnx3S7tHqmtyD64HVQoAYZ5gqs/7vrWH4bubtMdhC3CIUAgAOttVAjuVt3D7AnvjJRTV9FuT47NRFF7S/wB3tvAtWwVuQZ3A+aQBMyqrET1jpUv+zhes2mCqArXUO7JKXiu1wRBAhxPYGegqx56Dc1nbL3BCgiPNZgrB1Hwnc4k5BDVk+HeOl77WJBVS6R+/thJJ5hdqjHOUEc4D5Ta/XYq3pgOEcP8A7vxC3c/7pldUBJlZUsV5wYLP84J9x3iR5DXFOGUuOgggOB9/1rH1egBuXLJJh7PpJiSwwHUjE5LHqNw+Qz38R3Do0SxY/vG4eTetg7Llt9qF1ZGjBVmAOB6reYaawnLJWawji6OW8WcaS3cCXkuWReLOt20RtJZgxY74BYApKzA2rznGr/Z0yaqzf820nmWlAF20xUndueLS48hcAlFAQk5HMVR4v4q0+q0w0+oW5Ye1klrDuqlWNu2WkC4AwZZKwyloJid3OcIvrpvM9TNYdHDNo9TABNzbba8oKuQsxlTPbJA51ydJ1tvW3dGb/wDdLF17V1yxOquXbb7lYi8bVq4RuBLWwG9PKCSAWXTt+J2uWvRZ1OmKA+Yq2VW6ysC9vY7SEUKBnb+IBSpArM8WeIdM7WEVhq7V7c+wC3cuWXRQN1rc6m0zbx6SMFDAGRWDZ8V3Ua7bshLFliSzalw4ghvSLYUhAYKlVx8PKJN8Lclvc9g4BZTypW29uSd63HFy4WmNz3NzEmO5kYwKscU4kLW0ASzE46AQct1ia8Hv+K7xe1ZsolsIRcUWPItqrnmzG1bUEgEr05HvjuNPr32iWUsRlhmSckhuZ5nNCVsmc6Wx1Os4lAJZln37/T9K5XiHFpacfp+VA1WqPUk1jarUmtkjmlKy9q+Jk1TPESBWfdumgm9VUTYTV6sms29ePtU71yqlxqtEsg70Jmp2NDJpiGY0NqkTQzSGMaiakagaBipjTGmmkUKKeoUqBnofBrd1NQCV9N55JzIKEuysD8JJWM/vY7ULjqqLxS3+zV1Y3njmi3nUEDuQo+nzii8T1DXMbguV6ndC7vbEk1naxLt4nc/PCkW+SgyR6T6gSefscUZK7HTqglrSAeXtGy4bpYBSuS7KqR0I9JPbPvi54btRqWLbbis1xLhiQQRzg5j+ANAt2CwQvcANtERTtGNryCCTM4ABH7v31NBpGR2uqebEuu3aVl5m4piBLCJ5z9qzVULF3ZHV6Dy7SLdVzbtq87SILXBtBU5WRtWZjmaraqdLatPprrAOG3Q2QVbErzjnzrU0mkQDYLjAeokMWVYJ2liHCwD2NQu8MsuZYCfdmEKFyMEKMDHzwKFqU7Jem2bFjjoucNu3J3Ooi6vu4FoMOwJz85rmvAZb+9ASCFViRkg7l8uQO/qrR0tu1bVwiyD6WCmSw5wQZmMYIM1G/pksBiq29zEQCLYDbo2jcoUrBKyATybnBp5rdJchg9m/Rt65VF0uqgAIpAJAhhulew+AT7H2rlW1drS69y1xVt3fLW45iFdmDkenuVZowSGJroDpgoLLCmAWLKO+5jJls99x5RFc74lLapAtxLh3ZeDJKmCqlyciQTAH1MGsYppmkmnydvxviKOLD7mBUC4IOxj6Ht7QXA2mXGT1UfXyHT+NSpUXrNu8F9CNdDW2K4IFx0kEq2wiJHWBIqr4p0T6Rh5TXDpyPhvOG5rDyh7yPhPLt+HJPGntInl3gylixtsm4W5gAE3A27ly9p6ycGdEe0bup02oshHsudVb2kBQzM1q2Bu2+gxkXHkBSBBPKSc3T69EZw6MwLSyXRO3aDHqYgqQWYR2IMggVnW2F7ZZthVYmd5CpDMSWXdPwjpJHIdc1cS7cs3VW4SRtKNDKsg+rbuYfs/S3Mz06Go9lGhwHXW7TK4tNd/6hdWdHttC3BBQxvEMMnoTz61+Isj3AipZBLYub4tqvLYwMzBEyD15Ems7WaXbJQIFaDt8y3eZRMiHAJU5zk9e9D0F7a4bauCDmMZ/COTDPKD8qPgXydvwzgkKxvG3cgEILYttbSRtDKgSZ7dSU5GtHgWquEFWa56JEPZdJH4TvfJJ7f8AJN4P8S6e6GtvpT5MMbt1bYIPm4ZWRVJ9bTjJJVcGMWuKcf4ZaQW9OzW9vpgJdAy0ksLwWMNMyOUdq2UKezMJNtboa+9ZOouV2nB/C1m6Dv1SXGMbVsXLbFQergbs/LGOdcb4i0XkX3tb1ubT8S/ow6N3GfnWiMpRaW5Te5QTcoLvQmfvVkErz1VdqTtQi1ACY1AmkTUSaYDMagTTmoGkMRNRNI0xNAxE1E0zuBzMVftcHd7L3rZDLbANwDBUEwDn4hJAMcpHTNAyhSo//Z13/wC3c/8AA38qVIZ21tR2xyJnvPf3GflSK8455BgZ7HlyOOvQVkaTjttlJPpUR8QiSIJAjB5zA6Gs/inGvMOyyqkExLKdwbkcE56cx0rFb8HRRtazjFq0DuMk80Bbcdpgkx8MbeZ9+fUnB+Jl1BgKnqkkYwsDe3KY7fYVzXFLFlSyXJDho3KwcyBBlVYAZ9uhxma1uD6u2qKDeMTBLEQATMALnG0E885pRbboGtrOmOqNtAXaWYBllSxQHqevt6icz3qy9zzAFQoLhkA5JHNd0HAE5mdo5mDyq8O1Kf3a7cRvMI9LLgv6jtU7WYgL6ox0J6mhtq9Pp3uW3ZkuFgSRsyVEKQfjUiTybIMEVvi26MckjT4eiIsMqM8MCzIw9QnmAYXECR+73qOouqw23NrhtgUNJDbVG3YCMYac8/nmm4aytK2nBIPOSpWG34tmPUWkbgTiOmajq7/lr5io/pgbTsDE+naIghQBJ5TziedL3uOtitrvEdvS7rdwXFIG24AG2jAXcYg/OIwOZmqHF/FKCx5+k1Vl7yzaKncjKtyVJS05hueGAMBRzmt3iCC5opkrqXHqVBbdQpJLBgxCE7JJzzkQMR5JaKWL2L91VnL2gVYqQHBVXIIb4Tz9wTgmJtlwSNiz40u31KXryKimQhtg294BUNcIDFp3E/EIggYgVl6mx5R3KlsK9uDtFrU25jmjMSbTTHMhgT2p+JeM72ok3vLugIbYc2LYYgtKsWEHedo5k4HXJNLT8MZ18xduSoCggtLNs6j0rP7xAicmDWMmzZKiml5QwO0GOh3bSflII+U1bTXDG1diywIRjuGNsw7HMH9c0DbBIcwAD0DEw0EKJ59YJHKguhK7gBE7feY3ZE9utZlBSJE7u8iCTH+aTg86IzKYCrtgDJIOesiAO5nPSh6e2hZQ9wIMliAZG0ExgfEYAGPxCaWoRd/7NpXlnDGMfWfb6gU62EJIwDtXPxEHGOu2e/Y8vnWxY4YxAum8GUkr6GZrmApI2MARhsE4PTNZa6dipIk7ecESMwCRM88T+davB+MXrJYKEfzEYHzFtN8SFfTcOQ3rGN3OJB5Uk+xP4NLQcc1NsBJtWt0BithEd+Q9V22AW+RPvzqzduz1oOiJcMXa3bhSYO5ZI/CFgmT9u5FaOn4QH0t6+Hzba2AoiWDNtY7figTM12wi8bXBxakspUzMZ6GWqO6ok0yBM1QJpneBJqmvFArZTeO0kH61LklyUot8FotTDJAkCSBnkJ7xWrwvxXZtx5oLIvK2UQswmFG6PTGZP+XHY7/CuLLeu+YvlKxULZtsQpjaIKvtMGehI6cqpb8A4tcnLPwm5BYbXUCSbbo+O8KZA+YoGh0puuUBAIEmZx0rpvE/Brs+dfXy98S2DuIHsYLkCcmT7Rjnbl1FMopKzhm+IjBIBGAfkTzoCjTPhdpKhkPpMFS2X2kr8RxJgE5AmskcPuAMzJKph5/DkCdoIMSeYxV0cd2EbCzDE7goMdeRMmjp4sKzFtcrtE59MzHLAx0im69DRHQ8HIBO+FZRse20bpOQwbp9+XLMi2/DyiEm65EerYpJDAblchfw7gOhrAbij7i0nJJ2knbnkAOYgY50C7xS/wBLh949P6e1OLXYywoDZe8QxJmEc9T3A/SlU7XH2CgFcx+9/wC9KtPK+yPGujH0N0SEO4CSSQ3MQRyOD+vSibSCpV/XAYmYC4mSVE8jHeQfkMm2en9ZirTIsShj2M8oInNeYnR6DRdvcJkwpUxMEEKDEbiQTumT17Yxip3LS2HBdrdwCJAJPzgR8/lVe0zAgsoZiphWgIIBHrHU4mD/ABqpuAIYSx5mQB9uZ75/SqTrcTVnQarjWnZps6dQQJO6WE+wkAd8z7YxULPEfMBXaTmZVAW7k4EiBOfeudN3MwBnG0Qv2+vzq1peI7QRtGSAYJBK/iWR3GJ9qa1He5OCO74WQmlLBnV1IKzs9UsIG7mFYmOfTlGK2OBX7bW383zFkyptqxScSPVK4ML3IxIxPlj8WYmSZnmDyOZAPtPTE47Va/xFe2kByARBiZIM88+8+3tV+VeyfGegaxnFq5vtq9woxkbZBgEyGUB++0E8q884nxi6HA8tbDpuVggKqSQAT5ZJRDAGUA7+9aPDfG721YOgd5GwkwBk89oluff8I+vO6nUlnZnEkmTkmJyMz+s0ak74HCFchV4zdEguWDD1KfhPUSIg5AP3oGp1YcghQhgCFmDH4mk88DkKBcjpTXHn5VlZqFW/7T8z+lH0etCOGILQZjcw5BsYPL4ft7zVNY6zT23ikBt62yj3GuC2EGzcVNwvLMGgggTzj09yJ6isu66dBnrzA+QX8+fX2kwBknJ/qef9dTUlKgFSAxJHq5kY6dKAJoygiQYHMD5ZxIjpRLCnbIY7Z9wOnOJiggDoCSJnt8+VOi5mCMdPtUgaLKqyUubiCJXy2DQVkndnkcZ7/a9w/jN62QyBgQeeQR/Gs3RWJIPIfMgn7RVpdTBOcTHPEfM11aOtOCpPY5dWEZvi2bzcZt3W3PbKXJkm2QgJ7lCCAZzgD5Vsaa/Zu2WLqbzKPhfy1cg+kbbgKtgmYz8jEHjNVq9gmJ+oFUrut8xcsqieR58vkfviuietDFrHc54aMslK9i8UHwliwZQQYjBUc+xBkYnlPKsvU2Np2qSY9+v+kVTe8QcE+3ypNenP8/1ribs7owph7ZE+of1/Xej2LsNO4yPh+n6fSqAuDtREux/zj8qlOmU1Z0tvxDqLkC5duMASRuY4JG0x2xj2FX9TxFLgCXbt3aD6TuDpJxMFVbkB71zuhBEzyxHb6GjuAcGuiEttzlmtza/w6WzbuI46c1P2E1V1fBr1sEskqOZUhgPnGQPciqOnuFBCswHPDGrC8XuKQRdYEZHqM/1mqk4oUYtukVSajNCfVr8/lQH1k8sdfesXqI2WlIuTTVnm7PNj/X1pUvIV4fkruc/T/wBNWbOQs+38aVKsmahuLH9pHQDA6D0jkKp3TgfI/rSpUAQnH9e1RApUqAGn4v660YfC30/jSpU2AIjB+QpnPp+o/Q0qVAAx/ClOKVKmMSVZ04wfkf0FKlSYArXX6frUh+L5GnpUCD2unuM++W509w5pUqhgTtHB+R/U0108/n/E0qVUuBeyenWefUNPvAkT9azH5/QfoKVKmuBLkiKeaVKmWJasWx6fvTUqTEX+Hn4vpVulSraHBzT5F0PyrL1jnvT0qznyb6f3Sva5D5/ypXfiP1p6VSWRVzHOlSpUDP/Z"/>
          <p:cNvSpPr>
            <a:spLocks noChangeAspect="1" noChangeArrowheads="1"/>
          </p:cNvSpPr>
          <p:nvPr/>
        </p:nvSpPr>
        <p:spPr bwMode="auto">
          <a:xfrm>
            <a:off x="76200" y="-895350"/>
            <a:ext cx="2466975" cy="18478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430" name="AutoShape 6" descr="data:image/jpg;base64,/9j/4AAQSkZJRgABAQAAAQABAAD/2wCEAAkGBhQSERUUExQUFRUWGBwaGRgYGBoXGhoYHBgYFxgYGBcXHCYeGB0jHBoXHy8gJCcpLCwsFx4xNTAqNSYrLCkBCQoKDgwOGg8PGiwkHyQqLCwsLCwsLCwvLCwsLCwsLCwsLCwsLCwsLCwsLCwsLCwsLCwsLCwsLCwsLCwsLCwsLP/AABEIAMkA+wMBIgACEQEDEQH/xAAcAAACAwEBAQEAAAAAAAAAAAAEBQIDBgEHAAj/xAA9EAABAgQEAwUFBwQBBQEAAAABAhEAAwQhBRIxQVFhcQYTIoGRMqGxwfAHFCMzQtHhUmJy8TQVgoOisiT/xAAaAQADAQEBAQAAAAAAAAAAAAACAwQBAAUG/8QALBEAAgICAgEEAQMDBQAAAAAAAQIAEQMhEjFBBBMiUWEygbFCcfAFkcHR4f/aAAwDAQACEQMRAD8AI7VU5QmYkkDw3INmJsYw0qZmmkDh8GjZ9v6hlFi7oTbj4jt5RiKNOVb7/LX5R7Xp/wBM8H1NA/tNvg7JKCRoWtrwh/VzPw3Ygh7Rl8DmuUk8X9LxpKuotc2PGFepHym+jOpisRqhMlzZZsuWcyXYuLKS/O+vIwN2XnrXNBUwyi+XTq3Roo7Tycs9K/6/Bq4sMw6HWCuxDKmE6W+Bb9oiJ8T1eIqxNF2lRnl5hqgpX6G49HhImc++pd+R3jYYhThaGG/1rGPRgazPyZsqSTmG5B2Sf0uPO8OXJwuSnF7gH4mkwxKUyEkO6hmcm5fe/JvIQF93CkkDf4QbiU8BgGfQDhFMtYF+V45VsTmajA8BkNLVdwVFidWFr+YMRxOU6wNgL9SY7QVBEkkAXUWHMq/cE+cVz1FKXXqVC8GuhBYfKA1lOd+HD3xl6hJCVLuTf4xqcSxQJAABUeUI1jNLWSli5cHjmMCxux+IarQH94m7NO819C3q8bukoe6l5h7Sg0Zfs9hpzZyNVO2w4fXONkmWopdRctC8QIG43MQTY8ReQrK/xjOY5QlZC2u4DjWH9fiKUeEm8KcUU6UsWvpcm3TSCyCxBxaMcYJL9hJ0CdeZ4wXiAYkawLh0/IU5jsL6PBFROCyCGI098GvUW/cf4KoSqU93+bMBGa1uAHDieMZuRjC/1nxh819TowvrA2Odp10qpaZaBM7zQKOjWYNxcQpopffzFzVulSy5SDYOwIETsaahKVA4Weo4w+vqRnlpP4ZLXUXykkkD19PKN32GwcljMDpT7Kdv9N8YW0dKmVTupLEAn9njaYfNCJKQk6AB2PC584HiQJnuAm/EKqyUrsbAMAPrygKoWTpwgh33cQJVTTsC0Gq1E5Gs34i2YCS0cpw2sFgOdDFiKcQ4tqSjHuTlB9DBstZd2iuTKA0i+XM2aEsblKLxMvHpEe7TxiBVu7DhAxqhsC0BUeSB3MF9oFLpMa6UhI81A35ax59LJC7liHf4R6Z9oN6acW0Q/pHlWHSVzXyAqYOekejgYBdzz8yct/tNrhH6epjSTZboGYuPhGTwuoaWkbgfOH8qqCk6jo0HmXkJNhbg0QfaBQKRJKyXSFJUNHBBGnlCvsJiyVzWGuh5841vaBp9NMADun2d3HKML2PShEzOHd9PrhHlOCCJ7uMhknq0xWXzEK6ORmnKOrXhtlzp6hwYUfeO7mTSr+l0niW4gctIYeohdkwCpUZk1SkglCDlzMWf/KCwjwnpE8MmH7t3ZmFAJcDKGLkgkkXuQR6R0rASekOU9iJZemgOFrKk5VH2FKbo5L+TtAVYnM5USU5m91iPreLxUBDi5JGg48eW0L6vMogpSXzabNzMYb4xgrlCZuHhRtYuPT+IXYvTZHSi2ZveWJ6w3CdH1b0MLUTM1QrPolm58zGhYJb6hcql7mQnnb3WirDccHfCUpgGyudzqIW9qsaImJQlTbp4OHBgCfQ9+oKl+IrYpdwUKDA6cNfIwgvWhKVxWLPUbdpMLad3j2VbzgCqlHMnXZvL+Ie1iiciZhDpIu1ipucK8XKu8lkAMbdAbPB3cCqhVTOGXnYebW98EUlN4ZaRqT/Jf0hFUVQCi7lylur/ACjcYHhyiQsMydz/AFEbeUFdQCB5nnvaBE1FSnvincpKf6S4AHpGs7LYaEqLJZOvmYQ9r8GmTqkqCnZWTKzMAdm8/WNN2cpDJlBAJLak6wjGDy3HZmHDU1dNTd8tEv8AT7Sj/aLt5lh5xpZ5/SE2G3OA+zUoBCpqgLslL6ltW5P8ItWtWZ4cF5GRO/BR+ZfTZbnTjA9VUg6Fxwi+fLZBPGFs4Mlh5847jZuaXKrUkqcTvaLJM/aKZEpwGHkPlF8mTBEDqAGawZciYXt74uBJjgltE1TAkXhfiNF3uDKknUmAJuKgEsR6RzEKsKcBw+5hMsB94ciX3EPk4mlnO2Ux5FQm5Jllhx8JjG/Zstu80Y5Q27sr3Xjd9o0Ays6S5DOOI/j5x572GSEFbaiYU+SbC3mY3GOS1DyGhf5EKx2UqROLsynUGsGJ0bZosw/EW6Rqe0HZ4VMphaYLoPPgeRjDUkpQJQoMpJIIOzFiIqxOHWvqR5sZVuQ8zYTpiFIzJLk3v090eXy67u6xSQGSV3B4nfz+cehYTIzhQPCw4tGTr8GH3p8pcW1KS7WjzfUjiZ63o25LPQcJqnSA+kTxajzpSlNyVBvfCOiCky0EJdgN7niG0eNB2drkzllTeyAU+bgq+XmY5GsXByLxjFWDSky0IKcxSkZi5DqLlXiDFnJaA0YZLzeJBymwAUWazHk3UwynzXJ2FoihGaO4nuK90dRFW9j1+KZKUJidQk2WA1+SvJjyhIlTJj0aV4RGV7TYOcqp8pJLXUgC/NQA23PrDUevi0wgMeQmfqKpKQSqzXjNUOIArzKPtK+JhXi/aAKJS9n+r8I5QpKlJH6defIxrPWhGLivZjHFh3kweCySSDZw7PAFZM7sskkFKiQxINw/kdY1CKV2MZ/HsPIXnGzP0u8Tvj8yjFl3RllTiyp1KUZ1LWC7kXBSMwvsWfrF2D9oEzu6SsMrTrzHnH2AyErlLRvfq/GMiE93MILuFWUNRwI90KViJQVVtVNdiFJ/+mUndSsovqSwHxj1vCZAlycv9O/E7mPNOytKudiKFzLiTLK2axJdKVdXJP8A2xvcQrcksgecP7Ekc0QPxMGrEFComqDkGarKBqL8esaXCwpfdoALqNx8frlGRp5WSaFKU4JJFuLmPTOwlAVAzyGTdKfgo/KCQULi8jAmhNNoANAAwHARdSyrXAj5cu0dFhpB+NSW7ezK6kPbhA3cP9awRMO20QWoaP0ECYYIJ3OU8npbhFiU30EQE9KXIvA83FGdg0cASdQiyqKJhNVUBAuzwlq8QL/OKampKnd4Xd/eKMWH7kWb1FnUJXNUem8UCoiUqUSblouMj+2DIC6nAswuW4wAqUtht8Lx5/glIZc9d/bWVjz066Rv11LlttP3jCKnq71KUjMULKbXJ8WUANrf4wrGeJ3HuC6GvxPRKZWZIL6gfCMx2q7PkLE+UFKKiywAVbMFW6AHyjU4ZhE0JT3qcn9rgltf0u3CHijkFrNo3DeJ1y8GtZScXMENqefYP2WqjlWEZb2ClBJ6kHQRHH6JdLO72ZJcL1NjcC7EOFDS0b6fWFmGp3gXvFF0m4VZjdxzBjMjNk2YWEpi0LMw8quBkqdLBTgJ4O4H7w27HUyRLUoF9EsNsodv/YekM8R7JS5skoH4amISpI0Js+UljwgTsdgMyjlKlTcpPeKUFByCClLG99tDwjsdBfzMzGzrqMJsu5gZVX3ZGni9zQfM35vAE+kCpZBALfVvKG3qRgbh8uoB4u2kGU4baE1NJI0JANudocSDlF/f/MAaMctgzy37Ufs5SE/eqWWbq/FQgOALnOlI9kPqNBY2vGU7NJBWDyYb7R+g5U9y/CMN2w7LIC/vElIST+aEsAbWWBsX1468YCtyoOCtTNq0ihWErnnu5aSpa7BI1L/XlB2HSVTFCWkOpRYAbmPUOy3ZtFEklwuar2lbJH9CN2578oaxoVFKLNxd2W+yKmkUyU1A7yeR45iVKSAeCGIDDiRe/SEfbT7CZE5KplJMXLnAEhCzmQosLZj4kO2txHpIrC8Rf3xIQfMtVwRYniXYiZkkrXMlqRMzGWp3H5dmD6MSp+YPCIYljIWlTEh43nbvDyFBQHhWCCf7t+hOvO8eb0nY6oqFZZaWY+0o5UZXYOprkkaBzFQ/SJI22Mu7PYH97nS5anuXURrlGvSwMe309GiWhKEJCUpDADQAQl7F/Z0iiaYuaZk4pIJDBAdnCQznqfSNYukHH1hTOLjhjPGKpvSK1KYWg6bIB/UPSAqmiUzpZTbDX0hysp1InRlsgQZc7yaAJk5yyTeOT5pgRQO1vrjFK4557Z5e5fQvuY4mlmTVZQHPLTzMG4NhZmE5z4Brz5A/OHyJoQMqEgJGw+rwnJk4Gh3LMOD3ByY0JkKqjVLLLBHPY9DvAv3JILvaNXUTQrwqAIOoIf8A1CDFZPdkBOitLe4xuPKTqZmwBRY2INNSLEENFRBOhEUVE+2m/QRxCpjfpEP4RHMSmmU5BJvAvYXCEpq6qaoE9zNKJb6Al15hxLLSH2jiVEEM8a6hQEyxo5OZXMnc8TpEuYXUrxNxBjCQsNw5mJkhQJihEt7g3G8TUsBLceGkT/1UJVZ42YLMnEX1LsB845KJAcxBV1P6dItyv0hxAqSBjy1LpUwpGusWvmDecU928Vy0EEEcY7iCLnc2DVAqqcwIgOirMzgDTU7dYcYhTv4vI/vCKTRplzCB+q43vuI09TloGjDBUsRqBx/mCU1QUQ5gyVQJYEtmbcOPIQPUYFnUVIcrAuB7J58jrAK6+YxsLeDLJcxLWMZ7ttOWJaMpYFTK5hiR5OIuoJpzqBLNZr2I1B4wt7cKGWSM1ypVuPh+XzgjOQEGpZ9mVPmqJkzXJLtyKlN/8hXqY9BmK4xmfs5wwyqPOWeapSueVJyIHMEBSvMRo1KjOzcJzQqSlqY8oJQp7mBUr5RciwgHEZiNCQxKmTMlqSpIUNWPEXELaAZzmHsoHQO1h5aw4SHimeqXLl5ZYCeg336xgWyAJr5AoLHqTk1LaueHQRCoxM6QsmYoR6NASqhSorX0xbZnlP8A6iuPSmOvv6eMdFcBeE0uWbQZKo1rdilxs49wjWwovZnJ6rLkPxXcqxBSVKJG4fzgdEpuhi+ThpK2U4G8O8PppctRV6PfKG26neNdxjWhudixNme2FblUslKEpAZPxPEx2fMZIABvDbMkh8rvygYFGZ2Y7RAcg8ieyMLDoxNPpyi6gzwLOCFhl34cRDesplqLMVBWrQn+4lC2v5j4w1Ty87kuQFDoaiKpkkkhooyGHOI02QuCC/qIVzF3itHsSN8dNRmeoAVL3jZpmWtw2jLU5Y2DRoqaWTLAfW3lA5f1Can6TDEzWAv/ALia5r67RVT0mW20WTUspoVQuEWbjPpK2IHH9oNyaA8YBli9oYyZgs4uIxxQh4jZ3PpqrxAi0Smq4RVMd+Uao1ByGiTO1MwlCk6W/mFmDSD3t1ZvCdtHIv8AKGypJY9IUYTUtNU9rN6n+I3hYNTPc4kco7U+3lDGQO7311POAJdz74snztoUVvUoGTjbRV2i7Pd5OFTJWQoD8SVtMA0UOChwHtW4R58jEJNVj0innkiXKScqXsuapIWEq4AhhzZt49WkzWjIYj9msmZicmvlnKRNC5yNlFIJStPAlQS45vxfmUhahYsys9n6m7qCBoGHDZtIHUBrHVqfeK80EooRTtbSxIflEkhjrFOeJyWJ1gT3HA6l0UVdHmL6J3bV+UXLW8C1aiEeYfp9NBY7sVF+pC8CGFyEugQpQBcJ5G/rDCpkpZgA0L5SiL8YLnTfDB5L5DcT6cIMZ1uLKuXlNh/ESw+dldRPSIVE1yrlA9TPGYfLSKVTkKM8/JkGNuaxjVTjY8ovoi4dT9PhAMmmXNHhDje4HxglFOsDKR4g7tfXS8IyBQvEHct9OXZ+ZBqGTsRbUsfL5QFUYscr+1fh5QDPolmwLQPSUz5ndgfXnE/sgi7lx9U4aqh07GFgeA6Db5CBpGKKVZWj67xb3wTYANvu/WF85R7z8NJCQHUNQ3KMCj6hl2I2YVimDzZqCEFOYMQ6mB84+puxwyjPNmZm8WVmfcBxpDDDwAhySX2FouRVW0PrB+640IIwIdn+ZgaKSHG/GHtMsDXhA8zC0ytFhY5Bj6X+MRRNuYc5D7EiW07jrLZzeK5zKV5esdlz86ddI6uQbK0H16Qle7MY41QkZcsDofdFqZZfW0VIVfN5H5GL0Ke315wTGYoE7lcNEfEBcRJKSbDWK01BSSDqBcatGb8Qvj/VLEz3uND6QmqkNUFrZkgnq7PDVE5+UUrpCubKUNEk5uaWcf8AsAPMw5Dx2ZLlXmKEaS2a1uMDzF3iybMvA5MCizcz+BLTYPFcqtZUXiWVJa3GA6hAFywMUJR0ZFm5JTLGKp484qzF3iKWMWoTCaAlwJaVgGO04Oe8EZYmhQAJhLNKkTrc+XOBi1EsEMzvrCtVQoqeDZU5tWEDRURoYOxuRRMZwoXB9RxEDVVTrwirGa1HhUg+IEA8Cku4+cfLmhSFKSXtcQ4C6YiRsa5Ywev4gaVu54xLC8MVPU5UAhNi3tceg6mFqavwdX+MNaHEAJactuPNWhJ4xXkLIp499TzMCY8rj3Ou6+5qkyQlOVIDDh8+MVlaHIDE7neE8vEDM8IN4+kzcqja/wAuUeWUPmfRrlXwNRnMlQqRNYEBPiJPOz2HWDptQ36YFmVASb+R+UcOpr1YMW1NOpgGZ/P4QOupynT2f2hiawEbwgq6l1Mxuf4hyAtoiTPSbBmjkKSJYbRogJ6De3q0L6IKyAZh84MTIQ2/rAlQCYxWLAUJmpE8lIc63/j3wXJYa8IAkA76QSgRQRXUhU33DaOax6Q7++JCWD5juWLesZySGL+sM6RQXYOSODfGEuB2Y7GWFhYdNlJEvnFtNhB1VMAdrN83hfLWsrAUkgJc35aAwzRUbPAlT4hLkXyIZIwhrhdxyPweOVmBBaTdlMwItzuN4hLqtvfBIrwBCvmDcpvERR6iGTREOCGKbKJ0/mDpabfTny2EX1M0TG2bflEJafFy4Q6ye5LSrpZWmhzqYFouRgwcuS3peD6OVlBJFz9ARcu8AcrA0I1fSoRyYbitdKmWzEmFlfNCTo5jRqkoI0fzhZieHpUnwnIfd5w7DlHL5ST1Xp24HhUU0s5w/wBcoZoTCvDsJmJWStsje0DZ3sAOMOki0OzlQfiZP6JXK/MVITl5Uk6ttAn3OYtOYqCd8vwj7EqwJZPNz5XhbVY+dBoIQqsR8RLHdA1OdD+YWqoKPzEgA6EFx0PCFVdimZTA2iubjua2r7RTKp0q4gngW/iHogG3FSXJkZhxxmxPp098qeb/AC/eHGcIlHiRCeRTjObkta9z7oZEAC8MykUAIj06m2Y+dTNIqiJEs8UuYcYTMWpBUwy7cX3sNoRTJjS0Jb2XHvaHOE1H4XhDMSOu9/WKM36OvMnwD5/tHeFoD5nD6JB98GKXlLqsB6/WkIe8OYAWLb84YSKszUhEwG2jfV48rJ3c97DXGv8ACYbOxFJLgbe6Ap1S+otFM5bFm0itJzGMVAIWTKxh6KcKu7Dcb9LQJMowl1FyA7H/AFFiEnZRHPSDO8ASxLxxJWcAGiKjqfGQP9QcasCKJ8kJOZMCzSXO8PIDbEnBZNGDyaRamCXI+tTtF6qcy1AKcfPoYZzZoSkZAAnrr+8B1qSrKSdAWgRk5GvEw4gi35lInBJ6xXLrlS5mUBkt58jHUyw78IPlyQvUONuI845gK3MQm9QxFWFCxc2fjpFxVC6glhXsHKo2Y8X0hpR0E5KnUiwBu4Pud4BSAJ2RXLdHcMo0oUzqUDvo3wgibhD3SpxwP7iF6KkAl0ueMEy8aa7FuQt6wshwbWUK2Fl4vCpcrJZj5xbKSE3AAfc6jpFVNiHengIIDM0ASb3KFVSPidSZUCLGK1KIgGpp1t+GS/Bx8DFuE0MwDNON9k6gcydzG8QBd/t5g+6zPx4n+/icnziSyASd2+ZgdGGTVHMspSH0dy3C37w570bQFOnk6wS5CNAQMmBW25J/HiB161BmbICHHDh74WVWNFNhpBWMVeRGj5i0J5ksBlEDkP3inGoK2wkOd2VyEP8A5BMSq1LL6QuMoqg+bNBufhH0qle9wIqVuIkLrza7uV0tKBdngxCA+gESKdhHKdDa6/CJ3a9yvGoWhOYbqp9cyvjrAuN1uUADWLKiqTKWrNa7jiXD2jNdoMTzOpKVMBwNoYiFm5eIDMFTiO5QmaSlLbaw27N1pE/uyCcwKhwBF78AR8Ix1PXHuyHjb9lZXd05UoeOY45hA0Dc9fSKPUuFQj7i/S4icgP1DapShMC0L0PiSQ7jlDNNSkozpNwNHjM43WKH4afzFsEgbc3+tIpWmZIQe78bapJN+YJdjyjza5UJ6g+IJjmVUzAvxXB84Y08om7AGMVQdo+8sCUqGqVajpxg6ox8jQnpDGxnxFBh5mtnSgLZr9YpmSmDPGPl43xV74KVjpIt6xhxsIQdTuNKuqVKAu4MfS+0SSA8KKutMxLcPnaAe5OwLQxMYYbmFyp1HdPmIHi9kvlGn+4sViD24aQHSTCgs/nxhxhVEkKKzdjY/NoSKW7nPbVUoQSPa/aCEVYGkEYtJC3/AKgLH5QjSkiDWnEU94zqO5JGcEaEu/A7g8jDqTUHSMgmYUh+J6w1GKAZBbMpvU8IDgSahNk4jlGtckqHhHiLecHopghITv8AOAk1+UWPU8YGm420LPJhQjUONCXPZh5XlLtlgsTSBt84Rpx97KblBE7GAJZzA3B03tzjOJ6qH7ibIM0FHlICmTmbzA1aLJi9oxGG41lZy4Gp3jTSK5KwGVeMy4mRtwvTeqTKmtGEzyQkwLL0vF6syrbcYrKIAHUey7iLtRUMmWHFztCZGZUH49SL70M5SBbqdfhBsnCghDlQ6NF6sqYxPIyY3y5m11FQo947ma0FLzLfKkkDUsdYrmUSgAoAl+H1747lfczhX6RBZq2vpFP/AFG5aGAwYm6yQeCduAJixODSwHI9XjuSAbnDHkJ+otpZxWsrLWDO19bsdoz2MV5UpV21A6aCHuMTu7SruykBjbR+kYudVNfS8NxAE3MexqK6PC5i5okjU77Zd1dBGxqZvdzEyw/dtlRxJHz3gjs9hykyzNVYzGyjfKNDyBLlukcxRCnQUlst9OsIzOXOvEtwIqij5i5dAuVUGfMUkgJZEsXU5tmWdBZ2AfWPqeqUtTk7xKa+484hLlsOcLW73HMRVCSxLBEzBnT4Zgu4+TbwrFUpDiaFE/1AD3j5xoaZZsYurJKVJuA53h4etNJSl7WZX7qJozp246v0gmkkFIAUQ5NoopZndz2V7KjlPK9j5RpV4aLksQGYvqeDbQ1m46PUUqhvkO5RSjKbj1huieltoRz6q97RUKyEFSZQHHmcw6cqbMCePu5xsqeVlDB2EIqHDES52ZKvCRZOrPzh2lZdh7R+EIYg9QdjRhE6XmvZhvCCpGVRGpjSzDbrCqswuYqanLLUoqTsLeugF43E1dwsqX1Au48LaGPpae6X3ju6QGO3FusX1VBOln8SWpKXAezeV7w5wySgyXWlCnfUB2011EM9zjvuKbBz10RFE6vGV31gObU7vb3Rdj+B5AFywcm41y8PKAKCVLUci8pNix1u7hvKGrxK8hJXV1biYzwibLWnvHSq7DcBjBUhK5jhjYqF7WBLEcQ0cwrBEIWVtl4AOB5DSHyWa129fKEO4B1KcWMsu9f8xLKw4IDqSHZiRbo8QRIUkjul+E7HQdOEP0BK9Dfd/mIBOEX8GmpD242ghmu7gN6XoqP9u5VRY0QSlbpUOBsRxgpXaPYBydyIExHs4JoSQsoWBrqfMGKMPwJaC82YFtoAG9b/AAhTDE3yB/aU4vfT4ka+/wDuO6clTqUW66dI7VU4BGoe9rj+I7SS3upzy2iyqnBLEnkAGbyhPKjKvbBWzO97lGoIioLzlw+XfYGBFzjNUyQW3iNYchAfwv7+EaBBZrH4hs2YB/H7wpxSvSkNyj6fiqEC1+sYztBjBIWomKMWMkyXPk1Q7gHaLGsymET7G4YKqcSt+5leJX9yv0ofZ7ktdhzjKTphdzePSezg+70UtLEKW8wj/LR/+0JinIeK0sVhXfJo+rahPQDQchtC+ekHzEASlmYtjoNY7iNZe1mibhWo0PezKawW90KJdSEqIO+kHTqonXSAZ9LnNheCqowNcOp54Ad7RajFUB8wNoU01jlXvwjtSkJs7QRAPcHY6gGNTEqWD+pVvXjGvmuEoR/aGPG28ee4knOu3FvlGrRNmhIClZgNOPrBtsARafEkwr/p+Y+IsI+VhKP7vWL8OUonxs0OU01oAuV1GBQ25RR4RPUoKUhKRs5DtzAe/wC0aOXQJBdRvyjK0mMqAIzG2l4cYfiud85ESOG8xmNkj2SUIDhIPEkA+8xMYjnBynThCeuqHDCw4QPKqyAwsID2yRcP3wp4wTtDiOZhdkl22c29wf1gWhxIpLgxayRMTmAUkqNlX4nQ6w4pZSlKAlhCHNywFt9B8IcGCLVRLBsr6MhT1pU51H6t9eMZms7OlFUpSQFIKkTAQQwALtfgR6RpMTplJchWYMz6OTq46M0VSFujKQbbcb8IxMpWyohPhVhxY+e5bLnaPfnFxrAmwuT9eUD0oCgq2XYbO2p+USl0APtKAHBJd+pMcCCNwCCpoT6UAqYzkOLtpyhvJZKWSGI1/fnAsqnlizecTRVp9liTts/z84FzcbiUKZ1Ml3JIEdlUQBze94vly8w8VrbbfXGA62YiVfMT/b+8L5eJTwoWYVU1FmS2sL62aCli4u4I1BfnqIU1faJQuGHAM/rAxrpk5JIBcHmB05wxUPcS+SzUehKkFUwMSf0jhy5xyTXIWCGBJFxtCrD8YUg5Vj65QcQhQUsMNH/kRvGu4PK+oox5KUIJSCH1DuwjzzGq06AuH9WvHoWLrUEHMAtBBBIG2umseRVU0qNnIHnrFWM0JKy20n3zk3tHsEuQChKTcpSlL9ABHk3ZyShdXJTMLJCgSOLeIJbmQBHqBrwlTjeMaz1GGlE7TywnMeBiqdLSXdv5ixJKzmIyp+J+rwCQLuY6LFDUoTclIgjuVMziK6vEWBy6tq14BmTlEawVEzbqcrZ6EAixPGFCppUXjtaL3gekp5qj7LAHe23CFsaj1XkLlFQkpZRtfeNqmlzF9QfhyjE4tTkzAgHxKIAHMsA8a/BJXcp7pyQkWf3/ALw8jURcMVhxRcaQdLqSAPEYGVWPZQLcYguYAbAtAGz3O0Oompp5KEq3Zj1FjB1POPrCvD/y/MwwkaiHUCJBZB1NVTzypIJgmlw8zASCARsbP57QDTewIZYR7SukRMeKmpaqh8gDeYLNomUEqTqbeXMfV4eSZPdpYDQbaDkOUB02v/k+aYYHQ9ImZuZFy5MYx2BKsmYMfXX3QnrqoUxBAUpJNzd08m3EPJG8KMd/LVBzF8Qsz0z0pIIY3fk3viidhy28GVTai4Ycf4gHst/x5f8AiI0dP+WfOM5Fepi4xk7g1PRukA3A8v5iXckqGXQQYnQdP2iqm9pUATcaqAUJCrmFFr3D8oymMVTs5a8avEN/raMJjesNxDcDMa1FC61U2cEI0CmPQbmNelIkpDlwY83wv/kH/IfGNrjG3SGkWak4erhNQgTLgsniP1Hh0EVGpysg6GLJX5EnofnANfqnqY0fUw/cNmrYF9BofdCGkwiTLmqWEsZhd+Fg4HAb+ZhzUflevxhVVaJ/y+Ud4hiAVHZ6TKmd8EuoqCgXsCAX8Ol9YNp3WfCfPhxiGJewOo+BiGF+0YJCbgZOhH1XUEIvCRaiTrDmu9hMI5m8MTqJbucA8QGrmO1AAIH0I+pfbEcqdYKb1F8+cQbBz0eKwmaAVLBHHaHdFr5xX2o/KPlCwPnHsaSZOjJnVaNfCcxb+2497Ru56f1aEXjDdkf+RM/wP/0mNpU7Q8ydtCoamvGQFgXhZNqbmOUn5Q8/iYqjVQbiy5M//9k="/>
          <p:cNvSpPr>
            <a:spLocks noChangeAspect="1" noChangeArrowheads="1"/>
          </p:cNvSpPr>
          <p:nvPr/>
        </p:nvSpPr>
        <p:spPr bwMode="auto">
          <a:xfrm>
            <a:off x="76200" y="-925513"/>
            <a:ext cx="2390775" cy="19145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432" name="AutoShape 8" descr="data:image/jpg;base64,/9j/4AAQSkZJRgABAQAAAQABAAD/2wCEAAkGBhQSERUUExQUFRUWGBwaGRgYGBoXGhoYHBgYFxgYGBcXHCYeGB0jHBoXHy8gJCcpLCwsFx4xNTAqNSYrLCkBCQoKDgwOGg8PGiwkHyQqLCwsLCwsLCwvLCwsLCwsLCwsLCwsLCwsLCwsLCwsLCwsLCwsLCwsLCwsLCwsLCwsLP/AABEIAMkA+wMBIgACEQEDEQH/xAAcAAACAwEBAQEAAAAAAAAAAAAEBQIDBgEHAAj/xAA9EAABAgQEAwUFBwQBBQEAAAABAhEAAwQhBRIxQVFhcQYTIoGRMqGxwfAHFCMzQtHhUmJy8TQVgoOisiT/xAAaAQADAQEBAQAAAAAAAAAAAAACAwQBAAUG/8QALBEAAgICAgEEAQMDBQAAAAAAAQIAEQMhEjFBBBMiUWEygbFCcfAFkcHR4f/aAAwDAQACEQMRAD8AI7VU5QmYkkDw3INmJsYw0qZmmkDh8GjZ9v6hlFi7oTbj4jt5RiKNOVb7/LX5R7Xp/wBM8H1NA/tNvg7JKCRoWtrwh/VzPw3Ygh7Rl8DmuUk8X9LxpKuotc2PGFepHym+jOpisRqhMlzZZsuWcyXYuLKS/O+vIwN2XnrXNBUwyi+XTq3Roo7Tycs9K/6/Bq4sMw6HWCuxDKmE6W+Bb9oiJ8T1eIqxNF2lRnl5hqgpX6G49HhImc++pd+R3jYYhThaGG/1rGPRgazPyZsqSTmG5B2Sf0uPO8OXJwuSnF7gH4mkwxKUyEkO6hmcm5fe/JvIQF93CkkDf4QbiU8BgGfQDhFMtYF+V45VsTmajA8BkNLVdwVFidWFr+YMRxOU6wNgL9SY7QVBEkkAXUWHMq/cE+cVz1FKXXqVC8GuhBYfKA1lOd+HD3xl6hJCVLuTf4xqcSxQJAABUeUI1jNLWSli5cHjmMCxux+IarQH94m7NO819C3q8bukoe6l5h7Sg0Zfs9hpzZyNVO2w4fXONkmWopdRctC8QIG43MQTY8ReQrK/xjOY5QlZC2u4DjWH9fiKUeEm8KcUU6UsWvpcm3TSCyCxBxaMcYJL9hJ0CdeZ4wXiAYkawLh0/IU5jsL6PBFROCyCGI098GvUW/cf4KoSqU93+bMBGa1uAHDieMZuRjC/1nxh819TowvrA2Odp10qpaZaBM7zQKOjWYNxcQpopffzFzVulSy5SDYOwIETsaahKVA4Weo4w+vqRnlpP4ZLXUXykkkD19PKN32GwcljMDpT7Kdv9N8YW0dKmVTupLEAn9njaYfNCJKQk6AB2PC584HiQJnuAm/EKqyUrsbAMAPrygKoWTpwgh33cQJVTTsC0Gq1E5Gs34i2YCS0cpw2sFgOdDFiKcQ4tqSjHuTlB9DBstZd2iuTKA0i+XM2aEsblKLxMvHpEe7TxiBVu7DhAxqhsC0BUeSB3MF9oFLpMa6UhI81A35ax59LJC7liHf4R6Z9oN6acW0Q/pHlWHSVzXyAqYOekejgYBdzz8yct/tNrhH6epjSTZboGYuPhGTwuoaWkbgfOH8qqCk6jo0HmXkJNhbg0QfaBQKRJKyXSFJUNHBBGnlCvsJiyVzWGuh5841vaBp9NMADun2d3HKML2PShEzOHd9PrhHlOCCJ7uMhknq0xWXzEK6ORmnKOrXhtlzp6hwYUfeO7mTSr+l0niW4gctIYeohdkwCpUZk1SkglCDlzMWf/KCwjwnpE8MmH7t3ZmFAJcDKGLkgkkXuQR6R0rASekOU9iJZemgOFrKk5VH2FKbo5L+TtAVYnM5USU5m91iPreLxUBDi5JGg48eW0L6vMogpSXzabNzMYb4xgrlCZuHhRtYuPT+IXYvTZHSi2ZveWJ6w3CdH1b0MLUTM1QrPolm58zGhYJb6hcql7mQnnb3WirDccHfCUpgGyudzqIW9qsaImJQlTbp4OHBgCfQ9+oKl+IrYpdwUKDA6cNfIwgvWhKVxWLPUbdpMLad3j2VbzgCqlHMnXZvL+Ie1iiciZhDpIu1ipucK8XKu8lkAMbdAbPB3cCqhVTOGXnYebW98EUlN4ZaRqT/Jf0hFUVQCi7lylur/ACjcYHhyiQsMydz/AFEbeUFdQCB5nnvaBE1FSnvincpKf6S4AHpGs7LYaEqLJZOvmYQ9r8GmTqkqCnZWTKzMAdm8/WNN2cpDJlBAJLak6wjGDy3HZmHDU1dNTd8tEv8AT7Sj/aLt5lh5xpZ5/SE2G3OA+zUoBCpqgLslL6ltW5P8ItWtWZ4cF5GRO/BR+ZfTZbnTjA9VUg6Fxwi+fLZBPGFs4Mlh5847jZuaXKrUkqcTvaLJM/aKZEpwGHkPlF8mTBEDqAGawZciYXt74uBJjgltE1TAkXhfiNF3uDKknUmAJuKgEsR6RzEKsKcBw+5hMsB94ciX3EPk4mlnO2Ux5FQm5Jllhx8JjG/Zstu80Y5Q27sr3Xjd9o0Ays6S5DOOI/j5x572GSEFbaiYU+SbC3mY3GOS1DyGhf5EKx2UqROLsynUGsGJ0bZosw/EW6Rqe0HZ4VMphaYLoPPgeRjDUkpQJQoMpJIIOzFiIqxOHWvqR5sZVuQ8zYTpiFIzJLk3v090eXy67u6xSQGSV3B4nfz+cehYTIzhQPCw4tGTr8GH3p8pcW1KS7WjzfUjiZ63o25LPQcJqnSA+kTxajzpSlNyVBvfCOiCky0EJdgN7niG0eNB2drkzllTeyAU+bgq+XmY5GsXByLxjFWDSky0IKcxSkZi5DqLlXiDFnJaA0YZLzeJBymwAUWazHk3UwynzXJ2FoihGaO4nuK90dRFW9j1+KZKUJidQk2WA1+SvJjyhIlTJj0aV4RGV7TYOcqp8pJLXUgC/NQA23PrDUevi0wgMeQmfqKpKQSqzXjNUOIArzKPtK+JhXi/aAKJS9n+r8I5QpKlJH6defIxrPWhGLivZjHFh3kweCySSDZw7PAFZM7sskkFKiQxINw/kdY1CKV2MZ/HsPIXnGzP0u8Tvj8yjFl3RllTiyp1KUZ1LWC7kXBSMwvsWfrF2D9oEzu6SsMrTrzHnH2AyErlLRvfq/GMiE93MILuFWUNRwI90KViJQVVtVNdiFJ/+mUndSsovqSwHxj1vCZAlycv9O/E7mPNOytKudiKFzLiTLK2axJdKVdXJP8A2xvcQrcksgecP7Ekc0QPxMGrEFComqDkGarKBqL8esaXCwpfdoALqNx8frlGRp5WSaFKU4JJFuLmPTOwlAVAzyGTdKfgo/KCQULi8jAmhNNoANAAwHARdSyrXAj5cu0dFhpB+NSW7ezK6kPbhA3cP9awRMO20QWoaP0ECYYIJ3OU8npbhFiU30EQE9KXIvA83FGdg0cASdQiyqKJhNVUBAuzwlq8QL/OKampKnd4Xd/eKMWH7kWb1FnUJXNUem8UCoiUqUSblouMj+2DIC6nAswuW4wAqUtht8Lx5/glIZc9d/bWVjz066Rv11LlttP3jCKnq71KUjMULKbXJ8WUANrf4wrGeJ3HuC6GvxPRKZWZIL6gfCMx2q7PkLE+UFKKiywAVbMFW6AHyjU4ZhE0JT3qcn9rgltf0u3CHijkFrNo3DeJ1y8GtZScXMENqefYP2WqjlWEZb2ClBJ6kHQRHH6JdLO72ZJcL1NjcC7EOFDS0b6fWFmGp3gXvFF0m4VZjdxzBjMjNk2YWEpi0LMw8quBkqdLBTgJ4O4H7w27HUyRLUoF9EsNsodv/YekM8R7JS5skoH4amISpI0Js+UljwgTsdgMyjlKlTcpPeKUFByCClLG99tDwjsdBfzMzGzrqMJsu5gZVX3ZGni9zQfM35vAE+kCpZBALfVvKG3qRgbh8uoB4u2kGU4baE1NJI0JANudocSDlF/f/MAaMctgzy37Ufs5SE/eqWWbq/FQgOALnOlI9kPqNBY2vGU7NJBWDyYb7R+g5U9y/CMN2w7LIC/vElIST+aEsAbWWBsX1468YCtyoOCtTNq0ihWErnnu5aSpa7BI1L/XlB2HSVTFCWkOpRYAbmPUOy3ZtFEklwuar2lbJH9CN2578oaxoVFKLNxd2W+yKmkUyU1A7yeR45iVKSAeCGIDDiRe/SEfbT7CZE5KplJMXLnAEhCzmQosLZj4kO2txHpIrC8Rf3xIQfMtVwRYniXYiZkkrXMlqRMzGWp3H5dmD6MSp+YPCIYljIWlTEh43nbvDyFBQHhWCCf7t+hOvO8eb0nY6oqFZZaWY+0o5UZXYOprkkaBzFQ/SJI22Mu7PYH97nS5anuXURrlGvSwMe309GiWhKEJCUpDADQAQl7F/Z0iiaYuaZk4pIJDBAdnCQznqfSNYukHH1hTOLjhjPGKpvSK1KYWg6bIB/UPSAqmiUzpZTbDX0hysp1InRlsgQZc7yaAJk5yyTeOT5pgRQO1vrjFK4557Z5e5fQvuY4mlmTVZQHPLTzMG4NhZmE5z4Brz5A/OHyJoQMqEgJGw+rwnJk4Gh3LMOD3ByY0JkKqjVLLLBHPY9DvAv3JILvaNXUTQrwqAIOoIf8A1CDFZPdkBOitLe4xuPKTqZmwBRY2INNSLEENFRBOhEUVE+2m/QRxCpjfpEP4RHMSmmU5BJvAvYXCEpq6qaoE9zNKJb6Al15hxLLSH2jiVEEM8a6hQEyxo5OZXMnc8TpEuYXUrxNxBjCQsNw5mJkhQJihEt7g3G8TUsBLceGkT/1UJVZ42YLMnEX1LsB845KJAcxBV1P6dItyv0hxAqSBjy1LpUwpGusWvmDecU928Vy0EEEcY7iCLnc2DVAqqcwIgOirMzgDTU7dYcYhTv4vI/vCKTRplzCB+q43vuI09TloGjDBUsRqBx/mCU1QUQ5gyVQJYEtmbcOPIQPUYFnUVIcrAuB7J58jrAK6+YxsLeDLJcxLWMZ7ttOWJaMpYFTK5hiR5OIuoJpzqBLNZr2I1B4wt7cKGWSM1ypVuPh+XzgjOQEGpZ9mVPmqJkzXJLtyKlN/8hXqY9BmK4xmfs5wwyqPOWeapSueVJyIHMEBSvMRo1KjOzcJzQqSlqY8oJQp7mBUr5RciwgHEZiNCQxKmTMlqSpIUNWPEXELaAZzmHsoHQO1h5aw4SHimeqXLl5ZYCeg336xgWyAJr5AoLHqTk1LaueHQRCoxM6QsmYoR6NASqhSorX0xbZnlP8A6iuPSmOvv6eMdFcBeE0uWbQZKo1rdilxs49wjWwovZnJ6rLkPxXcqxBSVKJG4fzgdEpuhi+ThpK2U4G8O8PppctRV6PfKG26neNdxjWhudixNme2FblUslKEpAZPxPEx2fMZIABvDbMkh8rvygYFGZ2Y7RAcg8ieyMLDoxNPpyi6gzwLOCFhl34cRDesplqLMVBWrQn+4lC2v5j4w1Ty87kuQFDoaiKpkkkhooyGHOI02QuCC/qIVzF3itHsSN8dNRmeoAVL3jZpmWtw2jLU5Y2DRoqaWTLAfW3lA5f1Can6TDEzWAv/ALia5r67RVT0mW20WTUspoVQuEWbjPpK2IHH9oNyaA8YBli9oYyZgs4uIxxQh4jZ3PpqrxAi0Smq4RVMd+Uao1ByGiTO1MwlCk6W/mFmDSD3t1ZvCdtHIv8AKGypJY9IUYTUtNU9rN6n+I3hYNTPc4kco7U+3lDGQO7311POAJdz74snztoUVvUoGTjbRV2i7Pd5OFTJWQoD8SVtMA0UOChwHtW4R58jEJNVj0innkiXKScqXsuapIWEq4AhhzZt49WkzWjIYj9msmZicmvlnKRNC5yNlFIJStPAlQS45vxfmUhahYsys9n6m7qCBoGHDZtIHUBrHVqfeK80EooRTtbSxIflEkhjrFOeJyWJ1gT3HA6l0UVdHmL6J3bV+UXLW8C1aiEeYfp9NBY7sVF+pC8CGFyEugQpQBcJ5G/rDCpkpZgA0L5SiL8YLnTfDB5L5DcT6cIMZ1uLKuXlNh/ESw+dldRPSIVE1yrlA9TPGYfLSKVTkKM8/JkGNuaxjVTjY8ovoi4dT9PhAMmmXNHhDje4HxglFOsDKR4g7tfXS8IyBQvEHct9OXZ+ZBqGTsRbUsfL5QFUYscr+1fh5QDPolmwLQPSUz5ndgfXnE/sgi7lx9U4aqh07GFgeA6Db5CBpGKKVZWj67xb3wTYANvu/WF85R7z8NJCQHUNQ3KMCj6hl2I2YVimDzZqCEFOYMQ6mB84+puxwyjPNmZm8WVmfcBxpDDDwAhySX2FouRVW0PrB+640IIwIdn+ZgaKSHG/GHtMsDXhA8zC0ytFhY5Bj6X+MRRNuYc5D7EiW07jrLZzeK5zKV5esdlz86ddI6uQbK0H16Qle7MY41QkZcsDofdFqZZfW0VIVfN5H5GL0Ke315wTGYoE7lcNEfEBcRJKSbDWK01BSSDqBcatGb8Qvj/VLEz3uND6QmqkNUFrZkgnq7PDVE5+UUrpCubKUNEk5uaWcf8AsAPMw5Dx2ZLlXmKEaS2a1uMDzF3iybMvA5MCizcz+BLTYPFcqtZUXiWVJa3GA6hAFywMUJR0ZFm5JTLGKp484qzF3iKWMWoTCaAlwJaVgGO04Oe8EZYmhQAJhLNKkTrc+XOBi1EsEMzvrCtVQoqeDZU5tWEDRURoYOxuRRMZwoXB9RxEDVVTrwirGa1HhUg+IEA8Cku4+cfLmhSFKSXtcQ4C6YiRsa5Ywev4gaVu54xLC8MVPU5UAhNi3tceg6mFqavwdX+MNaHEAJactuPNWhJ4xXkLIp499TzMCY8rj3Ou6+5qkyQlOVIDDh8+MVlaHIDE7neE8vEDM8IN4+kzcqja/wAuUeWUPmfRrlXwNRnMlQqRNYEBPiJPOz2HWDptQ36YFmVASb+R+UcOpr1YMW1NOpgGZ/P4QOupynT2f2hiawEbwgq6l1Mxuf4hyAtoiTPSbBmjkKSJYbRogJ6De3q0L6IKyAZh84MTIQ2/rAlQCYxWLAUJmpE8lIc63/j3wXJYa8IAkA76QSgRQRXUhU33DaOax6Q7++JCWD5juWLesZySGL+sM6RQXYOSODfGEuB2Y7GWFhYdNlJEvnFtNhB1VMAdrN83hfLWsrAUkgJc35aAwzRUbPAlT4hLkXyIZIwhrhdxyPweOVmBBaTdlMwItzuN4hLqtvfBIrwBCvmDcpvERR6iGTREOCGKbKJ0/mDpabfTny2EX1M0TG2bflEJafFy4Q6ye5LSrpZWmhzqYFouRgwcuS3peD6OVlBJFz9ARcu8AcrA0I1fSoRyYbitdKmWzEmFlfNCTo5jRqkoI0fzhZieHpUnwnIfd5w7DlHL5ST1Xp24HhUU0s5w/wBcoZoTCvDsJmJWStsje0DZ3sAOMOki0OzlQfiZP6JXK/MVITl5Uk6ttAn3OYtOYqCd8vwj7EqwJZPNz5XhbVY+dBoIQqsR8RLHdA1OdD+YWqoKPzEgA6EFx0PCFVdimZTA2iubjua2r7RTKp0q4gngW/iHogG3FSXJkZhxxmxPp098qeb/AC/eHGcIlHiRCeRTjObkta9z7oZEAC8MykUAIj06m2Y+dTNIqiJEs8UuYcYTMWpBUwy7cX3sNoRTJjS0Jb2XHvaHOE1H4XhDMSOu9/WKM36OvMnwD5/tHeFoD5nD6JB98GKXlLqsB6/WkIe8OYAWLb84YSKszUhEwG2jfV48rJ3c97DXGv8ACYbOxFJLgbe6Ap1S+otFM5bFm0itJzGMVAIWTKxh6KcKu7Dcb9LQJMowl1FyA7H/AFFiEnZRHPSDO8ASxLxxJWcAGiKjqfGQP9QcasCKJ8kJOZMCzSXO8PIDbEnBZNGDyaRamCXI+tTtF6qcy1AKcfPoYZzZoSkZAAnrr+8B1qSrKSdAWgRk5GvEw4gi35lInBJ6xXLrlS5mUBkt58jHUyw78IPlyQvUONuI845gK3MQm9QxFWFCxc2fjpFxVC6glhXsHKo2Y8X0hpR0E5KnUiwBu4Pud4BSAJ2RXLdHcMo0oUzqUDvo3wgibhD3SpxwP7iF6KkAl0ueMEy8aa7FuQt6wshwbWUK2Fl4vCpcrJZj5xbKSE3AAfc6jpFVNiHengIIDM0ASb3KFVSPidSZUCLGK1KIgGpp1t+GS/Bx8DFuE0MwDNON9k6gcydzG8QBd/t5g+6zPx4n+/icnziSyASd2+ZgdGGTVHMspSH0dy3C37w570bQFOnk6wS5CNAQMmBW25J/HiB161BmbICHHDh74WVWNFNhpBWMVeRGj5i0J5ksBlEDkP3inGoK2wkOd2VyEP8A5BMSq1LL6QuMoqg+bNBufhH0qle9wIqVuIkLrza7uV0tKBdngxCA+gESKdhHKdDa6/CJ3a9yvGoWhOYbqp9cyvjrAuN1uUADWLKiqTKWrNa7jiXD2jNdoMTzOpKVMBwNoYiFm5eIDMFTiO5QmaSlLbaw27N1pE/uyCcwKhwBF78AR8Ix1PXHuyHjb9lZXd05UoeOY45hA0Dc9fSKPUuFQj7i/S4icgP1DapShMC0L0PiSQ7jlDNNSkozpNwNHjM43WKH4afzFsEgbc3+tIpWmZIQe78bapJN+YJdjyjza5UJ6g+IJjmVUzAvxXB84Y08om7AGMVQdo+8sCUqGqVajpxg6ox8jQnpDGxnxFBh5mtnSgLZr9YpmSmDPGPl43xV74KVjpIt6xhxsIQdTuNKuqVKAu4MfS+0SSA8KKutMxLcPnaAe5OwLQxMYYbmFyp1HdPmIHi9kvlGn+4sViD24aQHSTCgs/nxhxhVEkKKzdjY/NoSKW7nPbVUoQSPa/aCEVYGkEYtJC3/AKgLH5QjSkiDWnEU94zqO5JGcEaEu/A7g8jDqTUHSMgmYUh+J6w1GKAZBbMpvU8IDgSahNk4jlGtckqHhHiLecHopghITv8AOAk1+UWPU8YGm420LPJhQjUONCXPZh5XlLtlgsTSBt84Rpx97KblBE7GAJZzA3B03tzjOJ6qH7ibIM0FHlICmTmbzA1aLJi9oxGG41lZy4Gp3jTSK5KwGVeMy4mRtwvTeqTKmtGEzyQkwLL0vF6syrbcYrKIAHUey7iLtRUMmWHFztCZGZUH49SL70M5SBbqdfhBsnCghDlQ6NF6sqYxPIyY3y5m11FQo947ma0FLzLfKkkDUsdYrmUSgAoAl+H1747lfczhX6RBZq2vpFP/AFG5aGAwYm6yQeCduAJixODSwHI9XjuSAbnDHkJ+otpZxWsrLWDO19bsdoz2MV5UpV21A6aCHuMTu7SruykBjbR+kYudVNfS8NxAE3MexqK6PC5i5okjU77Zd1dBGxqZvdzEyw/dtlRxJHz3gjs9hykyzNVYzGyjfKNDyBLlukcxRCnQUlst9OsIzOXOvEtwIqij5i5dAuVUGfMUkgJZEsXU5tmWdBZ2AfWPqeqUtTk7xKa+484hLlsOcLW73HMRVCSxLBEzBnT4Zgu4+TbwrFUpDiaFE/1AD3j5xoaZZsYurJKVJuA53h4etNJSl7WZX7qJozp246v0gmkkFIAUQ5NoopZndz2V7KjlPK9j5RpV4aLksQGYvqeDbQ1m46PUUqhvkO5RSjKbj1huieltoRz6q97RUKyEFSZQHHmcw6cqbMCePu5xsqeVlDB2EIqHDES52ZKvCRZOrPzh2lZdh7R+EIYg9QdjRhE6XmvZhvCCpGVRGpjSzDbrCqswuYqanLLUoqTsLeugF43E1dwsqX1Au48LaGPpae6X3ju6QGO3FusX1VBOln8SWpKXAezeV7w5wySgyXWlCnfUB2011EM9zjvuKbBz10RFE6vGV31gObU7vb3Rdj+B5AFywcm41y8PKAKCVLUci8pNix1u7hvKGrxK8hJXV1biYzwibLWnvHSq7DcBjBUhK5jhjYqF7WBLEcQ0cwrBEIWVtl4AOB5DSHyWa129fKEO4B1KcWMsu9f8xLKw4IDqSHZiRbo8QRIUkjul+E7HQdOEP0BK9Dfd/mIBOEX8GmpD242ghmu7gN6XoqP9u5VRY0QSlbpUOBsRxgpXaPYBydyIExHs4JoSQsoWBrqfMGKMPwJaC82YFtoAG9b/AAhTDE3yB/aU4vfT4ka+/wDuO6clTqUW66dI7VU4BGoe9rj+I7SS3upzy2iyqnBLEnkAGbyhPKjKvbBWzO97lGoIioLzlw+XfYGBFzjNUyQW3iNYchAfwv7+EaBBZrH4hs2YB/H7wpxSvSkNyj6fiqEC1+sYztBjBIWomKMWMkyXPk1Q7gHaLGsymET7G4YKqcSt+5leJX9yv0ofZ7ktdhzjKTphdzePSezg+70UtLEKW8wj/LR/+0JinIeK0sVhXfJo+rahPQDQchtC+ekHzEASlmYtjoNY7iNZe1mibhWo0PezKawW90KJdSEqIO+kHTqonXSAZ9LnNheCqowNcOp54Ad7RajFUB8wNoU01jlXvwjtSkJs7QRAPcHY6gGNTEqWD+pVvXjGvmuEoR/aGPG28ee4knOu3FvlGrRNmhIClZgNOPrBtsARafEkwr/p+Y+IsI+VhKP7vWL8OUonxs0OU01oAuV1GBQ25RR4RPUoKUhKRs5DtzAe/wC0aOXQJBdRvyjK0mMqAIzG2l4cYfiud85ESOG8xmNkj2SUIDhIPEkA+8xMYjnBynThCeuqHDCw4QPKqyAwsID2yRcP3wp4wTtDiOZhdkl22c29wf1gWhxIpLgxayRMTmAUkqNlX4nQ6w4pZSlKAlhCHNywFt9B8IcGCLVRLBsr6MhT1pU51H6t9eMZms7OlFUpSQFIKkTAQQwALtfgR6RpMTplJchWYMz6OTq46M0VSFujKQbbcb8IxMpWyohPhVhxY+e5bLnaPfnFxrAmwuT9eUD0oCgq2XYbO2p+USl0APtKAHBJd+pMcCCNwCCpoT6UAqYzkOLtpyhvJZKWSGI1/fnAsqnlizecTRVp9liTts/z84FzcbiUKZ1Ml3JIEdlUQBze94vly8w8VrbbfXGA62YiVfMT/b+8L5eJTwoWYVU1FmS2sL62aCli4u4I1BfnqIU1faJQuGHAM/rAxrpk5JIBcHmB05wxUPcS+SzUehKkFUwMSf0jhy5xyTXIWCGBJFxtCrD8YUg5Vj65QcQhQUsMNH/kRvGu4PK+oox5KUIJSCH1DuwjzzGq06AuH9WvHoWLrUEHMAtBBBIG2umseRVU0qNnIHnrFWM0JKy20n3zk3tHsEuQChKTcpSlL9ABHk3ZyShdXJTMLJCgSOLeIJbmQBHqBrwlTjeMaz1GGlE7TywnMeBiqdLSXdv5ixJKzmIyp+J+rwCQLuY6LFDUoTclIgjuVMziK6vEWBy6tq14BmTlEawVEzbqcrZ6EAixPGFCppUXjtaL3gekp5qj7LAHe23CFsaj1XkLlFQkpZRtfeNqmlzF9QfhyjE4tTkzAgHxKIAHMsA8a/BJXcp7pyQkWf3/ALw8jURcMVhxRcaQdLqSAPEYGVWPZQLcYguYAbAtAGz3O0Oompp5KEq3Zj1FjB1POPrCvD/y/MwwkaiHUCJBZB1NVTzypIJgmlw8zASCARsbP57QDTewIZYR7SukRMeKmpaqh8gDeYLNomUEqTqbeXMfV4eSZPdpYDQbaDkOUB02v/k+aYYHQ9ImZuZFy5MYx2BKsmYMfXX3QnrqoUxBAUpJNzd08m3EPJG8KMd/LVBzF8Qsz0z0pIIY3fk3viidhy28GVTai4Ycf4gHst/x5f8AiI0dP+WfOM5Fepi4xk7g1PRukA3A8v5iXckqGXQQYnQdP2iqm9pUATcaqAUJCrmFFr3D8oymMVTs5a8avEN/raMJjesNxDcDMa1FC61U2cEI0CmPQbmNelIkpDlwY83wv/kH/IfGNrjG3SGkWak4erhNQgTLgsniP1Hh0EVGpysg6GLJX5EnofnANfqnqY0fUw/cNmrYF9BofdCGkwiTLmqWEsZhd+Fg4HAb+ZhzUflevxhVVaJ/y+Ud4hiAVHZ6TKmd8EuoqCgXsCAX8Ol9YNp3WfCfPhxiGJewOo+BiGF+0YJCbgZOhH1XUEIvCRaiTrDmu9hMI5m8MTqJbucA8QGrmO1AAIH0I+pfbEcqdYKb1F8+cQbBz0eKwmaAVLBHHaHdFr5xX2o/KPlCwPnHsaSZOjJnVaNfCcxb+2497Ru56f1aEXjDdkf+RM/wP/0mNpU7Q8ydtCoamvGQFgXhZNqbmOUn5Q8/iYqjVQbiy5M//9k="/>
          <p:cNvSpPr>
            <a:spLocks noChangeAspect="1" noChangeArrowheads="1"/>
          </p:cNvSpPr>
          <p:nvPr/>
        </p:nvSpPr>
        <p:spPr bwMode="auto">
          <a:xfrm>
            <a:off x="76200" y="-925513"/>
            <a:ext cx="2390775" cy="19145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434" name="AutoShape 10" descr="data:image/jpg;base64,/9j/4AAQSkZJRgABAQAAAQABAAD/2wCEAAkGBhQSERUUExQVFRQWGBgaGBgYGB4ZHBwYGhgdGBwaHSAcHCYgHB0kGhwaHy8hJCcqLCwsGB4yNTAqNSYrLCkBCQoKDgwOGg8PGi8kHyQsLCwsLC8sLCksLCwsLCwsLCwsLCwsLCwsLCwsKSksLCwsLCwsLCwsLCwsLCwsLCwsLP/AABEIALsBDQMBIgACEQEDEQH/xAAcAAABBQEBAQAAAAAAAAAAAAAFAQIDBAYABwj/xABBEAACAQIEBAMGAwcCBQQDAAABAhEDIQAEEjEFQVFhInGBBhMykaGxQsHwBxQjUnLR4WLxFTOCkqIWQ8LSF6Oy/8QAGQEAAwEBAQAAAAAAAAAAAAAAAAECAwQF/8QAKBEAAgICAgMAAAYDAQAAAAAAAAECESExEkEDE1EiMmFx0fAUkbGB/9oADAMBAAIRAxEAPwDymcKMNGOnGpiPnHNiPVjpwrAdGFwzCjAA/HA4ZjsAD9WOJwzHYAHTjsNJwowAPDYScMnC4AFJwk4TCRgAcMccJjsAxww5sMGHE4BDcdhScJgA7HY7HYAEwk4XCYAFGEbHTjjgGJjsLjpwAdHXHDEqZZiLD64t/wDC4mdZiLqkj5zhWIozjpxo+FexFbMf8pKh/wBTJC7SfFMWwcpfs3pU7V8wdfMUlEDsS5BJ9Biopy0KUlHZ57rxwwgwuEUdjsJhcAC4XHKuOYYQhJwuEwuGB2Fwhwk4AFOOJw0nCjAMUYUrhJxMu2EIhwq4V1xwGGA047DtOF04AG4XFihkKj/CjN5KT9hi4vspmyNX7tmI6+6f/wCuAAVjsG8l7G5yqYTLVjAm6FR82gYmX2CzvOjp/qemv3fDUWxN1szpwsY9H4L+x96q6quYWmOemmXHlqkAnykd8GaP7JcnMNVzUDdyqIvyKk+m+HxYckePY7Tj1Kr+y3KrU/59c0+mhA3zLR/441PCeCcMoKAuVlv56mmo3nLSB6AYr1y+Ee2P08DA6YkXKudlYz2OPpTKvQa4YoB0IH2UYt06qA/w6pLcpZj8hMH64HCgU/7Z81ngWYCyaFaOvu3j56cNyWVOrxL6Nb1OPo3MZmvJmqAovIaTvFhYg+cYF8R446mUJ/qaD/gYpeFvRL8yW0YPhXsFmqg1kplaQ295Aci34N799OwwePs9laC3b3zi8tIWeyrAPL4idtsWcxRzdXxaS0jmwBiOhM7fq+LmX4J7vSagDVLGCyhQegGqSfOB54uPhhHeWRLyTesIHfvD1Lk6o2mbeXQeWCuS4hVAOkatpOnUe0mJw5nDaiyliLXkX6HY2HLyxUzXESSIDIAIAAt52xvaeDGjwTHDChZ2E4caDdMeceiNnCjDSMKFOARMKkDqMRuwm1sSpQaJiR+v74iC4AOnHE4XRhdBwwGRhRhSuHUqDN8Kk+QJ+2ABkY6MGuGex+arwVpMiE/8xwUQepHi8lBONVU/Z1lQoAzVU1LTCLp721THrilCT0RKcY4bPOwMSI+PQa37NMsR4c1VH9VJSPo6x9cWMj7AZWlBqM9c9J92vyUlv/LFeqfwn3Q+nneVyr1XC00Z3OyqCxPkBfGy4P8AsxdmH71VXLj+XSajdYMQoP8A1HG94HmstR8FHLJSBjWyMJPmakkjtPywTelRa61DA6slp6QfsMUvFT/EJ+RVgzGW/Z5w1PjbMVuvwoPpf64IUsrlqFsvk6Y7kB2t3a/1waNDLLf3jMekQMQipTZgFqe7vYhIjzbVqxqoJZoyflb7/wBFQPm6gBkotvjJUAdhP2xPlMgAP4tdnPVRf5n+2JKlBFM1K/vOyXP/AHER9DiE8bprZaa+Z8RjvNvkMXHOv4MpOt/yWRQpE+FKlTzYn/8AkDCksnw0dJ/oJPzIJxXHtQ+yj9emKWc9oXf4jti+LIUv3/4WM3mn/GG9QR98U/8AiFTZdRHOJP2w/Ie1LUkZVjUSTJuY2tOLOSrZnMAuohQfiZtInz5nywr+l8V0C6j1JjSwPcR99sNahXJgLc9CMH6XC83Ufx1UVRzJFSfIGPuMWMxmDlTpZtTH/SqjzsTPzwvZ0ti9arl0BV4TmBG3qdP3g/TBXJ8IeJ11dpIRTpJ6aj94wWp8RkLElo8QUwTzmwk26XxWzXFpgiqQdxIt8xf6YjlJuiqilYLzfAKhv70KvRwdU9IUQR3+mGNwlFCv77WQfhKQZH/UbWxbHGGRpqBal/C8z+iD1uMNz/EqVXxadJO7AwZ+oPyxSUiXKOgJnVMkgnvfriLKVjsZkbdx1wmbrQGiTb1xBlc2Da8jYk410LYfy/E9lddUCAZMx9vpizT4brGo1ggMxe8eQwO4fVDo7QIpjxT15L3vv29MAhW1RUM6nuxjcgn5DoMZyzhFRVZZ5dQyzC8gT1P0scLWoyQDJJ2iI+nLGry37Oc3VINV6NId21H5KNJ9W9ca3/8ADtH3Qapm/FAnQKaAjfq0/Pljz+Muzuuzy1OFoD4mJHOIj0JPrtizl6wWQIAGxADH1jaex5Y3tT9mGVpuFNSqyROsPT22NjTtB7c8EuH+yXCqTzFapHJ2kecDTPkcP1SZPOP084yVCpWYUkY62Y7GwHMkkWWL9gBztjY8H9l8nR0++pfvLD4izsoJ7KpAj+qfyxp8lkMprKZfL+7ZiRNLTLCZuWUtHYmBGJs97LqpH8YLcSCpaPVbfbHR4/HGP59mUpyf5RmXXJGBTpUkP4UfLUnSekhQ0cp3xczPDaYQGtksk69Fp6WjqJUYdwdKCSFZ9XUKoM/U+n9sC+IcXDVzSWSQCDcyYjrMHl+WL9abqifbSwyVm4fTUhcllyx3IpqB2+IE4jymfqgBctS0KNgim3y29MRDUCfdsEA6A7eYB+pxImXeoJauh/rdyTHQab4pRitIlyk9sZnshm2Op6VZif8ASScCzkqqfFSqA/0N/bBulwtmgjMUe3if80xYr5Osohqy25am/MYaZLS/rM+nDq7R/Cq35e7b+2LA4WxYirNMD4iRJnoBO/yjnymWh7wmaYJYHeYg+ZIA+eLlLhborPmW+IyFUgggKFHiBibSbc8W3WLJX7EHuaC2HvG7khfpB++JadSlsEaf67/a+L5ydJVXwDU1xJaOwPiF8Cc3nHJ0LIO2lRE9oFyfPAqeiWy77ukPiUqP67/LSTiJq2XmP4wHWVP0jAWu1RPjR181IH1GIhXnFcL7FyaejQvw+mw/hlqk8g4Df9uiflOBeZyV/D4exM/WB9sQ8NFVnAo6i9/hF/Ptyv3xqUrBwq5imfeAXJbxTPOBbyPa2Ib4v6arKyUMhT9wupSdRHiMkW5C1wOfe2LuRetVlveEL1Zj9t8SZzh6CQ7RzAJk+sf74HPXBVipJpJCsRIEj8A7xH1PLE3YP4S5n2gVCQGaq3I3VfvqP0xRp5mqWD1LA7A9PLkO/PDuDIqpUzDqCVtTB2L7zB3Ci/ywJzfEySzMxLGbnGiSukQ9ZNN74sDcAKJJ7SB8yTGM7xLPBqo53AHkP8YFUONnS8mxj6XxWyecJLOwIGwt1ud/T54rj9I/Y2fDs2RVVgQBuSTA0i5+YtGKlSqDJG2M5Qz5JPQR9cS1OIlVIG+Cs4H0afhnENKsN53U3U+YNvpiHiGS0qKiKQhN94DeuwwIyFdjTBjn15dcGafE3QC8jYg3BHQg2Iwms4HeMgLOZuNsFeG8KpNSmoSCdio/FuSewkCBi82UpVUD1KaUxMgqoVm8gIBHc288Uc5mhMKIUCFHQfq84Tdjuh1HL0qFNkTW1Rl8WsjSJbUdBgHaBJ5T1wCeg+inuLbDpMjBnJ5xW+PwkWBibdD26YkzMGO2ILuzU+4ooCzLTIjmmoHsCFgepwKz9Oi0PRtAJZLwLi6duo8sCMtmWAkMR5HF/huTZHLOCtJhoYkjw6hEkbqDO8RMYXFRzYnJvFHV6gdFJMIDJ25Y7Je1VKgIFBTHMuZPny+mK/Am1UqalUYtqYhpj4jFlubeeNdluCAx7sosDxBQq389JaPOMKbivzFeNSeiPhPEqmap6gugAAazFz2ECR1EEd8Lm+G1VC1TURGUmQDZgLyoneOX6OUz3GaorPMIwJB0wIgxvufPB3h/FRWp6K5J1ELq6GCymNps3niH43HK0WvJGWOwXxHjE1CybsLteT8ycUK3EAHFXSpqlSmogNKg2MEEahtO8R0xPxHIrTd4MqGMdwDiXIcUpsDTehSZjZTpVRfyAM+uNnVKkYRVytsoZPiLawxYsNQtMj+3XDc9VpqESkAqjkOZO5nmZ54q08wBVKqIAJMTsByv8sJmaDQjIpI2ECb9IF/1bFNJZJVt0EcgADvbGjq5ZDSFUGGUgMbkadpjqJA7jAHL5QgS9Oos/iKkAE+nXE+XzdUIaawG1XhpFrRO0Tf0xm3ejVRorZvidAFCgqQDcEqAd9iJM9z/ALX6XtGKsIyoicoEQdgSdz0wE4xwKqykppNQX92puZ/lix/pBnoOWA+WZkXS06gSDO8zcdr41UU1sylJ3o1+czWpSOfTvOKzcLqIDVqEJoEwT4jyAAE/WMDeFcRNNtW5+2LWf4m9cBfwreAPqfKfr3wStaCFEVPj9RTAYx05f5w/M5qm6x7tVb+ZQVv3A8P0GBdaY8PLfqRzxbyPGaIk1AzGBpUGASep3gAHb6Yl4yWktDuH5yqoZKOovGqEEnw7Na9uvfvibhfHijMWBDyRLbgzFgdmkG5vi5V9oi6Ko0qByUQPkMCc3XLVA5O8A+YFifTfyxKzspv4GnrhvE5lRFv5idhbl1OOGd96vuwyqDYbBVvMxYQN8Bs9xdCIUGB8z3/xy+pbkciai62lafLq3lPLv974L7ZNZpD+K8SU1Pd0yfd0liepNyfW2M7msweuLfE/dq+mkHk76mmW7WECMQZfh4ckiDpImTa/Qc9j8saJpIVNs7h1PSoLDuo6GZ1eeJ2oPWJK7KJJJjew8/TDszAMDc/PBLM5QU6AT8fxP/URt6C3z64lyKSoC08i2kkENe9+Y5CQMCxTqM7ELJ5xso7nGlyTRTXyv88Pp5lSXjTEyQOR54TkNL9AfkM2UVVNr7xyJtz64vZriHhgYoZ0r+GPyth/B8i+ZzNNBAQkBn6dbc7XxMXWWEleEajhNIVkVnbSqBVIuSSFBtyAuB+WK3HzTUBqYKzMiSR6Tf64nz2apo2ilpFNBAYGSxnxMx5mbbbARbFRn1ETBggwdrXGCL7FKOaRBmHp6mRQUKk31FhbebSI67W9cQVEnmf15YHniLLWYq+kuYLTA8Rv5D+2Nn7PZqlobx+8YN4mIi8dpnn+jiHPibKCloCcJdnUKt2P39L40/BvZysuWrLWdBrQxpJYg7ztHwyIv6YXI5imcyxAXf49ME3Okm++m0/TBz2mcfutQo41IpZTsdQG462kR3xM5vCHGCpsz2RzFBKjI40gwEYH4AB4e3fY8tonAzMZl6FZk1+IGzA7g7EHoRgNmqsbztb0gRggFNQSb6QBMiQNhuZPpjdJLZi7f/hFxFy1RnHMzfoTM4I8Lps1OoACTCsB3VgR+eKeWpayATEEyekb/THcV45HgWFQbAfc9T3wOVriZ0ouyfi3EUUFYJcG7apUmeQjb1xS4TnwKiseonATMZ2ec4k4ZSas/u0XxwSL9Bt5nbBhKi1bdnZ2WrFVIlnIB5eJvtfBz/jXukFNLACJ5t3J79NhjFZvPFagI5MD8jg1mpm2LbIUcBXLceKNIPWehB3B6g9MFP8AitBqZZDoqAfAfhP9B5eR9DjFVRcDqf8AOHaz39MS8sqMVFUG34xJmTIxPxDMJmxLQmYtD7LUjk/INGz/AD6gBlagk9TgsKqoAfiY3H8o5X6n6ee2FLGSkhvDeG1Hk/hFiTYA9z17C+H5rO6FKJJv4jtqPK3IdvPEed46xEFgBtA/sMC6NcuSbx3t5D88NyvZKiFstmk1EOpbSAYmJPQxcDrF+43xX4xnBUdX0opI0kKoUQNtu0i97DAvLoVLX3afSNsLmGEbH0xG3ZfVE2XzREgnnA2/W2J0qEqdPiZ9gOQm8+cDtfFfgfCHr6ioB0k7nxMdzA58v1OC3C837mjCyKlUtq5QgJUKefJjy+LspxLZSRPlOBIANdSakgkAAheekyYbe/lGG5zMNqbU+rTaesc/lit+8XPKYxXzAeoGVNzAkzAm0mAYF8VGPbMnLNIm4JwKvm9bUKeq8M5IAE3iT25CTi17QcPOSVKJMSJLbSxNyJ3jbyA64t8JzjZSgieEESSVY+KW31A3BAWI5RzxT4n7RZhyC1Zokys28hMx6dMQ22/0NY0sdi5OoKKKwAao5BYsAYT8I7H8U8rDrhM/mZ3wHzfEoqRPnO3aPrhr5s1LIC0c+XzNsOKyKTwTJXCi5tO398OoZgEsQANV/OLfLvgfWApqQfEzbn8hOLOW0oga2qI2kb7T5W/vinSBJsd+5q5Op456VP3xJwylKsFsFJ9Z/wAYD1s4pqNPhIB2ESZF56Wxe9ks+rVjSqAhWJLAWMAdSQACbTywuSofAOpQAo6ySR0He+/y5Yhy/EwtE10mLgFhzgiDNrzb18sXs/m0uiAqFJ0iZhTtsT9emKGe4otKn7qVpkrIYmQL3hVDGeXKJbGLn8NFDIAU6hJjUZhevOfI7D1xEwZbJbnBvE9L4q0qZZ9V4UgqdvSOmJ8zmr7T5HD5WNKj1v2Ty9OoWQiHYE3AuOgkWIt6eWIva+i60iPEmlgKjG0p2Is+uygcp2EHGQyvFmRgykhhcHvi57U+2b5xEQjSFjVGxcc+w3+eLlF8rWiItcc7A/E8wdJaeYP1xZy9aQGBk2t2wKzLEqQLkiwHM8gIwYTiqUh7oKPdxpeL6jEFpN5m46QNsU03olOtiV86QhMjxH5Db54Dly0m/fCZWppQCp4jvvhuZ4gSpCx5Cww40kQ8uyjTJOYKydpHlgxl6mgnSSJ3I3t36dsAuHuWrM20JpnuTP2GNH7PZrLM5WsWJnkYHyFz88TKSRaiwH7R0NFd1iJIZfJ4cekMMHcxWvyxN7U0qFSoroIKgAeS2A35ADAh5I3nDjMnihj5oe9MX0paf5jz+X3xHls2xaIEcz+QxUyzyan9X5D++LWXphfnh22GEWf3lr/bbF3L03qkAeIwLAdPsPoMQZHLofFULAcgsX9Tt8sWa/EyEK0xpU7gbmOp3OJZSNDluCZNKbe/LO/PS8AHeBbblJ37Yp8R9pDCooVKI2pqIAtE9z3N74zXvyQbnDcwZAIw4xM5SeS/mCAdS7c+3+MUqnEIci9lB9Sfv2x1DMEQDtJGGvmwrfCJ6gb9PzxdjNNwzPUXU0dPuqyIWFUsdLMNwwmB1kRETfbFbNZxBSDBR/DYoWEjWpmHaTvP0xnadU3PfCtxGJQ88Y1kt6LlbN33GCuTzJpUt4ZvERv4YgA+mox3xliYnnFl9bfQflhc1nW0GbE787b/AJ4tvomMey9n+Lk7XLDT08scamqQ0mBJPLFDJooNIteb+VpGJqWYGzQzEkx1IMj03xH7FpLbBOerM7kLy5nrsB9MGeCVXUPTa8GR6/kf1viLMcIam7VHQinUAdCRbvuBMH++LPC6GoMxYKXBBJuAb72O0AdrnE3WTSuiPIDW7MwnxQOfLfzH54nrsfd9DN+YucaLgPsjqpt7/UCW8KpALSBcn4QDuBIBtcYr8ZoUsgrUyuuoxGkkBgUMl20mY2AA6E3MYlzRSg6MwnBXqKKwUxqjUxCqeenxfEYE9pE7iSOR9n3AqOxAcj+HDo9oJYEKSVBtcwN/ItqcYNYLqdoQQq7BR0A2A8gMVRxj3TatREWBB2B3O/TlgbdAqDGdqt4KrCJRWYdSRq0gA3vI7YzpzPvTrfeSe3p63wKzXHK1V4XVUcyAoBa2+w8+/fFV8hmywVqdRWOyhCDA3i2w68sZckXxL2azRIIkwOnTEX/G6ekDaLR9sOXgL01Br1Pd6xIXUCxXkxgmxuAO3LBNfYPMVv8AkZeqVUAMavu0JY3lQSPDEdfPBz+D4B6tmALbd8UEqkbdTjqZ1CIxJw3hrFtxuT2Ajcn9csd7OJESVKqVaZAKktAIN4IIO3bBY8LqmWanUKhSSSjXEcjEDrPbHZviNKkAF8Tfzc+lo+EfqcV1420QLA8sRbeh2vgGzNc36flhuXM8rYk4hTm6/LDcmwCAk3M/2/XngoOitw+UaoDa9vlbFjJIgeSL98QVswA488LTrFpPX9RhNLQZasL5nOg7YrHODEFNziNavQDDtISiQZNjLErYtPbYfni27tyjffFYk7m3TpgrT4BWOksCCYMAbdAx2B+feDYTZdEdNmi5264kqmRb7YKUODimJqLTVfxVKjatP/TrAJ2sATtigtJTqNNalYLMMAQkxMGAIETuw5Yn2xRXqkyrUJAj9fbCPVkWBPkJv6c8T16bU9LMqkNtOh7i8RJM+U7epJcNb3hUrqR9KwFXSRI+KIlpUTvsZvOMP8pXVFLwfqC2WpA/huOYlDP2xQzoYlbX1fqYxt6mUqhFcu7FZEl1NrGPCpgW3N5tPWrlOLhKjFiXuFkgpDTtM3Pp5nDfnvoteGuzLhTFwRfSCQQAdJaJOxgGBzjCJwetUdSFIE7tYGL25n0xpOM8KXONSrIxMGToId4UkatAgmDuRIAUei1809KqhqPrGlCHEmnYfCCZJJIBM28XOBjH/IldFLxIpUPZcgzUZ12g2VQDsTqv32+WKY4VSKyzV7NB0JrHlsJtz7HBanxKjSmaheqWPiZiFuI/FY9f5bCQQMDM37QsgUStQML+NRCx2EkbXjyxfsk3srhGtEh4UrFCi1CejfwlUDeSQfw9/KdsVKOYpCoC9CsBJbwj3nY3I2sB67Yjqe1+hWZaahjb4g4IEzYgc4mBy9MBc17QtWTR7tJYrsANRHpbffe2DnL6HCJs6/FGzlNkRRUSnBK6EV1GqA22pgNjF+u4wzIVaWYdVasEp0qYUuqimZJb3ZeVZZPwm2+m8nGNpUXS8NTJBEsGg9RqWxXl/ta5wngFdiW1U0U2YtVCyCeUS3064VlVZsuM8bOWVEFZHpnwo4aH03Grw2EGBy5emM4znGqVNRY2mSxkmSCRLGbdfPBQexGpprZ2gg5Eiq3oJprjTUPZqjRpya6V00m5VlGljEyYtJjzPfAnQnEwwzkUpWwOwClj0losPnOH8MyeWJ99mXrigHIQFAoqkSSnxEgbSR1iQTbTfueUOlUy9Okx3Y1n0kXvp1EsMXE4bRqLppU3fQAdTGr7pWPQsx5dJ3MYblYKKRnq1OmKze4AUOSwlnBIPiCyCDpgwLTtImTibPvmyqolHMAtGpyHIvYsGLFwv0wVrcdo0WDaQwJPgpsFmIkOxQtvzF55jFTNftAqvFPLZemkkQoU13nlGvUCR2W2FTY7C/A+CpkcsuZqH+KYu7FQJmACLkgSdIbaAdyMX817ZtUCtQoh0i8oirq56Ne/cwPXEfC/Yo1FGb4rWed9DtZR/Kdzt+FYA2xer+1VBY9xlalSnFn0BFMfy6hceVsPAHmtFuRPnzw+pnWiAYB3i04s/wDpusJut9/F/jEf/p2r1Tp8YH3jHV7E+zl9bKS4Vq0bYL5b2QqH4nVZ6Et/YfXD8z7Ilf8A3l/7SP8A5f3xPsiHrYBOaImefLDMmZAnaP8AOC49kGb/AN2ny6/mI+uJV4XSpWrLWI5ldIF+ZjUfmRhe1FetgxKsAxt2xCwE+fbBqpVy2lfc5f3t/wCZxbmYLwfQDlcYZm4NhQpgEQAqtqMixB1G/SLeeJflH6mDKTFmCICSZ5Sf8YuUMohIDSxn4UIHoWPPtHPDlQOpUs1NZAFPwpMQSrjxSN4GreJGFq0lVlSnRdwILNdVkWAkamBkX0xBBEi+IfkfRS8a7CTKaS61pIkWLVJIQ7ydz6eHlcYdWzDVUDq+sjSSwApKLTKg1BqAjdjawg2xFk8u1mqKFb4RpnrOgQsk8hPOfXmzytUKBqavMBCZfYfhaYPko54ybvZql8EqhSyksdRO5cGw2u0nVeYWByk4sUwFLayzJZllyqfD8UzO4+nrhMpldMkQ0XLtsBsTrJhR8N7DGYre1DpXYVCjUdRBIksFU6fAwN53EyLfNMYc4pnjOqn/ABLSdIPkI8Xitb9DFXh/FSQlQPDKNKgNJmLysiQbyXBUTY9auc4qKifwzqSAFAU3kx4hziCOex3G4unxpdMKxDA3DKsQDNpBKwbwDeOuOeUbEaypxB3k1KhRZLSNyCSgsEsCom3KL4q5gHTrK6dJFiQvhiBAk21FGtB8t8VlzVN0pKjzoWwYEnUeQ8PSZPVlubks4jmi6Kqo4CJZixJIMmbAaptETZd4NpuVcWBYzWfpqFQLUZVsKgPu5BsAF2CqQeok3iYwKfOrNmGuCNTy6mbKBINgFAm0SbYmqZ9ZZSCapEUyLja/h0gzpJI5FsVOGjUzK8sAviBPIbAWP4QDqi0bjfBTvkAOzecqNAaAvJVAVZ5mFET53AjCZLItUnYAbs3hUdiY37C+NFRytIQAmtVbUNhMmII1GRG3PriLiOfeoSKfgZT4QDcbk3JBAMKRAMAiSL42j5UwANTIFKop1CRImVGqZHhgWJk4L8M9l6lOpqqwoVitgz+KOWhSD626Yn4Xl9LfvBcVHkqNKjUdiW87kSZMSZJxqeMe1NOpSan7qmjCG1bQWIlVAnvNzt6jROxgNKNHXHvWJ8UqVqSYXaAh5wTa3pjqHFFSQjUQDMmahY9N05+fPA6o7ZnNCKsajIdiBAAFzcCdI2tgxkPYmguYRHqCozAFU1qoJmJJBYlQ02Ebb8sMCZa+Vdh7518OnSJfS1r6hok84Ivi6aNCrUmgUNKmP5ABqJgmagLDfmJuRI1QBXFeHGjxalSimAr0mOidM2YgGCbAi8b4te0vtFSeoaYIprMsxCkHoI1SBYdRt0wAXzm6aP4lUpeVULBBnYxM7NOwg3NsBuJcbKqy6/DNlnaTuxJ+EclCg/lDluF1cwxWhpqtuYkERckzOjzJi2+CdL9m+Zb3jVaJpKo1AuvvJG8D3blmJ/0jciYwwMzmWq5tQtJAWjUsaizEKZCKoJNgbmwt1E6H2Kyma4etSvWy7nVpRJgAM3iOogFpgDwmInaYgnk+FU6YVEoV0dTJ1M1JTcmDKGF23LDkSQLwcUzwRjLAm5OkktzFmKt5AgiwsLjAITM5zN5qsGzVRadKxWgp3AEjVFwJGoibxy3xZz2bRoWstKoF+ASFCggE2LTJtJJJsMZ2hlEqOGqVadEkwoNU6pA/1iJj8W0tE7jBdqSUCVBUE3IuzbWLNB35DkI64YApuPtTlSDYx8TEgXjuZ2sPti1kOPUXgEaY28TTuRz/ADjA1n1L4lBvvIvcxFhaLRPMXG2AHEq1MEwulrWFjbcb2B+4xCdqwPSlr04EF4nsR09P1vbFNssC80swqf6WVTbtM88YDI+09WkRBEC2wBIHUi59d8HqXtTSq6TVp6SWjWsHpvLAAxhjNZTy7CPeNTmAdSkqT/46cLmKHIHUf9+Y2Py54B1OMUk8NRWRbGYAnpbWSPMzviLNZmmwlD4v5VcGdjN7bYQBSll9PxClF4VigIneDOxt574YyJyaBMEI4Budo1EX6Wxj82MwRZdKyROmAR8iOtxcbdsR0qATxtubydunWcMRrc5w9P4ZpVhI3WRrBM7FiZEzvz6zhRwes5LLUBYxubX6Qs7demM02bRZIYsYEAEn5zBH5xjk4lU38cC+o+C2x2HPvO4wwJfa/L+7VaJf+ICGIi2mDEGfXbEHAuHo9agTV1OSAR4pGiWg2hgVWBDHuBgXxHOmtVapDAE2DHUQBYCYEwLbDF/2NoNUzlJEUuSwsBJANiYHKCZ7TiC1gOe2nE1pqqK9NlO6IYZTcEtazb9Y+eMPQVSHBnaV7fqw9caL224LUTMM/u/4UmWQl4IMNqJUQ0xyi454zdbMLGlAQszBIJnbcATbta/XDJC/s1m31GmGASGaCSLgbiBJI3jmAdjGB1Wvprs29zHh+KDFw3l3xDk801N1ZbMCCD+uWFfOF4Is4aQVAG5ncXmY6+kXmsgaRc6+gVAi+EAkLs2p/hIXeWJJ26TaAw5qLLI1SHfxCUKiLEhYAI+Q6jEHBsk9ZbhwiXcje5CggGFLWgLIB08rk12plJpksamoKBZgYMRMmYItHftiKQjswzSNTCD8JLHwqLTETHniXhmab8DEPpe3ra9gOpN+fliLN6VpkTLCFIjcXIYeIyfhmwgnDXJFFNKkSpB8MEyxO8+O0iQIwVgArk8wFJawIGghVmxNi20mCbA8hYROC/7sNJZUgqTbTdx8IjUPCbmeRvbfGWymZ1udySL6jqiIAgFpPbciAdpxOMzKnwrAJUNE2EGNtWxF97dBjKUM4A1qjQFsi/C9kEBiNJ1hoLCdUD5Y0OXehmaYRlSoAELCIvp3EAGN8YX970KSzpEFvCdd22BEWk2vF/LBnIcbX3MqWDSAdRU6UIYqZ8IPTSf5heSMOMnEZf8A/SOTqEhFKMpg6GYAHkPHImMU+JewdR1CpXmnMgMlgYIMMq9+g5Ttgt7O6SC51Tq0g32CqTvYHUTIECV7YM6LcvPtbr5fTHRGTayFHm1b2HzVLxDS8cg0fcC3rgtwXJ6nPvslSULuX1M0xaA7MD5/LGsbLgMW0wTaecbwfXlhrU5tBvz+++KsKBvEc6tKjV9wq0SV3VQoMGTsBNpIGMnwf2mdagepmqoUT8LNJkEWGwGNtnMmpRlJ8LBg20wRcTHnfGN4l+zxYLUat/5X/wDsPzGGBe4l+1qp7s0qb1HXcNVCMQb2IKkMu29++M/S9sUJmplMuSd2ph6R/wD1uFPqPpgBnuGVKTaaish78/I7H0xXgDrhAEeOVabv7ym1jEqZkW5STblufO9qS5g9T88bT2QOVemVCD3kDWHAaepEzaem3Plg63C8tzy9P0Rf7YBGfoudZ/iEsZMxDQJ3kWkXM8oN8VuMcMNVRLS4uCQADPluDe4A2xSyVcsx1yqsZiTcAgEWUkGQLmOWNBmKSMkxDoBqg2YbGJTmYNxeD1vipcXTGkYXN5F6fxLaYncH1+uCXAaIqhqJcLqII1balNvuRuIBPbGg/wCHFBp0soc+DWBDKbzsAeW4IucPTLU6UsKSAjZzp3gSAokRfqfMbY0loRS9q6M6KqhVJRaZWAIPiF+QJg3572OKfDsnVAVdJGq0EH4pldMcyIvz+eNbSr+9prOgA6SxPIQO95EAx0BvsGDKOwAgSGMSBEQRNgywCLQPpGMYeR1oqgVkcm5TWbjnpBI635ixmbz0OK1TIFjMFgNxuD32ibjr5b40uU4SA0uVBgkKkKOQ3MlhcbjlaMXqOUVduXQX367iYx0EmTynstWYgsFpAGSFAJ3toib98CuLV/dTSNOFNwzBtZ7zaed45mIx6blLeFwCZN4jv18rzB9cNzuQpVVYMlN9QiSokd5FwRyvy6A4E6FR5I/FW917sEhLeGOhLD1kn5nEvs5mai5mn7osGZgpIUsdLEBrCTtO18bQewVIMuurVZBYAwLXMTyHOw+W+D+Q4NRy6g0lUat/xmwm5Jtv2HzwnRSYH/aXnqqZcZemanuGK6mdgWYrJ0/FLLJ1XUQVHLHmFXLRzvzBx7TxDLJWUo4V6THadMkG21wZ7+e+PNva3hy0q+inTCLpERJLdSZJvNvQYEFmcpUWYhVBJOwAk/IYLcByElnOlFQHxuYAMf0kExPhIv8ALBr2P4KPes9ZaimmRpBAA1bGQb2kduuNH7QZEVUKqwRTIAJBFusC9xN5wmBi8xnhTLLTACOFAYbEggloBgX5RaBzwLfMEyCFlokkbR9ht8sPzShKpBYkAkSBpkCIsNhM+mKVarJPn5nCSAtLVEMJDTESTIjmJt6fTBmtk2FMJV2UGHQq8T4oBSxuw5neLWxmmbB7LU3qUkAQAaYBRyZ0yZZZY6hB2C8rXMxPQMThWWq030sDoYSfEAtjAaeZHIC9xBGF4kighoUoCZIDSxuIY/DMQbN88WaGbqUqLKULUz8NVVIW4lxBAZi0j8QEKSB0F5utrpuQIUsJGo/EfOdXPnPPE55WItGoGCu6EXhQsAaQLQALgMLnnf0tcK44q1GJoyjfFF9PLUJESCdzbsbDGdqZ12N3Y7czysMFPZ+q/vZALLPijSTOknmOcEHzjmMOSpNjN37EjWjOarBiW8LHeTJIABvIi56YP183Ahp1dIN7wDEA74wXDsy9NmRjCsSR4gp1E3PLeRtHTB2lm7aFChJkNog6iIMmZMk7QfnioNMAvUz43FuQ8+n6PPFSvnmGxt2HU9/15YHVap0mwNtxMTyv/vhlPMwNo7EiN7xG4ufyxqBMc2dzPITvv3uMMObbYEgnYz87zfcb4jzLuwhBT3mSGkjpIIHeSCR9DTaiynZybSVaeXOdxhiOr5Rqo/isHW5IgAz2MgD0AEk8oAzvE+EaCoQVCSOaiJ6CCf8AONUq6ptJvbn9umI/dMeljsQd4tzn1EYAM7wXhjl9UOgXYg6DM8iQeXbG4/fT0+owH1tBJFvPnMXm3++HC+wIjzH2j7YAA/CWQkUxuCF6AgCSdRBa78oiDfbGryziKesnSw0AmNudhcwZ8to2GMZwTNsaisTcteAANxyFsEfZ+oxraizFjokliZ1/FMmDJg35gHcYxcLWR3Roc/kgEj3yj8INQiB0I0gGTy6dTeamX4HpYFjOkjS8wSSJiCeokQeQ6ThubpBaT1BZ1ekARYgNTJPzI33wzK59zEtJBABIEwabEiYnfClJLoVl3LcPpUgCq7RJPiO0nvsZtzxfo1w4kbExeRv6GLD698Uc3mWDQCQP8kfkMU6uab3pE/hnYbgEj641APJVnYDlEL89+3cYmlZmflI5iAeff1O+M3WrsahWfCBYf9Kt9zOLeXrs7QzEjQW3Pxa1/ubbXwAGKbR8JPlb5bzN4k9cTGtpUnwwACdzuYnc+GfIXAtOAXGK5pvCGBCmO8gc8Vv3pyHJYyjKFvsL4dDNGnFxO4Ymw8O57AGRf9Xwp4qsn4jpkEncRvI1SLAjaN5IxnOP0xTjQI+vMDntivQ4g5oMS153gA2iIgWHbCoLNaM2CfDEbTsvnPO87TP3r5pkZQXUEg2J0WM3MmecXtEYoZCqTUZTdRUCx279fM4tazqiTEbC3PthAR1s2NxOxBNxaIIEXjtHTALjWcJQGi4YmGXfUBO9zfly3wcrkmmzknUKkbnaAIjbGUZBTevpAGkAAm5AMWkyeZwPQjKZqCzG+/Ox35jl5YceHt7v3my9OZHXbb9XxZzjFarkb3vubiOfng4MuJZLlBoUKWJAUkEgSbC526nGU/JxSYXRnuGZZHJVyFn8RDGPLSCZPkfTBB8voQmFmnCtAInUIXbc2Ook7kb2wO4pSCVqiLZQ1hOLlTOM+VUtpJ1xOlZhQABIEgAWxW6a7Hs0eX8VIKtJzqlVRSVLM8mYAGpVUwA1zpkMIwCo0kZnQeC3gWCfGGEABrjnN+ZGC+UY06bFCVIolgQTuKiKPSCbbdsUs7RUVaTaRLMCbbk1I+2MUsiMtpgm1x9MaL2bzYVGXRcncKW8pvBi3h5x6GLiJ1KrGZNM3nvH2wT4RmDRyVU04BaqqklQ3h01DbUDBlVuL2xo/wAcR7LWW4pT98UClADaWvAEAHxQL3t4rxJjF9VCrpLAS1pN9JAIDHaYtHbbA4XMctPK3I2tyttjszVLq7tdgYHQDUw222AxlH8LTEWM1KlTcKYiJA22Mm+EqZ7sI239Y+G/n/fEfDvHTUtzN4t16YqGuwLQTZtN7mBsJPljtAJrXmbnVPYgwDz5HymfvLmCaekVDoYwYbmCJWI3kbdcN4Fl1dWLCTJ7bHtgfVMF9vw8ujR9sAF+vklYeL15d+lvPud8JRpaPCGJWY8ZneTzuR3OFRoWfPyt22w+i5Jv1/vgA6q0GFI8vz6D678sJoAF7/M/Ub4U/GRa6yZE3LAfYnE1K0x1wCP/2Q=="/>
          <p:cNvSpPr>
            <a:spLocks noChangeAspect="1" noChangeArrowheads="1"/>
          </p:cNvSpPr>
          <p:nvPr/>
        </p:nvSpPr>
        <p:spPr bwMode="auto">
          <a:xfrm>
            <a:off x="76200" y="-863600"/>
            <a:ext cx="2562225" cy="17811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438" name="AutoShape 14" descr="data:image/jpg;base64,/9j/4AAQSkZJRgABAQAAAQABAAD/2wCEAAkGBhQSERUUExQWFRUWGBsaGRcYGRwaFxocGxwgGRgZGRsbGyYgHRojGRgfITEgIycpLC0tFx4xNTAqNSYrLCkBCQoKDgwOGg8PGiwkHyQsLCksLCwsLCwsLCwsLCwsLCwsLCwsLCwsLCwsLCwsLCwsLCwsLCksLCwsLCwsLCwsLP/AABEIAO8A0wMBIgACEQEDEQH/xAAcAAACAwEBAQEAAAAAAAAAAAAABQMEBgcCAQj/xABCEAACAQMCBAQEAwYEBQIHAAABAgMABBESIQUTMUEGIlFhFDJxgSOR8AdCUqGx0SQzweEVNGJygpLxQ1Rjc5PC0v/EABkBAAMBAQEAAAAAAAAAAAAAAAACAwEEBf/EACMRAAICAgICAwEBAQAAAAAAAAABAhEDIRIxQVETInFhgQT/2gAMAwEAAhEDEQA/AO40UUUAFFFFABRRRQAUUUUAFFeWcDcnH++w/nVK641HErPKwjVQSSxxsCQTj06YPfNY3QF4nG9Jp/E8aRpK2DHKDy2V1Os41IqgkZZ1BIwSNuves3xTxjLKuuIwQ2r6wHuHaKaVFU63gXG2BuC2M4HY1zi04JaLaoGuWYRs3Lkln0wKc9YrcBpHJLHJCgMVODvkq5DKJ1tP2iW5JBWRWAyVbQD/ANv+Zgn6Zr0P2gwMMorN9DGfzw5P8q5/F4wEbRKJrmRVB1IlqggkIOdYNxIrLn1FV5PE0cjcyFLyGQYJe3gt1OnJyHImKuvm7qM7b1Lm/LH4fw6JJ47BbTHGWb+E5TttvIFHXbY9xUF94vdXRJY/h0dXPMd1bAAOThMjIO5GrasPe+No5l5byTQY6ySWKsSQMMDy53Iz18qDHrVuy41bmWIpeI7KJFZZLl430vhccmZEVSoyR5snAxW22ZVG54f4zj5ac4FW0klgCIm0jUSjHr5Rqx12PWtHDOrjKkEexz7/ANK5/NY3KiNFaOSCRlUhyvORWAPkZ9KvgY6am2yM7ivEnEzYGOP4q2AXKpG7aWlEZwQJskZG66XGx74G7KTRlHR6KyFl48tcLzbiOKRsjS0gO4Y5OA2n06E9cdq0fD77mDIZGH8SNkZ6/bYjuetOpJitUXKKKKYwKKKKACiiigAooooAKKKKACiiigAooooADWV4j40bH+HtpJWzgKcJqyDhgWIwucHVvtnarHi68l0iCJuW03k5p/c1bKFzgNIewBzgE4wM1mgks2i0j1vDGdLXUcwiyyDDxKo/EKjoSjdutTlJ3oZI9txC6ZxavJb21zIkaiQTc6dVGWGUZFVpSc7quBknPSsxx7xHbWbGOA/GTMSzFn50jupIDTsQFSNc7RJjJO+AMNT454jitnkteGpHzmGJrsHWyg7tiQnU0pIyck6dhuQaS8L4UIxk5LE5LH5iT1Jz6moZMigi+PE5s8XSXF2wlu5S5+UKAFVVzsEGAAo9sHqd6sWXDI1lQaMA9SoDO3YDJ3O5+9NeGcDe418t0TRjOrJ2b0H2+laceFLblYlDSkA7mTDAjbYjGBmuVylLbOlqENIzlhwCWd2iVN9jr6KN+h+o/pWrbwOFhK60jJXSx6hsEHzfemFvwNYoV5LMjYzknUfuTvXxrKUoGYjJ7g+h/l0oSSJym2zPX3hMsya/lBGZF9ACMb9qW3HCrQsYhEZNPzOxK4B/hHT7V0SznVkKyEbDbp+XvSax4cjDUQqAjV7nOy9fatMUn5OcwxNaSPHFLLEq7+X5GVs/PE4Mbf8Ap9KbcD8SPA28KBHZZJTbrp1kEltcDvy2JBbLRlWyI9vKBTa7+ER5C8cgdsASqzb9lVhnGD7CkvEeCzKYxoL819SSalACjHlxjr2plkkvI3CEltDqHjjTxOHu4IkzIeZHbI0bad+W3xDnlMVKtodRt0Y4JCfjPCpGueTaaY52wnMGhFXEIV3KxMVRjqdTp6ahtSyfJk5iYjmXbOAQRggoQch4zk5XoQT07OOBXSbGOJVJdVmBfe1SQ6TKjMCXtWbfchkIKk4xi6nzWiMoOHY7/Zx4vae+nQ2/JjRFizGupWkVjkyOvl1bnGBjBO/SupK2f99q5pH4ejMvKERVAkoSRjiYEYZGRI8IIz58E4Y9SOhrV+EuMGRGjkwJIiEO5IYaQVYE7kEHNWjLwyLXo0NFfFbPT9Y2r7VRAooooAKKKKACiiigAooooA8TTBFLMcAdTWf454haKEk6YmY4UyOiBcgnzMxwGGkk4zj3NLuM+K4VmukeQcyLlxpHzBGQZVRuZ5umC4/E30gYGCTqyosxrAe1aSbZefMY4YotWADCj5YxKDqBABIDbluk5PwMkSW91agpcO0ty0usC6fX5FAwZUD7JDrdYxIABksSSM0j8VcelRVsYWHOAHPlTUvw+RnkQnOc6Th23LEnPosniHj00f4qyKDIpghgRVkSUbgzszqCinUW0oMeUb70h4fwwRrjqc+Y92JO7fn+QFQyT4Ky+PHzZLw2xWNAqDA6fr3pp/w6QKW07L1wc4HTemnBPDrSwK4kRHkBOXzgDJAAx32qH4eSB2SYrocaS4yFB2wdx0OMbb9K4nFvbO1TXURVb3b28gmTI7NgAhkG5Bz3B3BHTvW9suJQzx7MBzF2L6Q2+48o71kIYDIqw9SrNg77Akd++etafgHhyKNgCFJbuRnJ+mNjWx9E8tdj2zs2dATJsNvL7V85bLiPOVOw9fpUkVtEreSTQQe2MH2xXm5WTmeaT5emFGfrTkD61lHFHuilj8oHWqShAdLqBqHl9iB/arYJXU585JwoJ6n39q9RWmsZlAI+m32/vQBRSxkdWjUDQCGHlzuN/tSzxAshCQIq642DFiSQB7e5p49lnyxMyL/3H7VWi4Q6A5ck/wAXU/QHFBqZiuLW4zm52OCFZQVKn2A26nfPbNIkdyUmQlJU3DY39GDesbL1B2INavj8ThC9xE50HZ0Ot8fxMnt9O9Zw3UZIKEZYEEHbJ7MAenlxt0+lJbW0dEakqY94FfbQ/O1u83kiWXQsUpGDblmOqMqTkJqCuhyM5KlxZzDnyBkmgnCRNqMYJXDGMjmqxEkeSNmGSDnA6DBPLyubnPJnVFmxjI0MWjmXO2uNt8HAK5GR1rpHCjb3FiJVZo9HMjlVWZfM40lSWJIUsVZCSQNS79x2xmpK0cU4ODpmh4P4jDOIpholxjG4QtvqVSerYXVjqAcU8iuVYkA5xjscHIyCD0I+lc4EY0i3IYl1DLcOTkAgaXkVsMsg2wy7ZHqN39lxnSUKSa4lADs7YQatWTnSSNJUAE7ebBPcUU60yfGzW0UA0VYQKKKKACiiigAqK5uFRGd2CqqlmY9AAMkn2AFS1mvFHHLYQzpcNmLQUdRjLFlJZVz8zqi5wOmdwe2N0BwyPxezXNrGxtZUt2KpNJGwM6ldKyTEksRgDb1+gw2biSTW0UbPqs4dRbRG5ZtLZZHkOF5WxZWPY43OMuHsyOUw4bbATQhmhZyJEfWQNEgBYZijA0nAHtlqSXLi5DhS6QIV5kQZXhE2PJCr7BguC52btt3PO3uyy9Fa3Z7ib4qUYyuIo+yRnYfcj+tPF4HOUEgiJU+hGfy61Ws4S76UTmEdVxnHTrj61suAQusio64JwCBsB1GwPauKX3ds7b+NKjMW1jKqqyyeTJBiYEacds++etepYmGVUsUfylHOoDvrXP1+2K38VuuX8uAMfmNqUXPCkEhPox9cD9Y/nRxEWTYcB4WAuQMHbPXetGtshGOrDcb4O3pVKznAAI3FTBFc41Z7jrnbemWiTdn2e41A649Y9QQG+4IqIY2C5PpnOwFWHcD5u25YnoPoKrtPCdwZAQOughd++TQBYswD5m6AbfWvtxJrOlTpHvjP27VHpbAQKD3/ALEV6fQoB0qx7ljsv5Dc0ASLrQbMo9Cd2x3OR0qld3KltY1H/wBWM+1TLCpbA6sOm+QOp27CmNxGiR+YhVHStqzOjLS2iLqeRgvdsgH65OfT+prnksqs7GNg8YkYKR0K9VI9a13jC55YRwglRpFVlJ2JO4z9x/SsfEPZV3yFXYD7elTkdOJEsi7H9fX+tMv2dcV+EumTflTYQjJ0iRsmBiflUHDRbY30bHqF5WoIoU5wEhASVWhZj+4Xw0Mm5G6ThGzn19cVuCVSG/6I3E6VxiwmkXziJ2KuIirZbO5CyFgAdQGNlwGXcebY4TeRS3CNBGqoyMJFaIEhDpYHbbDZOM5zk7dqWzcdeewtZZOUHmYAc3ZEmiJYlNIGZNSthXYAso333ji4q7S2rSD8flQt+GcCeNhi4jAGRrX5jHk5C5XBBFdyPOOkcKn1Rjy6dOV04040nA8v7uwBx2zirdL+GQlXlOkBHYODqJyxUB9iBjdR+Z+gYVdEwooorQCiiorq5WNGdtlUZOxJ+wG5PsKAKvGeKrBGWLID21khfcnSpOkDcnGAASSBvXLfEXEpTcShX0wQozSK4Zl5twgXTG53KZkD9kGrv0p54z4hcFoTGeW8izojhsxclkUs0qOoPNVuigdQN8ZFII7iSa4lttUc8cichrljgTSSAEKug7eWNtx/DgHtUZuykUJb/jMYjmZJXKq7LIU0MjQgBtMcnVS7Ny8jYgnc9DFZoUiRejeZ3woUcxz8owdwiBUHT5TsOtWLvhYN3HGqkRW8CzSYOUyFxCm//wBU9D1xnerFopD6jvpGfqT0HvvmoTf115LQ1K2OeEzyxRqsfkH0HmJ6kk7k9q0Fpf8AMWN22ZHAbPoTsfpn+tLOGcHeNuZMgfPy6yQq+w7UxlYHYI6ZGCMagfoR9KkujZbYwglwH3GWfb6ZNGZBkrqOOoAH5+pqHhqjO+SAN6rXhdTrRs6T5l3DD0I33rDBjORgMAMMMnG1eIj5wV7Hc+3pX170AKpZVYjI1bKc9RXme5AGS6k+inJrDSeeLLHbOdx6fX6VHKyAASTEMR0GSB9AB/WprCbUvmG4yB2qtcnlk+RnY9l6n7/SgCw0kYVQx6dDg7j6V4S7jbypkuMkbY367+9Rs6NGpIZcE7MuSO2COpqa3uEGCgYgdwmlfzO5NBh6t5CsZYZJI2yd/v8AeqDtNpaTTqfH73yp9u9ObGLyb98n6ZOahu4hjFb4AzE/CTc27xSnLSDY4wA48yHA7Bhj71hUT1GGUlWBG4YbEfnXUFULsT32/wBKzXjbgZDfEp8p2lQ9Q3ZxjpnoaSStF8U6lTMvUN1DqUj1GP19/wCtTV8IqCdHY1Zd4Pdg2k9q7IYSIbqLmDqJn0XCjOx0yh8f9Q9BTY3atDAbw6oeQgMkQEb27LI8aygZOU8oJOSUK5AwxpBYXhiEDgRO8c09sVlGUZZkFxAHbPlXma1X01N75bWN0I4xpMRDMxjMjH4mBlcs6gIhjwrnWj5Pl1nD7Z9VPyeRJU2jbcG45JyGEjRvcWrKJZMAK8TYPOU6gAHi83XAZWGMYrYCuOnxE8VxEgnjT4gyobm4CcllQArpUFTgliAHCqD0yBg9N8Mca+Kt1lGk5Z1ymdDaHZNSE7lTpyPrVYOyclQ1ooopxQrI/tU4nJBw2SSIuGEkXmTYgc1dWTkbEeX/AMhWurK/tPQHhdxqBZAEZwOpRZFZwPfQDWM1CHxP4ktsS2xSSSe2jYty0YBVVAW0scqSA6kqcg9+1Yu3KiK3iHNtEPNliGoRy5AMcLNudQPnyeven/HpXPFHjt7mMidHZxgFgssA0qCRjJMesH0Iz0rOfHSQW1w8yiSMQIkDBRIiSLENJDgYVfO22Rhu1c8vRSPstcNmYw6z1u5WkOTluRbAQQqcY2Mmpu4wgO2aYcI0GVlY4Y6NPofNg/kN6g+G5chizkW0UNsPQFIw0npvzXYZx2FL73UGDocMvT/UH6jaky6Hxq2dBunnjZgmph0PTBHuG6VGk0rbyARqOuBuf50p4X4wllTYxyFRuGI5i+xBPX3oiuJZiXlYBFHRflBHqenTtUXQ6T8j+yu1TDeuevcYrxHeq0sg9AoPscZGayl34l3IUHGcD3BPX1+9QWXGVguDrJBmwJD1CkfISc/Y0vJDfG+zfTRJMgD9MY6ZH3rzBwuJDleWPpnP1FJJOMhDupYAg4Bww91OMEY7Vch4ojgFUmP/AHDSo+u3St0JsZXMgVcJ69fevjcSwRuNRG39NqozSlRrPTG3oP7ml9tbtLqkz0IVcfu7f1zvWGl5biYvnIbvj5T+dXvOcFhjB+XJNebWE+UHclgPfc9fsKnVu/Xc/wAjQAwt32xUFzmvUZr5cNWvoVdii9jzsG0f9WQv8zWB8Rxf4gok5eIKpwj7FicnX/F0FbXi9gJANUayYOQrZ0k52zgisDK5aSR2iWJmbzIowARt/PrSSdI6MSuQUUUVA7CGRcx3S4yViS6XI2VrWUFidxnMUzrjB7egNPIoyNRlkit410FXkZjrZ9fKACDOn8M75IOMYzSiGEu1wo+ZrC7VRnqcRtj8l/lTDh1yka2IcsY7+DllQ2kq3O8ki5045bOuwK/Ox36V6GNcoI83LSyMf8Bt4p5o4peRdWk6TMpeJg4kiZFcAyfuYc4OBuO3feeF8i1jRgFaMGIhflHLJj29sLtXPr2IRyaZmVobaMRM6kSCRSANMg6q0kko1ADYDOQMVvOBSgSTqCpDMJV09MMNDDYbkSRtnc/MBtXRDWjnl7HVFFFVECsz+0tc8Jvf/sP/AErTUl8ZmP4Gfm6hGUw2j58EgHT/ANW+1YwRy3x2j2vEhIqxPl4DEh3YxogiOQu+WclFJ9e/QYfiHh5BetaCMxs88aDzYEYmdQqld8sA/wCQ96f8XZrlrqZUnaWWZSrKm0aq+IGk3bYcseTYEvnIxivXB9M3GLWXcvK8U0ykYKSRxyc0kZ2GuMP7ZHTpUvJTwOZ5A0tww6PPM2e/+Yd/5Af+1U5hnIr5w+QtErHq41fdyWP8zUjCuXI7ZeCoXS2ALauhHQjY/nUrvKwAeVmUdB0H5DrV3kex/I/2rxLDnbHt+veoUzpUl6I7aCNm0yFlLbKy9j2z7bD8qJSQWU4yWyWxkn8+ma98vI05JwuzHAI36H1/pXueYt10k46hQD9T+XWk8UU7dnmxv5IiFAWRB+5IM4/7SNxvmtPY8TuH2WGFdtzkvj0wDS/gnCdW5/P/AEracPtAAMDb0qsEzmyyjfQik4XLIdUrlj2xsB9BTG2geLdMYONSH5T+vWnwtfaoZoaq4NEeVlFrtyCEjWPPfOT9qjyFAAPSpZzjtWe4neEHAOKVglY6HENutRy8QHc9awV7xCQk6Tv2z+jVKb4ltmk0j0A/1J60nOy3wtHRZePwxpl2UDqSxA9v6msHxTiYuLiWVB5GICnGNWkYL49z09hVOPggPmclzjq24GBjbtvn9YqQjFLOVqiuLGk7sKCKsQ2ZLKMZLdF9vU+grxdOpbCYwuVyP3jndvpUqOi90euERA3UWo4Gm4Bx10m2l1fXpn7Cr/guRm4VA8bYmtkYx81wkeJy0becg4CaS4HXOBS7hrf4qEHoVuc/QWs1Ov2TztHYwSKk74VlCxhSzefUQNWBp8xJyQdhg5rtwuoL9ODOvu/wbW/Crea2lsHvFmLIUSYyAznl6Wk1gAA8ttOCckrgdqacC4mAsUjPG7QkW9w6DTiR9CuGJABYXAyQO0uceqrxbdc9kmMMglsrkP8ADvpaSSJoQZdAV2BOgMwAPVCOtMPDHALhbm/MwAtrpy6BdnzjHMIx5MoVGDk6oycAYz1eTlN3RVDg13zIEYsGbBViGVgWUlGOVAHzKegGOmB0oqohfrH/ALU+KRxWJjmB0TusRcAkRhj5pGxv5QCcd8VsKwn7ULL4iFo+bLGIYzMyxgfiZDIq6j08w9O9ZLo1HLOJ8SHxEvIAvHhUa7iDnozqBnXrifCsMYJxgkd8V74LevJcGRUeONLW8kUyvzHLNDpZi+kNjmOMZHernAOINZJHbW1tG8t0iM1xJIQsgmQNhVTqIm1qcE40HpmqvArvXLdOqCNJbGflopzpXnRJuWx1Vf51BKmVbtDexgPkjUAnAA/LGf161pI7aK3XJjLMBkyacn7CszaXpSaNhv1BH/dt+vvU/EOMTliOZpHcL/euNyS2dChJ6GlxxkufJJqGPlIA98DNQSxoyahswOlh9s5z+ulI1Yk+p/W9NbJAyeYt5zpwoz32J9v7VNSsrKCghbeyzmUclwqxmN3TYMYyHEzYJ+VNAyR0yCaecK4Pr8x6HcHvv0/ljptUd9wQ6DpbTKity2BxpYqVzn0IY5HpTbwzxiN9SYSJlYqsPRo1RY1OV1HCM5JUg6SuPoLqHJfhB5Gm6HNnYKoAGwppZp6YqvEtX7M708UkyLdlhW2GarzdDU7yCqVxIN/SnkYUZzmsjxpzk/T/AH/0rYDBzWW8RcPJOEG5BPfbAyKhJa0VxtXszkNuThj3396m5nX9dKg8NRzaZBPcR3IUxEGJldVLoWdNabErsDjbcYJpyODlgTEDv1H0HRvb+/Spyg4ujoWRS2yndJ0BJz12O363qk8Glt/sfXsKfWnh15sSynkRAhRgDWxHYD+/rVweGoGl8lw4VBndQxJO43HbIzis4NmrIo6sy8zMpZR8zYz6gfw/l/SqwiOM4OPXG1XuI27QnS+eYSxL/wAWdu/sM/eotEixFz8mnGM9M9DU2tllLVlKF8NPKDj4e0uHGe7OghQHbvzDtnrinv7PuGzRWaTa7b4fQranRmMbB8lnVWBwCOuRp2Y7A1m7tR8JfnJ1MtpCq46lpzK3TfGiH0pzwHiE8UBjljWa2maO3SLm8rzvGsigSgZAOCvmA3I3G9d2OP0iv9OHK/vIZ+O+ISRwiWO5QyzyW6JNa/ghgecvzkuGUYXIB20jptT7gF7M1/NbOzSQ2+g6pGxJq5aBM6SFdX0tLuMgqx77ZCx4pDNbXT/8PSJnEoiM8rTO9xFC3NOGGFCwg5bIJK48x6P/AA7ZyNYQpGeUbiNIWYq0nN20aw3RQLSIkZGPMvp5ug5zeeHeX8NEYdRjK6lLHLHUSxZj6kkn70VehgVFCqAFUAADoANgB7AUVUQkrEeMLsQyXLyamR7SNVVQSxPNk1DbAAww3JG3fatvWC8V8YRWm1eSPUI3lLZUMsTFVKDzD8SVd8Y2JyMDKT6NXZyqRyOTGrO8SLiB0A1oJk2Q6wAwJcfNup6HFR+HAEZwcf8AIXCj/ujKOdvYr/KpouFCRkA1vJEULxRpqDA+SEgagfLIT06Behq1Ywab21ikKDU0lvzI3Dgx3ERjjcOq4PmB+pB3qRQ96twO56D/AG9K0HC/DupdUh+wpf4S0tlnGHzpOR0K/Nsenmz+VbBR6Vy/Gm9nS8rSpFNOCIo8ux+1VBDNG34ZAycZIH509jFFzDlT9K3gS+RlOG2dTpk8zA7n1zSnjFs1s/xUf8Iim7kQmRHaRATgOmnPoRnI2zWnxqRX+x/0r4V1D6U60I3ZPw7iSyA4cOQTuBgMMlVkUHOUYLkMCQRjBppC9c6NyeHu2tsWqwyGIhSSsrOsiwuSSBG2GVOijWehO+5iutypBDA4OfTsQRsQRuD/AKggO15QoxY5FQyDavMb5r1ppGMRCOqvGlYwssSqzvhQGbRHucEyMNwgXJOnc4wNzV5VrKeKdU8scHISSPIUNMw0LI4IJjiKnmyJENQJ2XUepIpo7ZhY8L27GMSScsu2T+HGETSPKiqnYCMDb/XNaGCzCksm2x1KO23f29K+RWuiNSm2kDGPQbBfYY+1fXPSRc5K+24PUHPcE1jXs2xF4jtiIgYW1FhqCt0J+vbb+lLv+EzQRrIjiR2KgqdgPfUfT/SnXJLMY2KqmdiTj/x9s1TXwW3MM0c0g0nUEdi0W3UAE4X7elTcb2UU6VFTxHZOYUuJ5oyYzllVcKFPXB9c4rJXN2JhlEblLtrOcMQeo2xjOa1XEPEEchXAQoh/EPzIxXsOxJIpB4q8TvIm4xGMsFAwMLuAMY64H50kkvBbG2uxJeuq20JbH+Ju3Y53zHaxctcb7YlkftnzDsKRSyGaKOGDPMlmZ9iMcwkRQ4IOxAy2T0zTbxIzRXaQjGqytUjO5wJXUvK2+QTrlIxuCANjiovD9kFSGRFZWgkZZJEhLv8Aihnt5cKvnwQy9QdxuNq7Eqr+HM3dv2avjnFzLdQXTIgjtppLOUK7Mp5i6S/QeR1dsNgk6QN+tbngnDxHc20QyViilbOvOSui2jZlxgExqe/XV1OTXLra2ijjmjiM8juiA64Fhj0RukokJkkDAomsEsDnUe257BwGz/xc0oXSgiijX0Jy07Mp9MzAf+NOuybNHRRRVRDzI4UEkgADJJ2AA6kn0rk/jmHUuCqMZfxWZVwXidiUVlIG4VVBOSTgV1eaEOpVhkMCCPUEYP8AKuT3F/Pbc7E0ZuhK0bLJhnZf/hcsaQFVoVCjI+ZDktnFSydDx7MjBOxmlYKEk+HyjjVgzWoS5Db+pibbPc1DxviEk9pbXIlLSDn6SoACNBJ8RGq6d8iNu/TTv0r5a35WWC5llXKXSq0OrCFG0hpAmM7JIVPXcHoDivJt47e2zptw0dwuxbVLL8MGiuGQ9Ar/ADFc7Z7g5GLo0cQ3Kpf3SrkI7iePt5Z0E2Ov/X/KtfZzahXPOIjStrICCyI1u2OpNs+Fye+qCWM746D7arg198vocVCSqRXtI1KipGG1eEfbNDPgGsJHuw3TBI3yBn+Veguk1BanVH9yf51dRdgayxinf8PSVGV1yrDDKdwQeox+ugrJ86WxdmYvJCzxHmFmZ4ANMcmvOS8IixtuQQGznet5gVDc2YYdP17H6U6bRhLacQjL6A41ZIHXDYAYlScBhpZTtn5h60x01z6bg72jF7ZEeMuJJLViRGWH78JG8UmM9DhgcEGnHh7xUsoABwTnyM45yMDho3XOWIyCJAMMrA7d9a8oB/xK55UZYJrPRVLKgLHoCWIAHc+wNZzwrwnEr3EsUMcxLI0kbGVpPNlpDK2CdRGw2AAAAHSo+PyC5KxlbeVXYxqJcyHoefOiqSvkBC+YbNgaskA6KxhVECqoAAAAB2GNtvajpaML5uMd/TNVBLuQCB6Z6Chn3qtNg1jNPtxw9pAQTHIOpx/Y75rOX0GvRGskqKWw6hzgjv16daaSlv3eopXxB2GGx/fPeptjxM5xRVVxEuAib4X2OQBjpUVpEJrmISnEUf4sh3AWKH8RsnIxllVev732r5dnzuTuSwA+g6/eqHEnaOzfGBLfsLeI583JjfNy+RnCM+EwTuM7YxSYlyn/AA6cj44/6UrXh91eK9zHGJXup3YxqyiQHd84Y/JhsDB/cximPDfDKSa4zeW4kC4eHLkgruyM/wArODtlcgFWr1xJ/gbYPGQJZUeJNQBKQqn40gPZmchVPud6d2M9zYC3Sd4UslS3IWXzMzpGJJGtxENWRI7NqPUooJAO/Uly2cjdCSwltrS9hS9jlKiBiYQgk1SK4MY0qoyMBjqzg53OkkV2bwTbutlEZI+VJJqkaPfyGRiwTckgKCFx2AxtjFYHhNubsxCe10zfFK0ZCmNIYQOYyZU+YiIhScANqUfumutAYquPoSR9oooqggVkvH/D35YuYc64gyyBQCzwt/mL5gQcY1AHuK1tfCKxq0CPz3x+xiEsMluuTK7I4kATPO0CLtmNJY2JDHy5BHbTSLjPEriMJMG/BkctCViiUsynllZSm+cKQd8MMEA5OOi8V4LHAbqFkQGJ0mWTZTypHzD16mOddJ6eV9vQ87tzEiLzTKEmJEwj0eVYhrMnmBJZZWBxtnDDO9RWtFextBKs9s+gHDD4iNfmIeH8KdMhe9uQTsuTFkk4NXvD834agndCV98Dp3/WKTeHpDBPLERzOWxmQAKA6qcSqFYdJLaQnG3Tr3qzj4adlU60OCrfxIRqibv1QgZyelTyIeHo6BDd4HUVObkkYG+axtlxppG5ccbO3cDPlHqTjp+u9ahYmRRkb+wqaYONdjCGQYwPp/f+dWLO62APr/OqFs2Tj2q9bw5jb2INYYW81911Ax2z+f6+tRh8Uwp7mFYPx7ZGFfi4peUygxvsCsiMc8th33XP+9bd22rn/G+XxLicNi8vLijDGRl0gmQnSFGo7+bSowCcnGN6eCtmWS+F+IzIzXVzbLFHcLEwngh/w6oI8KGZCTFpOknIKjfOkgZ3dlx2OVFZXJDAFdgQc7bMuVbcY2OxU5FL77jcVkLZbY86wDSWrw+VvxVBdAJJGGRkFTkldgKxHD+Oi54gxtFNvA2C0Sx4WQCQuzviQoJFJADL11dF6VSST2YjqitkVC0m9Qxzbf7eteZJvU1FjHmeT0OM0muZiWCOQHJ29G+lWLu42G/96z3iDi/LCgYLH5c5yPX6bVNlYop38DTXPw8QJd2CZ66c/O2+wCJlj/20i4zxcyzPLAmUXFvaKchREhwZAdgC5GTsB5jk+tmWbkQN5mF1ONTSHGbe2OzuMN5ZJvlA66fTUKWcOsBM5bEixRjTqiTmPGgGY2Kb5UvhWwDsW9sWhHiv0ycrf4aTjzW9vPEbprmV40jSP8NYbaPSQZWBOefhm1aVBB2BNCWeP8VcB2eUloINKQu8cZIXV5tNvGSFJUAliTjfGJr+/FqkQtpkkF0vMkSKJPhcodReCP5lcMugNgZ2PVdqF6Xz+LPHJdTf5wljLb4DRJlMDmeXBVdk2B3NUJnRv2S8IPJN1IHDPlUDvqIGQZGx8ql3XJAH7o3NdBpf4f4aLe1hiAwEjUY98b/zphVoqkTfYUUUVpgUUUUAY/xriK4tJ3xyiWt5sjK6JMMrMcbBZEU52xvuN65Xc8GnjklX4czSrI3LfRI0WkyGV/IBpVtSEgl9wMYbOa79eWyyRsjjKsCCPavzg0YmlghkiaK1t1YTMshKzsCSJN/IJCACQSTjqegqcl5HiKZrt2uDNEuhg5aONF8iAfuKoJOjAO2wrQZSWBHQYVRhQQf8vPmjJB+eKQkYIyUdSGODXvjUfw88fK5ltczl9PJfSscbsFgbbCnmbqVyMacgClPBbkLJIOXpY6ufACQ+tThpIARjPUGI9R/44SrQ90aDh/iBoohFEAp6EjbV6E9+h6U44ZfXDbTY6jHbbvtWZurdSiyIwdG6OMgZHVTnow9DVvgVwctkkk99+3/vXO9FaTVm4RhklTVrh0mBjsTSK1uAF+9X1nygP6+tAjGay6Wweh2qO5UrUMza11DqPm/vUtpdBl0tTCFV7jymuecdhlUkY5keSwUnSyNqL6oZAC8ba2Y4HlOo5HTHRrm00+Ybqe9KJ7RW64/rTJ0BgEkUIRbzxxOucRXhw69ciKTHIfZj55ArkrjvitH4E4aVTmuBrkOonGMZJI2Hlz5j8oA39qvnw0jHcAj0I2/L7mm9pb6BgdTTSlYUMkkqvc3O+nPX+lSMmlS7bKPXv7Ck1/xAIjSsQoxsT0GOtJIEQ8X4msSszHYe/U+n9aydvOZ5GuJQpAxog1FWkOcJCm2W1NgnphQckZzVeS7+JfXKdMEe4H7zE7Kqr1Z3JGB0AyTjG6ziXEDANGr/ABBDK5z5YFY4aFANi5HzH3IPfGxiPdFfjd+87snN5hY6pXTaNmUbIg6FI18qjocZHXNO+E3UMMRKSgvJGw1hTFdWh8uohwGDQlcjIIzrYCk/AyBskKXDswi5DqXLq66m0AYZGDIPOuCNQP10t7wy3iCc+SXm3DoHtFkSS4AjAVFllQBYlX+HQH3x+6aqIy94V4et23NtbmWC5UFWUxqVAKGNTEw1HKlsE9dT58tP/DvhgrfW8UrjKM0rDksA5UbjWwBGHwwBznUxpaLGWVjLcJFa2gidI7f5cQjAMhUgNHhtLiTTrzywF3Na39ndiDO80YmEITSusuYmI21R8wayQuxd8FiTgACsrZlnQ6KKKuTCiiigAooooAK5b4it1t3uba9jYcOuXaRZVVjy5GAyG0nYassCRgHr611Kobu0SVGjkUOjghlYZBB6gisas1M4FxzgTozi4s2vCU/5qGR452U/5bzx4ZSdP7xXzadySCKzEsivGkwBjlSd156uTKzBAya0J8pUADUvcMCNxXVPEHhk2ckaOzNaEvyrhmfnWrMBphEikERORgFjjVjJHfE8VspUYm6hW5jLkG4BZJPImFFwqj5o2G/MUMMNvhs1MdFHh3HNBleQ7MQ0sRUCNmPdNPlWXAzyzgOMjZgKvGBiPiLLEi9JIQdTqQNRx3ZNPnVvmHysNgappdEwzRqkjPuRExTVFI2SSYivnj0sSHUgj8sqfNHJE1u7wzbEEsd9KAiRXOAyu2cKc/NgGk4ryNZsOGcejmjJQ4I30nZv96bcO4iSpH5fT7VhW47BPhr23kSXH/M2x0OSTnVJGdjgE7jBq/FJLCjSRyLd2yYJmjyJFUkga4yc58u/pmlcDbN7DfaTnb3/AF+v7fbm5KEOu6n8x2xWMtPF8bdx6dcb/SmFv4kXcH5T1H+tLQUzYQ3eoHlkZI3U/Kf96huOXnzrJE3t5kJ/3rJtxpUbKMTvtnYir0PjRdP4m4/nW6M4seJcRjYn+Rr0eLxp0Un3OD+VY+68c2mdhKxPZF649/Wqxvbu6B+HgMKYP4km7Hp0BwAQcevWgKHPHfFaLgyMSd9KLuxP07D3NZS8u5rpkMi+Vj+FEPl2OMknynBGM50jB32Nerg2VmSZZfi58HIGWGQdIJOfN0LaXONxtS288SPI+pisCHysqrzCEOx8u2FVDjTkd9t6aguuj5xLjvLXTbsrOgOqUbrnG4iz1IH/AMQ/NjIxtlRYWyhsOzKe+ka2OPOSmdtRBxgnbOTTu54EgiDp8SC7sollhVIm2BKHDlkZfMQSMELj3Gj4JLNM8kMixyuZ3M1mwUh2XDs4xhoQSAmtGKkqpZdLZpzCgY3lt7O1gIijuLqWOIFAbhFBCSl5kYbM0h8ukDC41HFaW44FFaObqQzK5lK2UVoTgooJWNTGMKWDMHY7HU3XclzwXwuYJeYQi4V4eHwr+LhWbmM7yaj5mLENuMLnBwa2XA/BkUMnPkAluW3MmMKm2NMKdI0A9Nz3JzWrYrYq4N4CMhSW/ZpdJLx2zNzI4dR1eZyA0snqzd9hsBW2VQBgDAHYV9oqiVC2FFFFaYFFFFABRRRQAUUUUAQ3dqsqNG6hkcFWU9CDsRXFPEfBORO0GpYZY1X4e48/PmAOVZn+R+WCI2DYOncHbSe40q8ScHFxCQPnXdT6/wASH1R1yrDuGNLJWamcAn4KZSDcOsU8BKsQyqSEGVMigLy2TTjUOo05wVOYXsbpF1OFZXDwrcW0iSllJL8t4lY8xds4wGxvvgU4SO2Ehe5Rll88R1R3AATRywGeJmG6bfLnYUutfDlqXCQzxurAs6c1MDfbQJlifmBcY3GT361MczvFJdcysykGRtR5CuVC7ZCox2OcnG4GcdMVQjkmgZZVMsLN5kkUMuoZIDA/vDKnP39K1ScFngyhkkVTusvmjkjJ2DbnDRNsGCt6kdMUmjt3TXFnTKCSH5hIk2OqMebQ+rdhjGdxnJxQafR42dv+ZgtrrYAu6ASYGAPxIypJ2771OvHrA/PbXEJ9IZg6+uwkG3X1+9LeIWhQR4y0hHnYHIyc4QgoNLqDhhuO4O+0bcKxFzDnyOiMq5HzAsHJ06QNQI9dveikwHP/ABiwG2L8/UxDcbf1ryfEVgM4spZT6yy/boo9cVRseDxOfPLLbxtHIVeSMFHdQcIGVtwxUjVjqPWvvDuDSy7IhkVk0gRtzArFdS6gN1PlOcjsaKRtl1fHbJ/kWtvD/wBRUswwc9cjBzt0qjPxS8ush5ZHUAEouoAjIXZFHmxjc/2qzFxWOIRgrbkpIspTTKxLKMFWDsqhWB3xvkU3tr25l5YjUySTIdEzTvEsKhyzBtLKqjUNXnJJyPpRRggHC1iiyULFpWh1jIeN00vhVzgsyNpww2we9Om4HBBJj42NJVkP+ZGZFVQqvG5MIdc5Yg9RlcHpV9EvlZyEt7siUu4ZoJVYgckOEEnM6MQWJPyg0+i8O21vCGv1sIgVfCpC6uT0DR+fXP3wMBffDA1plmZsriO3hmR7qG45zxuBA7mQuPKTIHhDEaW6MwAIYhSTs6PAtHFBEliLlpbeNkWaR1COwKyzHbIGpSSDvsGBBxWr4BZSThUs7BYIQc/EXcarjcEGK3TGpgQPM5/d3NbTgnhKO3ladnea4dQrSvjOB0VFUBUX2UUKNuzLJPD/AAH4ZQZJWnmICtK+MnAzpUADC5yfUnckmnNfBX2qoQKKKKACiiigAooooAKKKKACiiigAooooA8GFd9hv1261SuvD9tIpR4ImVhggovT8qYUUAYe/wD2XoqEWVxPakqRoEhaFvQNG+Rj6etYvxF4WlhQi7tQ0ZKlp7PGDjJJe2fyBiepQpnWx3Ndsr4RSuKNs/K91bJyp1VZnUaBA4YoVIP4nMhbJOpdwATpO24O2rl8PAowt7yz5Dy8xebMhGlQdOtC4BJ8pw42K7gb12e88I2krh5LeNmHQ4x/TY/egeD7L/5S3/8AxJ//ADS8WNyOJQeFonfmTXltK+rSqm4i5aafMqhA4GjA2UHHX1qOLwUHZS1+SigluQbdWXTldgk4xjr0O31rvEfh21UYFvCB7Rp/avE/he0f57WBvrEh/wD1o4v2ZyOG8S4HexxMoki0HzEsru5U5Ks8s8bL0QbIwH5mmE1lZy2nw7RMuhmcvqDM8ShSHjkiUxktvhWGAQcle/U5/ANocctDbsGDB4GMZyN+i+Uj2IIpHc/sr5ko5l3K1v3j0orvkklXkjRSy7nrk+Y+tZwZvIR+HfDbOqDhqRwxI5PxmkFZfKU1RK6l2YAhdeQhKsQOhrX8A/ZzBbzfEO8lxcb/AIkzaiCepUdB/pWohhCKFUBVUAADYADoAPSvdOooWwooopjAooooAKKKKACiiigAooooA//Z"/>
          <p:cNvSpPr>
            <a:spLocks noChangeAspect="1" noChangeArrowheads="1"/>
          </p:cNvSpPr>
          <p:nvPr/>
        </p:nvSpPr>
        <p:spPr bwMode="auto">
          <a:xfrm>
            <a:off x="76200" y="-1100138"/>
            <a:ext cx="2009775" cy="22764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0354" name="AutoShape 2" descr="data:image/jpg;base64,/9j/4AAQSkZJRgABAQAAAQABAAD/2wCEAAkGBhQSERUUExQVFRUWFxwaGBcWGBodGxkXGRoYHBoWFxoYHCYeGhokGhcVHy8gJCcpLCwsFR4xNTAqNSYrLCkBCQoKDgwOGg8PGiwkHyQsLCwsLCwsLCwsKSwsLCksKSwsKSwsLCwsLCwsLCwsLCwsLCwsLCwsKSwsLCwsKSwsLP/AABEIALcBEwMBIgACEQEDEQH/xAAbAAACAgMBAAAAAAAAAAAAAAAEBQMGAAECB//EAD0QAAECBAQDBgQFAwQBBQAAAAECEQADBCEFEjFBUWFxBiKBkaHwEzKxwUJS0eHxBxRiFSOCsnIWM5Ki0v/EABoBAAIDAQEAAAAAAAAAAAAAAAIDAQQFAAb/xAAmEQACAgICAgMAAgMBAAAAAAAAAQIRAyESMQRBEyJRMmFCUnEU/9oADAMBAAIRAxEAPwBHLmJXeNS0pF2aDE4YVOJex84LR2bWFJ+IwBjKsuCiZTqYnYxFS4qZJDjMSdDv0h7i00I7gD9IWTZIzp7hcxKp9kNtB89QSPjpBSd/3hitYmIC0l3EdYRIWAUzZZKVC1rNwMGI7OqQf9odw/hO3QwWPJxdC8mPkrKzVJbSBVJtbWHWIYfdj3VcITz6dSTF2LsptEcocYIlVeW20Qy1iMOsGASV8kqS4uIqGN05YWvzi2U84pPKIsaw4TEOnXhHdMlM80mSSDE9GCYOqaXLMDjeI1SwlwOMFKWqHxNgRJIW3vjESjGIvCxhIiUSW5xYMI7OrmZco135Qw7OdlcyRMmWcBgeHH3xi84dKCUskMwbw1irPNukPjj1bJuzeAIppdg6j8yucH1bkjhBMsMkW1jqp+W0A9oFOmAJYF4mmzLNECaMqUHsBBhyiBSDbVgSFjMTGTADeJjSuonQRGtaNBeOSZzkhNOp0PYQuq8GcEjaLDOyIYEgPoOMcVaUiUvJq0ElRDleiif23Hixg6SsBISGff31jmdJYX9OER075hkHn94CcrQ6EeI/kU2YX1bf7x2mmylnHQ8YHlz1jYeMc1FRmsdffCKxZDVkG7hx0hPjspJQxuPpBciTu/vxiDFHym20dHs59HnNfKyqsXEQEbiDsRl942a8ADXrGtDaM2fYMZRjIn+EYyG2AWXsj/UYU/dmozP+MfcRck1i6tQWJjo2CeEeVdoezS6aYpJ7yRoocOYiDCcdnU6gZSynlsfCETwRmuUCVNx1I9Mx2RNQtJSk5TxH2hoJ5EtBUkBSWLfWKnRf1FM5hPIDcofSqn4h+KtQ+EBbZ+sU5QlHTQ5NPaGqO1y1FggMOR9YkHaeYi5ZoUJnrnTQJMsJRxI16ARvEEzxMTmlvLGpTfxhfEPkqGeI4smcgFmWNuUJqioAL8eMM67CZasq0uA2zhvKEtVQzEApXf8AKriOB5w/FOtCMsL2cJqUgl7vEE6eAHaFtTK11hVULU1lKEW4srOBZV1KQNdomlYggAOrUWijTcTnBLOCI5/9QzBlGVNraQ3i2BwHeP1EtaXHzPqIQPeJp08qZ2flEciSVKASHJIED/0fGNaNJQVkJFyS0Xjs32WACVzRzA+hjOzfZr4SRMWO+QbcHtFlUfJv2jPz+Rf1iX8WGtyJ5Za3thtDHC0gawqlJJNuP8wzp5V/BoTjYWVaLAVhoFq5to5SqzwFU1AVvFhsppUD1GIfBQVKLnQDmYBosTWoEnV4hxSSo/8AjEUiVkAu5iKGJj01pTLAJcsSYApphzvxMBpUpSu652hl/b5AH1iQaF/aKc89J2CQfWCkzc6G0fXnCrEp5+OC2wD635xPMqyLFIuNi3jETl+DMcf04qJwBswO/PzhTW4koG3d6faDJ6h+JIbrAs1IUzJsOekKS/Sw3+HNHWTdSrMNnH3EOZEnMnPbq/sjhCf+4AOUK+H5feGNGk5bKBG7e2gJBInTWoSSCbfT3x5QHiOOSGICx0cOI3MUlDqU7cgT6RTcdrJcxX+2kgjdmI8NYLHDkyJy4oixSpBNmIhWoxwZn8RGucxjTjCtFCTs7EwRkRCbGQygT2inwZCgorZT7Ku8VLtF/T1JBmSLcUiLpiMzu9wAhMJpHbABWRaGGnGMuEpx3EsPi9M8oxGiVLLFLNaMpcUmIGVyU/lJLR6jUTJU4lK5QI1Dwmxb+nifnkmxulP1HlF2PkRlqaEPG1tBPZ7talaQhXcmDR9/GLCjtKQcixqNdvSPKMQolyiAtJ5esGYbj8yUwJzDgbt0MBPx7+0SY5K1I9GGLCSsZi6Cbjg+8Nv72mn91K0m2kefDtKkoJyhR3D3HnCafjhCnSkoOoIMIjhbGOaLri2F5SWir1tKU8GiyYNjYnpAmKAUB5xBiMhB102PGGwk06YqUfaKf8IQIuWHh3UUiNoXIoVTFFKAS0WOQtK2QUtOqYpkhzF87P8AZoSE51sVFj0gjsx2fEhAKrrUznhYwwqq5KB3vQbPrGflzPI+MDQx4lBcpkpD8vf7xDUVKJdlKAGtztFexDtX+FBe22nnxFoRpo59QpwFqc6mwfd1EtwiY+N7k6Bl5VuoIuS+11MhJZbnkDy4xJh/a5E1wnMFHS3DpFCqcCWmYZZXK+I3ygnXg7M8S0U9dMWKDn+0WFgglorSzSZ6UMdZwlQUo8TYEbHhEFRVHUADix/SKNisv4kkT0OGsSOD6kjmYX4d2hmpUlOYkPcH28T8bfQtSPVKdKlDIDq7GN4fSMcqhca9YgpMRSiaUA94gMODh4bUdMp8x0NuY5wlutMalewqRSoTcbOTCmrrMiVKXZ7j9+EMRUD4ik6MA/Qh4T4yDMBIAUBe+/CIsNITf3gUtswvfe3GJqun+IzG4DBvoYWyVoK8qwUKOoOh5gi0TpSpF0HMLNvvtf0hcnssRWiSsw0ql90l+Z9Lbwroa1SSlCj3SWuLuC1257xY5Snud9vrC+fSJzqUN9RwBv5v9oFS1TGcfYlxZKlDKHJV+BtgfwsH9YDw6RMlrOUqTbz5PoT1hkiiUuaSvQDLmFvmOzb2JeDAheUFkuNSRru501aD5cVQPG3ZJMqCrKmWUFZS5Ssn0AuQbGKzXS8xV8VLKTYZQWJPA+7Q0xSmZMucSXIcgGzh2IOo0bxit1uL5nBJ1fkzMLeMHih7QOSXpgFZIy7wDMnPE9bUvYNrtAeWNOC1soSl+HaVRkcARuDpAcj1ikMzJnzljcg/aBRjsqYcqkPfUC8co7WJyhBSMo3EQ0VRLzkpID8RGTwa20WuSfQXXyQhOdKjfQe7w+7PS1roVZ7qlkkNqwuPQtCafWBmWxO0PeyNaO+D8qh9oCXQS7EqaqVMcqSFLYs+zhopdXgyis/CBJ0I+wh1XVqZE9aQkk5ix5PBmGzkTZqR8qifOHRlLGr9C5JSZSknLtcWJ984Y4PXSkrHxkGYjlqOcWWdg8qZVGSvupJsRq7DeFXaPsTNpXWDmlg2PIw9ZYz0xTg47Q3raChVLMyQv/jd/LV4PwTL8MJmJdJGp+/6x52hIQQSSkO/UaFvIxaOy/aeWzTwWDMRcHqIXkxOtbChPew+o7FBKlTAolBuOAgjstgoQlcw6qJA6A6w1kdrSpSZSEBUlQ1hlIpgBslIf1dh15RUnObXEtY4xT5HCJACStawhCUvc6ngkbneKJ2hx74wCJY+YAFhz+TiSSBeG/bDFFKkjIRkzlISXezkpHgXJgPsjgRlpRNWzrdhrlBGvU/SHxjHDDk+xTk806XR1gvZNKQFTu8rXJsOXM+kPpyG0Fhp4xKJKs3dBJG3EcOsG/2CgDmypt3gTdI4kahniq5Tm7LaUMaooK+xUwLMwTMw+ZyGL8GeLNOopBpwkJzKtr+FxduUHJpkEEiYDlDnYAKLb7P9RAdXX08hOUqBJfLkOY2A5Nr94sXkl2VX8S6ECqYfCnSQoAhBWw0CQNGPPyeKfh9BMKwSiZlfXKq/i0XDEO06UTFMk2SLEMc7/LZtt4rk7tPNUgpUbkuVfi+Z2fz84t41JKitNpu0WnCkrXXkqSpKWCcygQO6BoY9BkV0sJIStJ5Agn6x4Sa6ao5gVFnZgdTfbSO6XFFJ0JBBsQb3gJ4XJ3YUZ8VVHsFTU5lqIb5fPh6RwqYcrC/KKBh3axbgLY8FaFuexiwSu1EtRAZQ0cvZ9z9IrSxyitliE4t6OMRpkKVZNy4PK5894jkKKe6XPOxfw1B0jSpSkrKgyrmx1H7QZLp9FFr8rP6wp6LS2SJvlI2d+b2MRmYwKiWBNyffKJKgHIQG4lvfKBaxROQN3TqD4WI4X9IWgzhUwJlpL2tcc3d47xMBtWDA+Y/iAcVr0pRkt3eHI+/OKxiXaJS9SdGtw2h+PC5Cp5VEIxrFgHQj5W057kdWEVVZcC/KJpsx4HKY1MUFBUUMknJ2ajcayx0BwhwpG0mMjYRGRxw8TMjozGgZKolZ4qkhUvEVAZXtz+0W3s92zly05ZiA/wCYb9YpGSMzQEscZLYSk0ej4/U0U+SJskZpz6JF33eKNTyZ8ueiZ8OYAFflOm4tAkiqXLLoJEXrs1ik2okFOZOYK1YOPCEuLxrW0MT5DOXh7tOI7ywGBsRaEeP43NI+Abo5xYccxRKKqSiYQAEertfyhhiWDyKqXdA5KSb+kVlp2x3a0ecnCEGUozB3lNlbW20J6rs/NR8neSzk6MRsYf47hE2n0dQB7vGNyVqn5EZF5fxEAxajkcVfoS4JiLD8QmyJgZTFPC/DXzh/U/1AUqWJZlpJdwoOOD209iG9Z2fkzEhKgxAbMmyvHj4xXavsJMSr/aV8QW5Ea24M28TDLjm99nSxzjHXQLUYgipmy0qUUAtmKicqFfjUAOSRYQZQY8ZagQo5U5QUq0UWUHD6AHK7cIBrcBVKT3ikkHvNrsLcbGN9n8FFQshROVFyx2OgHA2h0uKjb6EwUnKkXOX2kCFpKVJUMqSVFiMyxcDiz6DhE2I9oJ05Pw0pMxj8+TIlb/5KALXJ0u0d0ODSJbZJSA2+UE9XO8HzZY1Fjx+0UXnX+KLq8f8A2ZVKjDZ5cqWiWHHdS6jbe7D+BEU3s6nJmzrmEauWHklraecPqotrvaAZU8ZwgfjOXL1tb3tAfLNjVihH0VftxgYlU9POSyfihWZIcMQXBcm9iHilJN4vf9Wa96hEgF0yZYDcFEBx5BI8IptFTuvvAsEk+ka+HUFZmT3Jl0/pgpRXMLOlNzfdQIJ4MyTrFe7RVctdTNVKDIKrNpzIbZwT4w6/1tNDSCRIIM6aAqZMB+UEWQn/ACY+D8dKYuY9oGEbk5EyeqD6Wbm8PpFgwyR8rPbV9DCnBMNJKS36dD73i50eEiWSoh2FgfD6XhGeaWkNxQdhiKpLsBc246NeD5Zs9gCQH29v9YrlNSATswsC+m9w/wB4dU1SCrK4fYcQHvz3HhGfJfhoKwpLkgGxB33f7jhEM2nJUksDrbqwbW+nrHIqGmDMQb7kMRz4EesG1lZLAcFNtW/SAoKyr1vZ4qmOXyk78PvCOu7MKF9Q/vx5RcKrHJaQFZgpyxSWOzv9OoMDV2KygjuqB4dHFjx4eEWIZJoRKEWee1VJlcH1gIltIsfaCZKmHuPx6ecVyY2z+MaeKTktlOap6I80dJEctHTw4Sdhfto1HIMZHHWMpahEyGMBpHOGNERqX6iK0tDErJZdGo6A+sGyOzs1WifEs0PMFnFKrKLHR2/6xbaWckjY9E/cRTnna6LEcSZQ5fZNZF2HMXHjwiajwKdTzMyFMdiNDyPGLvMUjpANQRfUiFfPJ9h/CjjFhSTUJn1EpSpgASUpc36OIgwftZIGYypJQhPE/a8RLsrMC6eeoPOBhUSJ4WiYPgz9lfhX+vTWJVNbFuNMcTO2AUj4hlDLx1tE1Jj1PUJ7i8vQbwj7NSClE2VMBygOH0bfKYLwrC5KaeZka/eBOoe8RJRRMWyddD8NZIXnB3e8MsOXcK6PFGwLFVpnZF3BO5uIvtKQw/SEZYuLLeJqUSDtPLly1zZRQFZklSEqYkqYjMkvzDi+jxTcJoptNMUtCfiyyGWEi4AYhv8ALvablx0t/buV8ekStJImSnYh37gcBgbuN9mMKuyfaNCpeWYkCYm55kGym0t6RfTUof0Z9OMtDeRVJUlKkqzJIsQxH8xudOBDg6e7iE4o1SUJmyvlUT8VCi7kn/3AAO6fl5GBaXG0KUeDa6a2DiKcsbT0X8eRSX9kuIVgB77DZ3jnAab4k9UwkGXJQVFzd7gDnYLP/GFeMVAUHBD77/XW20SVM40+EqWthMqVBktogg/Ya/5w/FjvYnPOtFCxWuM2fMmG5UsqvzLwfSSSUKmLBAyhtsxJZID6h3JbhC7DqMzZiUjcseQ3MOMeHwhLkAv8MOo6Oo/s3mY0pNWoIopa5MTziDvreOKSkKzqAB5+AiOetzElDUlCnEG7UdAxSvZcsHmy5IClXfpcjk9onxbtEoAtly/lBc9HaKmlS1ng506w5V2dOXvPt53ihKEU7ky4pP8AxN0/anKXAJDGx5tC9OKL0fckQ1wrsoVLQFpUASW58D74iHQ7PyAsWs7dOo3D/WBeTFF6QfDJJFWNbMUAxJjlMqcq4Cr+/fSPRZGFypbd0B2ZuPtvM8I7/wBOyv3RYuAd0n9384X/AOlekEsD9s80/wBJnKc5Swuf198DGTcKmpS50Z3HP36R6PUskvwcG1yCBfqLdYDrJSWIFkpWBbYJAYgcjfoYleS36I+BfpQa/CVIkJmKF1G3T3l84Fp8EmrQJiQ6SW8eHOPRsUoUq+F3XABLNZlJIBvb5h6QRhqQAWHdW2YJAsoNqBobe9Sa8pqJDwJs84/9NTA9rMD4e38oCqqMyyXIPj9I9imJld1wyhY/Z4p/aLB0KLJDACze7j6QWPym39gcnjpLRRQqMhicFXwPnGRd+SP6VeLIkG8NMLlAm9kgOenBoHQmVlBz34QZSy0MxI7xFnGkInLQcey14DQJWM6gADpc+2h9T3LI0G8LcAknLnUNgEoB0TsOQh6g5A6g/AaDoG35xk5H9jQgtEsvDyq7Zm1/c6CBp9Kz94DkL+ot6xFPxJarJSAkbXb9zEKfi/jHkftAB0wWrSnRikAavcnibN4QoxGSFghTPsem/GHE+XqfrAM2UlVjYw6E6AlC0OexsqYZcyWrvpZkvrccd9oYz8FMiWcwA/x1tFfw+smyEHKXI2J4cIzGe2BmZS/ey9WMFuXRWceIJR4CDOMxiCFffSLklAZmhD2XWqYStdt/N7xYAq+msIyN3TLWJVE4nycyFJtlULg3/mPNceo10VSFSnADKCrM5J4bNZrbx6bPS1wXG43HvjAOISELQpK0pWGIDi46EXGkNw5uGn0Ly4ue49iDBe1CZxDNLm3cfhXp8r2fdjHfa/s0gSzUSO46QZiALJLXNxa4Ivq8VLGsBVTjMHUjc8L7NDvA+1hnSjSzVE/EASCVMFHQBRPPz6630k1ceik7T32L8NoTVTZaXAZysj8MsalT2BYN4wB/UTHZc+eEyVPLljKkjQsS5HpflHOJUc2XnQglKVs6XPeY2Hm/KKsZZfSHYoJOwZTcix9nqpAVJRLQ8xcwPxJdkgnYAkHwjO3VN8KsnJcq7wIJ1ZSQRp19IM/p5g/xK1Clg5UJUrayhYf9gYE/qDNerX5niH+VPglvOJjXyaOk3VMq5MWns32dTMR8RZdOjC19/t5xWRJOXNs7eLPF47M1ealKU6pudL6fYCI8mTUPqH48U5bG9BhEpBSW0TvxBF/JoZVdUjLppw5c4Fw2qdLna0DBHeUxd9v1jJbbezSikcdmpapkwzFqLglQclmGuX1BH/jxhjIRlm5F/mISriLEH1EDUa2Gny7B99fH9BB6g6kJ1u4PEW+yYiUrZMY0ghM4kf5AsPDY+9okE3Mkm4OrfVvq3sjTaj/dPBYcdRqOtvWO5E12NtLjxvABUQYh8jvcB+oFiD1sXiKesMgkOSSf+tyOmW3OCK0d4J2OvhAWIqzE2y7BrZUp+5JfygkC0dImkTiC7JQyeAJUGH/2+sT4esOQWF8rDoGL8NIVV1QrKrKRnKtBq4KRb1g+jpVgsFB2a6X7yWcPuCNuY4QVaBY1XKTcEP3Uniyi7txJYRW8Qq15yVIGR9QXKS2qgw8w8PhMTmUkXTnBY6h0hQHEXe/OBKyQjP8AEzAAkEjVxy+v8x0XTJfQDJp5ZSC+o2P7RkFU4ASAhCcuzqDt4PGQdi6R5ETB+GVTKZiVE2INx5giAVKeO5M8pdtTvy5RtyVqjKTpnqXZisF3JOUd4nc/4nhDuqqTkT3XUolhsOZjzXBe0JSAkDTf3vF6wvFM5S4dgTzd3aMTPicZWaeKacRvKSJac8wurYc9jEJC1DMs5eX2gybIzLCjokacSY0qU6nNzsNhFYsIBMkkX9YXVUvj4Q9nqGmh5bfvCurTl6evhHJkgUogpY+/3gGfhAdxdjpcODqzGJxNOZ9uGnrEi6m4F3Op4dPSHJtdC3FPssOEslAy3B20IPvaG0oOxs/OKh/cKCCxZz7vEcvH5ksWOYW6sb6wqrdh1RcaqYN2679ITVNS3v0gOXiiZx4KbeIai7glg7fvENfpMSadOzOm2gbpvCOrwiSoklLHk4+kHrRw2Fjbz6RyqboD5C5PkH9IZFuPTOkk+0L66apSAFqYIslS2drvmO+1yYUTsK0WgK+ITly5bKJNwg/mbLcbGGHaNanSlmTqBxPEto3C+t4JwFZ+Eylm1nfRLMUnl/EXoZKjbKGTFcvoGf08AVOnN3VCWQEcFZkhj47xRO18tqmbcn/cVcht9G5aRbJ8uZTqTOlDvnVSbumwyliQUENbbrpVe0k/4qysoKFqdSnBuSS5B3Tu/wBdYsYl9rRWm2+wTCwJiVSjlAusKa7gMA/CDuyNeETCg/jDDmeB97HjAGC1aZa1FQJJQUpYsAokXVyZ4s2B9hJk6qBQrJISQpU46BNiQkj5i7jyeDy07i/ZOO1TQ0XV5Aprg31uLsxFrXHR4NopKlBS+R+wJ5wl7W10qbPlyaUvLlWzEfOSXUdHygB7667w5wyoKkqGyXuN+MZ2SCjGy9im5sDXVkJUCGdxbk1/WJqKtfLchQTYHyHpEfwi5JFnt1G3m3lA9UgJz5rW1e7gv68ITSeixscSlh0h3IL/APy/Qv5QRRTNRpw8bH7xWcJqc01KmB1BI5ub+sOVzL26PzY/tEShTo6MrQdO7y0gvY9NIBIJnAEj5QobuSpvQD1jlFUQFKNiGY+V46pEn4iCT8qbltydPAl4iKo6RunpQJwAu1y2rsSrzcX5iGUlYKFTBsVBhffW2rPaBMOqCJeYjvzFMkAB2L35WZ/2jU5KULWhNg6Lg/lSkl+h25wTAROqaEKTMVYkAKPEjV+h0hfjU5M0hMpJvfUacXa/QQP2gw5U0BYKmCc2rJJcuTzsnzhXKVNkEFYHzZWBcOdCOYfeDhFNX7Ik/RLOlpCiFzO8LFuVhoDs0ZDgYqJfcUgEpsWG++0aiLJo8qIgimlIIubwORrGkiN1oxg+TSlN/WLt2XqpYA+JmzEfOLgEGwI3HjFWwfK+VZZ9A8XXCqeXKuxc7DTrGd5Ml0y5gTe0W9E//aB1NyCHvw5wFXVnwperq+p9uYmkVIJTZuX79YixSlzlCgLBQP2v4xl+zQ6BaMkp+IsklVkj/GOKkXv4CC6uY2UceGwH8wHIZSsx+VOjnU7eET7J9C6po7ZlqYbN9gNoEmThbK5vDOppc7rJLDi38AQvnS0kpB5W+loYgQuoIVLADgMXbmT9oWiYxLj8vpx8PpDUzEhLDkLbOYQYzLOYlN7EH0/aCgrdHS6sstJSpJC0lJHv01ieppiEhyA921LdIqnZzGsgKXLbuRbpDtNY7lySenk8dODToiMrRuY61EJsB8xOp4CCxJSD0sfO/p9Y4wuvl5VOWuXKrX4QGJ4BcXcuCzwFB2F4vRpUQHFrluY3PXaK3KrPhTMuxs0P1VmZJyAlR47frCWVh6TMDlzvv4QyH4xcv6HciecuYgZTqnTxDaH20DJxhCJrTJUtiwuSG4XL87PwhgJNgBsPL9IAxTD05c6rX157EP71iYZKdegcmKMt+x9Q1mHBKlKRIBAJ0SVE2e7OTwaK/wBru2vx5ZlShkluXH5kAlio66WYiEsqhlv3QVKOuZ2JJ1IJ0/Xa0cSuzGdaszpA2zfreLSlBbbKvxSF9FiCjNKj3ibPe6rMBzYekW+gplJQ5/EzfU+pifBuyUuWrMQk2YMCwPiYdTyO6lmCff6xVzZYyf1LWKDitixdMxSDzPUwh7RTMjKZzm0PADSLNU3Wiwce26xWO0kwLcIuymJGrsX6cIXi/kh0/wCLBuzMkZiUnW7cofTwEOT5e/d4rWBy1y5nJrN1uzwd2hlTlMpJDAOw14vwh2Rcp9iYNqPRJPxXM4uBa3QxMKgrlqIOU/IP+QUSqFuGUhWh7kv3gfs5hrIQgylA2UlrFxcOQTvygZJIJNtGUaVfETc5JaFZR+bKA+Y+sFqSO8o3K2YWOhZgOiUloipZvc4OG8WLtytBNMoJb8SgyiVEsgWZVrklnAhbbCSRHWgJspsypo7oGjkZ/A5YhxGTmmIISFOoMNlKDAE8uURVlTmmoA7wKs3PcbaW4GHVHTFkqe6C7cjYs29wfAwV1TBrsyTgqWGZIUTcltSb+UZEkypQCdfWNQPNncTxdGt4JTPSiwGY8YGMos8bDbx6BqzGJhVh7IT5mLbhGPKyhL9N2PjFMCRoHMFUlSyhsRoQYRlxKSG45uLPTKOdULYAm51ATb1+0P1LGUJJJbU8+fi0UTBO1zqEtXdVoCo2PInaLbTyVn5iOiR9XjHyY5Re1Rp45RktMixipCQGN3PQIsSffGF0mqzG7BOw6bnnDOrogrUO35d+vKK3Po5kqY7HI+h1bS8RGmG9dFjmJeXd3Z/0HheFkhAzuza7+2EFKrO7qPf8QvTPGYl7mwv5n0jo2S0c1SCgku93tpyZoVpqUqSXsp4ZzgBcWfnrC6fhwWeZcg/aGRr2DK/QMincuDp9InRLUkOC4fYxrDadUtRe6X0/b3pB6qUZraH7wcpboGKFxAfNMSGGgGp4aQwpsUTcIF+B+v2jiooxobHjxhbTKMuZYAtudehjqUkduLsMqahyyiebaekEYOhOe+75dfwt/wDqOZ0oEFRTcB1B/XSOqI5iChhlsL6PrrvA+ifZYZzkPoBxt6C5gU4eVlPxDmI2ayX43bRnOu0Czpi+JUXvdha5YDl71hlTVJUl/Jx+sJ66D7B5lCnOAOLADgOPKB8RkKC9Wv6DWGdDLZRWsj9P3jJskTVpPBVvFi7cv0jk6ZxLTKeW4uQDr74xDg+IKm9xWqSS53B0fmDE8rulgPmA8BmPrqYDTNCJwtyfluR0cwKJZDia1fFsSBoG19/rCSopClRP4dxxPGLVVAFRIHzfQe/WAa1I5ACCjOiXGxMlIYEb+7wYmosAQ+5I96XgNKLtc7+ccioMtb8Q3nDKsC6D6eclAKWFzqd+T9frESmCiRdJBsdRfWISt7ncXv75xr4TFxYb+MRRxuSsuQDooH/iXBLcibjgTDKsm9wtqdfe8JvjFJB04H7wwkSitsult9xHSXs6L9GUhAAUWta/X9vQQ1/uw2UEd4Ea3vcfWBWTlezbdQ2+kczVBiQQeDHTh02hbdh0Fkv+Ic9Nd9uMZGkYeGFxpw38YyItE0zyNc4k3MclLRImQ5uoDrEqZUsfMt//ABH6x6K0jAOZSbj6xGiSpRsCekEisQn5UPzUXiJdatW7Dgm0RskNRKSkJM0X5G/iI9F7PVyFyg0wKA/Mzj106x5WkMfzDfjBciqMhWZBKTsx1HOK2bDzXY/Fl4M9hkT0qICCFHpYc/s5iLFJehsLF38LiE3ZftEielnyzGuOJ4iGVbWJ0WCp/wALPpGVKDi6ZpwkmrQiqqgZRmsGIdJ3/wAj4wsFKbkElg/g9yLX6deEGYgrO6QkAKLABnflsLQtn0kxBBuwZmBI5dIfBaFzDMOCwblwdXhhKo3Dp1FyOQ1aFUmqY6lKSLOd+HWGNLX98MbnZ+Bv56QM0+yY/hOlIe0Q1Km0gdUx1lL3TcF9vdojqJqmdur+9YFRD5EhUVHl5QDUU6gSU68PeoialmkhuduUMlyM4BcZuI+8FfFkfyQFhNQVEpVcNvqGG3pGpUjIstHJp1ILg3119+UFYdVfEOUpIDatu+nWOl+oiOtMMlkJSX1ZtNOQHt47oZmYskkNo5DH1LGIql5YcEH/ABbfjfWAv9aXMcEXsLApA9YBRclaDbplnlzXsxcbFgPGB6irCFpYgqKr30fT7wJh05SgAoEuLKG3Ij3rERpFJXmZJGrcD94Cknsnvodz5gAB5e/qYr+KIeYlyzAacH4QQmqmKfQdRf8AaIp8l+Ze/H+LRy0c1Y3NQLMHYNEVQh7s526+zHNJJJT+v2ESTEqG8AGKpkliQLm598BG107o+V1cuMEyUF1KOu3vpANXZTi7+J6/SGXbAqjhNOQOT77WH3iZI7hHp94GnzzmymxEEUqSb7JiWcJzSLWpi91egb7t5RYMKluDfu6B+NwfG0QpqUjKT8uZifO8alJKZZDjMFEuN+B98IKcnJUDGNMjrWSCBqbvw5cIjwxKjMbUa+PONU0zMplAu/sRqprBLSUgHmxFzzjkvRzfsfzJ0sEhSnPURkVmXiE0hwlTc0P6kXjUd8LI+Qo6U6kxtaktYHxjIyN0xSMmJ5Etr+A68YyMjpdEokqaXLlbfeOZejG99eEZGQCdoKtnMtRSQQbxfuzVXnR3iSoak68rxqMip5auFlrxn9x5TUaFrul2G/DeDPiJS4bTXnwjIyMw0EhZiGGomy12un+fqYrknC1S1Z0kd0iMjIbCTWgJK9kuKAhXxE72fcE3FtxrCqRihCyhVyTr7+kZGRYxJOOxGR09DenpzkQv87s/jEs6coaWIZx16RkZCX2NXRD/AH+cs12udPpBNDMv6gj7841GR0lRMXZNiKARmSTz5dIAw1Cs4vqdfsxjIyBh0TPst9BSsWPs+3gSvmFCiHcM4PCzX46iMjIr+xqF0ipKlM3Dzg5UouGbl+hjIyDlpnR2G0yWDgMdz/AjmbOd2BI3LtGRkAifYPORlSVHy2iNNEySou5S9ucZGRKIYtpC0wvcbg8xBFTN7jJDP7b3wjcZDH2CuhLNmOGIF7ePt4Lw4Ed1ybEXb8POMjIbLoBdkc9ZEzK7F28fDnBE+gC05j3VXdtDGRkDJ1Ry22gUUTWExQ8IyMjI7kzqR//Z"/>
          <p:cNvSpPr>
            <a:spLocks noChangeAspect="1" noChangeArrowheads="1"/>
          </p:cNvSpPr>
          <p:nvPr/>
        </p:nvSpPr>
        <p:spPr bwMode="auto">
          <a:xfrm>
            <a:off x="76200" y="-841375"/>
            <a:ext cx="2619375" cy="17430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0362" name="AutoShape 10" descr="data:image/jpg;base64,/9j/4AAQSkZJRgABAQAAAQABAAD/2wCEAAkGBhMSERQUExMWFRUWGBUVFRgYGRkfGxwXFxgXFxcXGBsXGygfHBojHRcVHy8gIycpLCwsFR4xNTAqNSYrLCkBCQoKDgwOGg8PGiwkHB4pKSksLCwsKSwpLCksKSkpKSkpLCkpLCwsLCkpLCwsKSwpLCkpLCkpKSwpLCksKSksLP/AABEIAMIBAwMBIgACEQEDEQH/xAAcAAABBQEBAQAAAAAAAAAAAAAEAAIDBQYBBwj/xABBEAABAgQDBAkDBAECBQMFAAABAhEAAyExBBJBBVFhcQYTIoGRocHR8DKx4RRCUvEjYnIHgpKi0hXC8hYkM7Li/8QAGAEAAwEBAAAAAAAAAAAAAAAAAQIDAAT/xAAiEQACAgIDAAIDAQAAAAAAAAAAAQIRITEDEkEiYTJRcRP/2gAMAwEAAhEDEQA/APNsYpMxnqEsKbhoeUTycXlKFFIUAVAWbRiw43eBMUnqcqrnss7MQRuhgnuVMAfzem6KVRTY+ZODklH1PoRU0fiRURFJw6n3g+L7hEshJKgGJNGAbXl83x6f0S6JhIC1I/ykkEkvkewT71rCt0NFWVXQ7ocrMmbMSMzdhCgCz2Ut7HcLx6LsvYaQ65lXLGleDcLRY7O2UBUmtm3nfFgr6WLMN337qRKryxnOsIUuWGHZbQ8B8aJMPhgKBmu2u8PD5YDBw9nPDeYKTJHm/O8NRKwVSXVmrSvPRvCK7aOJJmiWEuCBWtC9PJ4uUoBDajs03cfCBZWC7TkVcEeV4DvwKaOJlKCAczMebubHwgiYmj6s557/AJujswFxlDg1fcwp4mEkEjLqUjyr4F4FAsQTRbq315h6+Pg0OontHQBzw3EfLxzJ2iWGVh3s4L8GAEC7SlrmSSlCikqF2c5XDh9CQ476QTEP6smbkQHll8ynBFA2UNY1evDjEm05KZiMpoVAMTehHqK90Q7K2UJAUzgKFOekMx+KYKV9LNU1apc/OEBXWQveDFdLZ6piUPVRYqIfR2FW+JjNJCk/l/6iTpJtpap5AJGW9jeoFNwI8TEEnaR1D8ogzrphKMUrUAjl6iOLVKUKorwPtHRikG4b54w7smxB+bjWALRHJwyClxMUk6pNWO6rQ9OEPBUdUjh4H0LwwuNfEe0DJhyktcEfN4MdTM7/AJwaEFKGh7qjydo6Vg3SINgoRSOI+cvWJJaVaKHzn7xDl3Zh3uI6A/8AE86GDYGiVeYfUkc29fzCTNHEcvy8MSVJf6huarUh4nPcpPcxgi0OChood49njuY8e4v7wwtqk/PA+UcCNxPznWCARWNW+x9oatG4kcx7e0PWVakHgfYxCTwKeR9DDIVjGVv8/wCoUcP+7/tHtChhTz0KUUgHLvr8pD5cjOsJljM5YAM59rRJNlIdgxq3IvZheN70M6IK7RNMzO4sA+rC4NYfslllKZP0P6JplgLUO0oV3JfQHf8A6vCPRcDssSqh2DADhfvMc2fgUoABYZag8vWkWCmBzOTQs3tC1eWJKXiHy0iYP4kV9ue+Jc2gFioG1/zeGYUkJFi5L5f9USBFTWlx7Ew4pKhIA7XLm50iZTJAIFqd0RpRcqsRbSj2jgDOxq1Km3f9owB3WDNz3bq1MILe5ZnBp3juhgS6WJzF6Nq2/jQxwzFElhSl7u26AYkw4YHWtntvhEDMN7Hk2g7/AEhYc0qam/Ov5iJCuwFD6kggi3dTyjGOhTu7hkvR7kabxbvhyT2QM17E6vrfR4YqZULH8a99a+cVeL2ukLyM66MRokfuL03RgB09ZKr9kCzXLNWu6o5xi+l3SQSU/wC4kJTSqrkmv02LchrQDpl0zVJCZclbzixWaFktc6OaMO+MSiaZhzTFFRNXU+vEUERnyLR08fG/yY13JVclySXqSXJoWJMKVPZ940p6mLCVhZe7w9wxhx2ag2URwUKekSssDS5r1HeP6iUL3piQ4ZSf2uN6fzEuHxKRR24H0f0gAbIkzmsoj7e0PE1WmUjhSJ5yEnQeHtAv6XRwONYwCZOKKd4h/XpV+L94MQfppiQ47Q/0l/K/lDCt7peCAI6tt5G4FvIw7OlmcvuLerCBgtOhKfm4w/Mo6hXl9oZUK0SCe28VbT0iUT3uxHGB0FrpL77+esSygg614GsFIzZOkp3U4exh6ZYNiO+nzwhvUDf4whIVoQYNC4HKw6hoe63l7RApW753D2iZ1p3jzHk8dVi1NYFtTX7VggBn5fPD7QoIM9GqSDwtHYNi0AdE+jIUpDywZgcqNwCfv/ceqYDBiXLygO/eSd8DbM2emXl/lvr572izJKXYEmnnDJPbDOV4Q1EtgnmQ3Gr+sT4dOZJahBavC7cDEc3PlBDX7T1ccIIQAPpsXO63deHJDJa0VI7Kk1PLfuIrfjHcHOzJBWAH72GhjmKkpLliWZ21FDHcKskOUs1taNGMTKWHqOe7v744lwpRzOHAZtWYsT3U4Q4zA3NreZENJAIqC54X9bRjD0lswazZSDbh83xCrEZgllZQrMdHIS1j7Qpi0m7skGlnBHa1tAuJmFAlhIDCjK46ht1zGBYRMxGUuHoQADxIrv8Am6ITNykFwHZy+6lu+/fAWIxOSUDcgODoaubGmtdIyW1umISgKUWAqXd7VCR3UffDVQt2avGbYADuEpBoo765b8zzjA7Y6WpQFJknOtTkqO96ORbf5CMftXphOxSmS6UBw7b/AFprSFgJZAAT9/f3iHJPNHVx8T2yfD4dSlOo5lLNVEhio6kksPFoKlAbvD8w2ZhF9WVpQVKJAlpQklSydQBpz0raJ8J0VmTABiVpkuR/jcqmsGJfIKPuDD/VeI/5vbL/AOiWBmdH8g9SxvQVbfHRiKO9N9QPMMfGNTsrorh5aOzKCEnshc2YlJUbOGdQJD3aCZmAlpWUpkzCfpzJSGS12JS/jXdpDrjwSlyoxaceeI5gg3awDx1OMChvfe4P/cI26tmoSC4S4AYOkEAVJINCalT8GI0il/8ApSSSpSeqyKLFgpwx/kexruYAhmpBfGBc0SmlTks4LAPXSl3I3coISX/sH29YsF9HZaVO8oBRSouoBQcUKnvVqhtLWgZXRcADJNUHIZObMAQcwy0dINaOx73her9G7xfpGmSRZL8r+bH7w8qQaKoeLg+ccGAmoFQSxLkaAa0u268RDG2CnDkDtNcvRlUNjaDQCY4JOh8fcQwbNr2VEeBHv5R3Kncx4Ep8qg+ESOWu44/h/tGo1kZRMFAHHA15kb+6GGcLKT88onTOPw+hr5CJTNeigDzEYAOgD9qiOH4MSZVDRJ8jHVYaWdCOVRDf0BuhYPl+IIBwnN/JPmPndHeszFswVzAfzrHAZiRVL/OEcE9Crp+d0NYB5ln5mhQ1kfzI4OYUE1HqGcJoTuy7y92MSYVyLnMmh4n7EEfaJOrBYEM1nvwhuFSQSSUufqa1CfyIoRQ1MkpSUuXDEvz04UggAqUK7i2h+VhoRmzHNwbc1+YNIU0dkZkuKA8K1J+bowSSYk6Fm+z8e6HmYEipYCt2ZrtwiPLVwSzBNn5ERCuSVJLEdksbsWrZ9QbxgE4Cg/keN9+5oiTNdKFi1c3O3jr4RxWIypAPabdoN/EB3gZOICCRVOZT8A7sx/6acYyVgbommqBABJeo5gfikVG09tJlpqx+oP8AKxW7e2/ldQIRU5ibtoA1n8Y8l6QdMys9XKJU37nPG/dBboVRbNH0p6dBDgF1FqD25iMTNnTMQrNMP/K/3f3gfCYdLutyrUmv9RpdldHlzgCj6TmAN6pYlLCr1Gkc8+Rt0jr4+JLYFgsISaJtch3+fNz7vo50RcBa3cgKDk0dtAk1DAVruAd4n2P0dMiimGaWCcqa5a0FWzEkbixel40G2ELEtMuQgzGV2gk5RUsVrIqAO0bvzhlGgT5PENm4cSTmRkl5QxKj2yk6pRm7ILD6i/ZtBuMyiV1iWBUmoBAUSSR27UCd8T4DYiJazNyAzVMFJqQksAwJsGF6EvD8Zs+TMCwqa8yYSX0HVvQgaAk7jpFYo5pMEweITOUiWtDIRmZkhgkCi3VXtWcXIfhAc3bkvtg51GXkcgkOFOAaaXHvEOMxiZKFS5YUBLRkfMHYB3cuaMGHERk8LjVTBmksQ4zKA+qoGVdQxfus0CVRMrZr5Skrl5paFKVlzhL5lBIOV3+qu8CwivxM6ctH0oS1HzJUWBI+nQuQ9Ks0d2ZicThyZ83IplEdXm7RFkgEOLuWLGkWGI+kTJjSwpISjMoAhSnJbLqxoQoO/CETsZqjk8Z0ZGC1oVlzdWMqrOGIKUhyKOQ710AuHwhUtRT1SEpBMsh3DdotlLs4bKd++JdnZSkrUSpTAoUQAUkUCXDB3Fneo1eI0SZakOF9WkKC1dkAlROUhQsz5aitLkiGFBsPPM0qzIZnKpks0BFycw7JHcaQPtDZEpQYuczAKCgW/ioZTVy4px1i3mJmdVVJclIOXOo5CHzSynMoXSe0BY3ABgbZf75UxQU5UylBAUGBeWQDV1OXT4WcUMm1oyv/AKLMQslKl5ElQUkgVYskgmzg3FKCBJGLXaYgJN6EF9aWPiI12NUhRKgmqDUdkKSkBg4KgwrdLXreomI2TLnJygMVJo4o4CglLO4NaHieEK1kquRPZRDGjVxzEP68aeT/ADyiPFYMyXJqNahhQbnbWn9wxCAQ6d7biCLgg6wrK9bDETRT/IP+Yf8AuTSCQg6kHj7G7eEASSRo/MD7hxE4mJ/jlPBxDWhGmg1EwjQ/cfO+HOlV2J8/A+8By0ag/O6kSAPq/n7+kGhQn9IND/8At+fvCgcS+Pmr0VCjAPVSs5VFg37SK8rxJcAgaMe8WpDustlAI17/AI8RSTqAxdudbGKMmRyU0VlU4KnatDcd1vCHYp1j6jQ2e+8E3aFNmEKom4AVXdEEvDDP1iSnMbsQyqa7oAQzDqLDMNBmY05jwNI4pTEZVBu0WFlaVPD5uitw+0ZqipJGWmTMznMAe0w7LPpwhY1ITlUXUtNAdbXpZ2NYKyKyTEYgAKe4Bpw4imr04RmNvdJhJRnmKyhiybPup6nfFd0p6Xy5G4qqwFgrQNqdXsGjAYgzcSvPNU7lwkWHqS2sCU1EaHG5Au2NtzsYqjoRoAS50roecCSNjBItF0MKwtCAA3jzjklNs64wSK0YRvzG+6DYMS0S1k3zTFaAVKMofghzzjKHk/KNj0NJUhmGQIL0P1Z10DhjYEh7KFKwYPI018WbnF4QKCywTlqlRalPqTvNA78Hiu2Rt6SDNIJdAHWFQBJcsDm3Xpu3xN15MkpIzFSQkirqUGdgaAEAKDkA8IqNjdGx/lTMWCZhCnS4ZEtRYuq+YqSHa7R0t6o4a/Zpp2aWVrSVkLSC6R2kkhNgQb/eMjhcRiElZWlaAlYWlBckhT5u3mbNqXqS0a6QSlBmuQ6MyQTVOQZQRvBGUEGxPhXdJtnqmiQuWSGqpIzEj6aZU0etSbQW3WBUjMdJRM6vKQpKlFakmqXXXViBRtIm6K7YldSMOodoBlUBSoP9RIGu+lS8aaVj5cqWmYok5UgGle2WYi7g0O5opZ+HkySrECXmMwZiGsDUjKK7qCFcW3YykkqLTB4ZJRNVLCUkqOUTAkJzOyQlq1ZybxNipIzHPOKZbpTVAYEAlQqDTiajMXLs2YVtZSFIy3JYCoqaDgNNKQZNkYiWVGYpK0KyAyiSrtO9Axb1gfibY6fhcqV9ZLyS1KIQlWQhRYEskJftEJYjNUnnDsPNzh1JLTElShMACmsBU5QxZTO1aasTs7AqTmVMVNVm+rOzguyikZXS4JYijDSK04F1Eq6x5anSpBZ5Uz+OUt1aQBvbMTRoZaAE4TCL6o5ss1bqSkyyQ/VJKkKzCzOAG0JuAIhkrlYysvKiZKEsstJVlIqpQVetX4DjSSSUypRYl1OkFBJSkhgAkJIa6TW9IG6pQxakSkdWT1UybMAIJBPZQgElLrcONFBRrAuqRvsNw6palEZgpXaCSRQhiAGJNG7Nb3itXLE9DZDJWgskEGhLWIq1Hod7QVtHDolTE5JWZCknKpCWmIKQCVTEUCgRoQKJ1eHzcYpcxUlcuc6AnOsISUAljfMQsFl9ljrXUN9A+wfaEhJQFkusAIWkjsqJNVEs4IDk3oxO85zbGxFCYiZLUUh2Ugg5VC7KOiwHrqwpQxrjh1JOUqCgXNm7Lm7XAFN7nWsB4wjOlISwUSpkulWYMLt9ZTlBDse+A4jwn1Mjgp2e4KVVpmBBALOCKHug5Jb6gT4evvHdoYCilyz2klT1HZKQxzPyD146mIMNjCsGhcULV72uxiZ0POUFoQn9qu4hvnnHSz9r59jEAmA6Pyv4XiQBJo55QRSdv9SvEwoHEnj947ByDB67LXvBDgFteOkQ4lBoxAOajFnpr+eMCYqasBkHtA/x03EF+biC5M5TJKknNQFrFjc2avrFa8IjcJMy0UrO7s5q5rXx5CGIOUktlFAADpY2LQp6XF2UTXLQ0vy5xW4/GplAg0SKsNbk8X4/3GoGwjFYlIB/aAC6nFPaPP8ApH01ClKlyHJN1l6aHiIC21t2bieygZJdCR4Wu+7cG8A8Ng0igLHjr3xLk5awi/HxesFk7MUo51K6xRufZrDwicYEf7T83QUqW2hp80hdeTq/Nj53jkecnSgdSFgaKHG8DLUk3BHn88YPWRy+0DzJYPz4YAbA1yAbH53xs+heIIwyw/0LJUCaFJS7tf8A+EY1eGb5884vOiOKCMw1BClPuYgW4kvzhk6dgatM22AW6FBKGUJrK3kpDKVoFDLlaoqDTSCC6lSlCnaMshILmiw1B9Lo38WiskzFIWerqFJSqgDlaSM2YqOXtJAYGhIVUXg79cklOY5CFLyqWUgZmzFJBV2SQmzj6tY7PDhewyVtVC5xwjfQFzCVJdKpZLADeDmb40EYJJVJzO4Ga+bMFDQbxUhr0tAciZ+oEpcqakpSHJSLue0B/Ep+lt0XE2WlJu6XzNWiwzNTUQYu2CSPOukHSP8ATGZKVLWuVMVmQUqASAnKFJAozLB4MYrZfT2S2U503YlIajtYk1DQd/xNxaVzJcpOXNLBJJuM5fLu0B4RgpuGOqe8VhZcrjKiseJSjbO7U6Xr60qQkkAgpJLWILtpGp2Z0gGIS6VArDAjNZRsHp4jdwjEzMIku1PnhC2ZO/TzFLyBZyqCKsAo/SS2gr4wvftsL4qWD2Xa23BJlSzISJpcGYKlWZP02uHJNAzwdPwpWyF5UlYUEZQphLKe2jI4t2jUioBq0YrYu2ZAlImTizgFUoKdeVWYpdvpJDHvEbTCbRwqMPMxMpedKQkVH+RIq6WIKrni9WpDK7+iT0ZnaeGSEyk4ee6UrV2SovkSEZ8gLBeUdspd+2TYRamYDNKVMy0hJLlRJKj2Gd7Zg9KC8d2bIkzUqTIks4zlalJ7SghkqShQLOFkWdniL9FKM0zZSCFEkF65Sl1JCgOAJBs4AJFHyVgZKqZOlykzZAyqBUZiZlCoFRASpJOZB7VE7iAC8TzD1KVSky1KVlzEIUCe1fMSxS2YNpQNq4aAhc+cSosUrE+ZQZUIBKVO4ISEuyh52iXZmJRiAqbLVLmoSMktlZ1BvpMwjtKBZPZUzFrQU6YryKdgkqUgK+tBCQUkAnrEuQtL0ck9q3aekV8mcBTOickEpBS7gFwpBBHaLB6PR2tF5hcM68yFqCSlLZSFZ0gHK4WHQRU60G93psNgZUiYshIK5jAzAEhKlA5lJUHKElzVmcgbjDAs5MYpfMxKhLyN9JIUGdQpYO9dIym1MMcOszUlkMAsZQP3FiK3AuOCe7XbQlTEKmKzOgzEZaVZaqghmLEIHHfrAWNwSlS8qkpW/wD+MoSLGgcHXex46vCSK8cqZWy8RmAcCYCHcNa4oS8ToCTYkcD7KqPKA9mSso6lYBKBQvoagWu32g1WG3E97/cU8oCLSwxHDnhCjnVL3eBS32jkahLPVZqgntKrRm18h7RXYvaaZSFrmrZAO6u5tXLnc8ZXaH/EkM0lFajMqngNYyG0doTcQXmrK200HdpDuaWhI8d7N5tHpxKCcwV9T1ZTvpS93qWjG4zaa8SXWrKnRIt46/GaBMPKIsruv5GCkI4D7Rzz5GzpjBIehBSNCPnzWHKOZ6dxD+xhmcDePnCHhyN/EH10MRsoBCYscEvxbuenhEqwToFffvBr5mEjD5aBXjQ+Ioe8RMEosXSfLyp4NBRmwFZ+GIVzd4i0XJ7+fuLwNNkJ1p88PCMC0AGe2r845L2gZZzBwWqAHcXYVDmnCHzsHuLwBOSR894Owp1lG32Lt7OhwxLgLBuEKL9m16KY/wAVagxdbUHWSCnMUpIVKmF3SmuULIFwCADr2Wu0eVYbH9WsKUrKAC9NAcwFjq/jHpuxdrjEYaYCMqygpNf5ZSe8EvutpF4vw5+SFfJFX0Tw2KwOJlqmI/xTOwtSFBaQDdymxDA1EemITmlqc0BLF9wrXdW8ZLYuFmJUEoOeXkYhTZwu4UGZwQ1q0UGNDGrwrpeWurA5eI52v3w3GqJcjs8h2xh882YoLK3Ua3fQamjeTRULkqFjbd6iNR0owmTErIsplAl9wcObsXEUU5StQDz9CIhLDZ1RdoqJhOoB7q+XtAc1CDqU8/cRcTVDVJ+/5gDEYZJsfnfXygBKnESL2I4fOMWnRvbIklaVqUArKEsHL5gMtdKvXcYr8VhCIrxiFoUFC4L/AI5RSJOWT2zo9tBKFBALOVJZWmUOQGG7MzxPiMIU4Sd+nM1cxB7QUSVFKlftAo2TKaX6s0Eed9ENtzcTPOZNEMq1qZWrrR/GPTtlYwqmhSyzFIHAVD8TWkU0c7MvsrbicVLn4WYoy5y0lJLJzLQonrUMoCrFy/lE/RLo8MAJrTM5KkLUFAoKUaK7JNczA7iNXi+/9GlqmrM3CSkrXMK5a0gBYKQcipihUZnqBcxLtLAiU2ZRl5iEhSQ+XMXUkuGY1v8AVwYwVHH8A5LwF2fLyJlJHblKK8qzMVmdRyAFjQ1LgUZQLOC5spLryrTRQUyAAx7JUaKH8grtMHygxVyJBnYhM4t2VkCXLACKJeWokkEOwdAzEnVobsqYJ0yZMKVy5iJZSE1SlRJVU5w9FE9kNbxaxGgucO2ZTlm60EGuUZSUrBZyGJexAPBqyZKE2StBKQhSCQUPSzrQXJ/cKnfWLWZgz10pSmSUypiDdzTMkMxAFCMzA9twbCKHZGzlSJaU0Wk9pIUW/wAalEFAcuFMFU0KeUGWTRKXpHiv08yRnUpJyshZSMpKCAQSmuYpYPuIe8WkvFlgbgsdxrxp6w7bOC62UAUCaTNSoFgFAh+0QSNSxQ4fNWAsHis4UKOhXV8wAClXeHoN0S0zrj8o/wALHrk7j/0j/wAYUC9WP4+UKG7C9SnMgtS28VHfqO6Gol6h6bqt6iCtdx8D42MSqQ9WfyPiKfaIMdECFvuPz5viUYgb2+eMcVJL3rxofEUMRql6G+4hj3aGEKJhIUDxhhlbix8IFIIOvI/36xIjEGxHr+YAxMJirGsSJm8CPt5xGicPlfz94emZ8FYwHZMjL/Jt5t46RDiQRUDMN6b94DP3PDs6dR4ForsVLKT2Xy8PVrfaDQFslmTND538vaBppBGvfUeMTKxCi1HqHcuG1LHXhSFMbd3i/vDJAdoqp2HGlORceBg3ZG01SloOb6SAQNdHA3sEisMmgfPzAc2WN9fm/wBIahex6dsjH5VdaO06hMBN3zKBBbgTQ8dY0G29ohMpCgS5LpbV72uPcR5X0f2vkORbEG+azmgP28Y3v6lMwIXdqJI0yuanQkObaUisXglyQp/RL0i2NNxEtK5b50h1INHe4ANiON23xhFEAspOU6ggpPeG9I9M2btQqUrMbA1a7B6B93i2moOM6LysW0xRKVEtmQxcaZkmlByLcIEo9tbNCfXD0eezJA+e49hAU/AgilR4xbbW2eqROXLL9kkJLFOZILZg+nGAVzTqH4m/jfziGsM6PtFLicGf7imxuH3j59410xuI51/P3isxuGzaCm74/lBWAE/QeYmVKnLJZWdOW9mqfEjw4xrZHSKXLDlaSoEMCdbim/XujK9E8ODMVKNldq98oYgjlWKvpHsJEuapSs4cmoOpq5+VaLxlaRyyj8qPRdn7W64pmLWU/UBuBI+og0JDAgmznfFhisJNm4JKZs1ap5WEUWkBcoq/clQoQCbVtekecdGuksuVKGGmpKk5xkUGTQl2W5oxN49RwA6/C5kKTmQoLyzADq31/toeL0gK7ZmqAcUDK6pK1qORKkpIUlSXSAGUhnNwXS12Jix2ohQQZbZ+yliSGSchB1ZKqhkpN9FQVikBaZnaAWqVMyoABKSQzu1HZnv2akPA+HacFSgVZCBM6wmpcBaeykdpYUEuNz8IqkSbAZUxMsIQhQWoIc9pgsvWWW+pfZpQNxiDGyUlE9IB6wIWWURlBWATwzgkBjYqo1Yye0toYiYrqJRKOrmEqQkkHO4Zb6lNWprxMbKWs5spAzTUS1rCbCYeyoFtKVexIG6FUrC1RTSVDLKKq9bLQSahWcZ0l6k5mD/8x3CKTAZhicW5CkqKJgJ/kUkncxuN1RvjShYV10mpQM6UqLXUFAANpUqb/cIpMThRKxUtBL55ayC5sDlZgWB7L94gPB0cWbRIJatFhv8Ac3lCghWzE8dP498KK4Esp04ohquNxrE6Jo4jzHzwhikUcj7V77HviMAkEBLAggFqcjSn2jkZdBsubo78PwfSJEgGgpwNvA08IrZBYZVXG8Ub5ugiXiSL+4+cjCjE65B3d2ngfQwPNlbqcLj0UIKlzHt5VHeLjwicJChoR4/kQDXRWZWu/f6Kv94egH+6+Yg1Ulw1xxqPeBpslQ+l2/6h/wCQ8DGo3YSrVHfceVfKGA7j6jx0747KL2UxszuO5/tDMXMKRVP/ADJNYFBsRVwBiMq5Hn7w9Kgav/1BvMeohikjlzt4ikFGaIZqQdW5+/5gSbhyB8I94LWnf874gUG4codMRoAUVJLpoRuPpGm2J0pYgF6rDij2+p6UzZuWdooZoe7Hn7wKuWQQQSCKjX8w9emTxTPWpWLSQ4LgkrDWKUntByWSRUtx0i2kY4hSQCAkGkwFhmzBJSpnAuKkVAqI816L7cP0rJZ1E3IBUXpuGvebxslISuZKmN2FpImdpnDMVFBDFLsM1Ks+hhk7/pKUOr+i16W7L/VyM6T2pYUv9tQn60kkUOvdxjzOZhyLEHl7H3Eep7KxAS4LOjNdQOYMElKswdwGrXS4MZPpV0cVJWJktJVKmqVlAS+Q3yOmrXbk0LyJtWHilWDGzARQj5yPpAkw1vXdr4GLxfL18jWAZ+GSaN3D2Mc50WUk9agQQ7ioOoI1Bu/fA2Kx0yYf8i1K1qXiyxGFOh7vwfeKnEJINR4exh4sVoK2BhErndrLRJISoOCd3A1cU0j0hWNSiWUSyAaBgzKYEpBrv30pHlmzsf1U1K2dncasQ1jGywG05U5ZZaSoPmobGj1AevysVic/Ism+2BtJKsOM4PWolhWdwFF1uq1UlLt4U1iLHhGDkFZAeYVpCkPnTLUCEqClFipyCQ4Y98Vuy5cqTOQZWWXKT9Sb9k3oXDksTzMXe1upxUmdLR21FDpQXJdicwJuKiKp+EWjPYDZyf1MvEBRaYpPbSc2axyqUT2bMacLROqYozpctKsuUAhIYnKZjqYuxAIYjUqcWio6J4wSj1eYkFOQpLszMX1d68xEsoy5ePXLSoTJktSUipASQUqJq/0JzDiRAT/QWsim4hJKiKDOrslwcxylhv7QTWo7RgbEz0qmyVJSSpSgSWum4DVyqIUHDhso5CeQD1ZJT2wqYFAMSrKxQQ1gUhIszu0QFRM2VR2WpTkUqq1hTs63eFnovw/kGlHAeUdhoX/oHc/pCigAMISba6/KGGrw5FO+ntAqFNWo4i3hrBMueWqxHD2PoY57Gr9Apkne7fLe0JJI07xXxBr5QanKr4f7H2jkyR89iPxAoPYEQAahu4t94lTNL1NeND4iv3hq5Fff3H5jmRqV5XHzuhaaHtMMl4nf8729BEjp3tADDR+72NY6VHT2g2Cgibh3qQDxF/KA5+F3EclU80wSmcRf53iHqmA3b5xt9oxtASgUhu0BuLLT43HhEQBqw55S/ik1izCG+N9qGGL+Gx9jGNZWKYDVPECnhbxiCankRwp5W+0WE6Uef/af/EwKqUb5T3X8LHwjUEAUflj4Gh7jEC/mkHmQFBxXkK97QDPk6Dw/Bhk6BhgwnFJBBYg/asbLo10mJQUmpqkgqJOQlLFL10bw1vipijY/PGGJm5VPu3u0M85QVSw9HtcnbQT1S7y1EgqA+hbMnM/7GJTwtYlrfrpqTIdQUAsoWUj6T2Sh3NHSftUx5l0Y6RhRQlYoVZXNQ5ehuwIB7Vamwj0noxi0rSkgkpCcpe7JbsninR9BxeHi+2CM4dcrQFjeimGVPxCzUqXRCSpgsgFT1uVZiXpW0YTpBsebhVhC2UkuUHekFu4hw44xe9LNoTZONmqKVBClJyKP0lOVIoQGdwaGtr0MWYkIxuGT1gC1JCikl9aXFQaacIEoxlj0WM3HO0eZzZgN/A/n3itxKfn9xbbZwapExUtT70vqk2PpzBiln8PKOfrTOm7yCT5IOg+cIi2fs5cyaEy15VMouSQzDeK1oO+JZh74tuik8JVNOUEgJZwHF3Y33Q8XQstFtsvZuJBQgqCGWyiahIDE8FAgvpeNr0c2bOkYpZTOC5aZSSE5TldQSZpSpnCQQpg9HrFNsragJCzVAoSNHLHzjT7O2UpClT0LKAT20kgpLkkkDR0uG3gxSOzmk8GfxmzUYfEiapeVnmM10O4VmsVA0LUpWKvA4afiMZLxM/EKMsFapKVmhQ5dMtOo7I5sLxef8TlS1Swab0pHZLLYEEauQDRmY8oqsLiZSU4fEzUqQlEpXYVLYLAJQlSWf9xSS1yNIeqdIVO1ZZ7VUVkzUk5gopIBYFMwBCVkU+lNN/rUYKUDPQBmPVheatAaZC5/cXL6eEGS1K6o5inKtOZdC+bMCoAajKA3HMdIB2bigpamdKr0IIoSmrir0Y0+ows1dHRwYt/RfmSf7R+IUQCesU+faORbqQbZmpayNa/NIlQeHePWBULfj80h8qdxrx+U8o5TpQUJr3r94Jlzdx7tfz4GAgh7jwPqIelffzv3b4Bg8Tk2NPm60JWH/ibfOYiuUs6V4GIpeNUkg1FWbd9mjWbqHTJbXf7iI82/3HdqO4wZLxWYVFdRr3wxeFB+k14eoMNSYLoFBeodt4r5X+8PQjUF+X49o6mSxDgV1BAPeDDGc6G9W7xUVdoRodMeBTd9vC3rCMxvx6pJ+x7o6E8T6+IvCI+fKRgYOdY9u9vVJqI4hQPCOKTwFPlN3jHCHvXn738Xg2GiOdhXLvXwP3fzgWanRaX4hj5UMGkcfG3j/UMVMP7hy1HcfyYDMVE7DpV9JB4F3irnYUp3j5w9o0k/CJXp6t4VEBTcEoWLjjUeN4ZSoFFFLmqQcwccnY8ym/fHoXRLpkOsBZnIKhUvQAkUbTuDnfGKxEneCOIqPKogeUFIUFoIJBf+/wCoZq8rYVjD0fQqMRLnSl5spSHzJNQUO6VNyvy74xONH6OcuSyhh5rmUuqkpcAEZlagkUOnOA+gXSQg1OZ3zJLOBqzaVG+lI1WPxUuYJUopGWYSy0/sKGYFJF2NjQs0NfZfZCUHB/Rl9u7NM+UU0VPDFGahUzAitnS5rcsXjzrFy1IUUrSUKFCkhiOYNd3jHqg2IDPUuVmGQAqBIqxvlNr79N0A9L9m4bEMuZ2cRKyomJJUFFBco4KArUPQwnW9+BjPrg8umLPOBFYgpLpJSd4v3brRa7Z2WZSiUBRlkOFMWHB4r8Fs9U9eQHQkliWHFoCKtpo13QyfNk4YrVKBllbuol2b6gHoxbd3x6VJnifKQMykyxlK0hLOrMClKgzsXvbsvrHmMvHfpECWQpSUsDldiS1yzainGNX0bndatGcqlJUSANauUpqKOQH3BopGWTmkit21iZk3HZpuaYlAypS7DM5AD2trw0aL/GJQuaDJQnqpeXDLSWy9aodZmDUyigvcwb062pJwzSjLCmyvqHQOyS98r08YqsHNyl+tATkAEsZfrUDNExRdyWZIG4kPD9abTEu0V/SLFskhI7HaIahUVlIUf9rJWO/jEWw8CkIzqUDnYAEMzAFg9wCfF4cvALn4gILJT+7KzJDWJapJzEb81rwdjFCWRKQBkQAkBQoWud2u8QIx7St6R1L4cdes4UJ3q8PYwor1ywS9RwY+0KLUiNkmI2EbprwLuORvFcrDKBr4K/8AaoRltidP8TIZKiJyB+2ZUtuSv6h3uOEbvZfTPBYtkrPVLP7ZjAPwX9J725RzSg0NHkKxKm0I5+hETBRbVvKL/EdG3DoPFjaKmbg1yzUFP2idFeyYLNkhQrT7QpUkgEEZtxvQab4kVMAqRlO8W9vloldhXxHxowSJK6gkvTvHhpE6VPUV3H+ojMkK0fc1CPXwhIlbjXwPlfvgozH4qUZgAKqiz/Z/7iOXJy3GbvPiGt4RMiZv+ekOJNx87vzBBbI2BsfG/jY+Udrr7P6QiXu3MfHEdS+hcfO4wDDH3P6iOK+fDBKJYVYMfA+EcXhNajucQaNYGVV+A+cIlvX8j8RIuQd3qIiIPyo86jzhaGsYUg6ciPn2aI1SzoX8j+fOJKPbwr46w1Qe1eXz7iMEHmsfqDHj7j1EAzsCk1FOP/8AQixKjah4EfPKI1IS9ik8PnqYIpVJRMlKC0m1uIsQ40Icd8afYfSlgc5ZyDegKQpZWCKJP1U1c8oqFyzoArlfwv5GIOpcun6hob/ave0NVs14p6PR1YvECeqdJCcRKmoJyDIlYDZWSqgUXFQe4ixD2nJk48oJK5c6Uo9kpTmUglzLqQC1Wq4c0LmMxsXbc2SQhaCuWpw6WGWjAgWsSKV742BxHWByCpSQ6VEBRcMXcEEjg4jOXhN8TWUMHQdM+WtBKqhgtBAITdlJJNRUH8xW4roWqSgolKQkKSnIoBsy9yszMQATXxjSS9oKUCmwUkghNCHAL1citaEs1XBivkYBSZgSuYlaC1FsCp7AOWfkfKG+L0T+S2S9FpwQlMmYhCFpKncJIUsCoKFUsABU6VMO2xgcOnDEJkokqJTMQmqs4qCSQTUgkNwB0paKxUtKgVJy5BQLoHoEOSCSACmxuOEU+05MyarIgiUkpcgzEsUuMpCR2rk0OrmKpUskm8lRtJEvEJaclUshKFpyl3GZSCCQ9TlsaqCXeItpy1JUVDsqVlowAKiGUQL5GKQLUS1hFnOQuSShCVEDsigBuakDWlzcqO6BcShE1YWsn9wUU27AJVRNu0MtNZngk8L7K8UezQzAS8iw9pQTMWRqcq0oD8c2ZtxG+GnEgvmHP+jBePnABstVHPMbQsAE8gAA3CK5aEnhFFHqqKcsuzHlKT8VCgf9Md8KDRHB49E8kwoUL4Iekf8AC3FrPXIK1FKWypJLDkLCPR56AU1ANBeFCiEi0TH4lICiwasByg01QFqU0rChQhcSSy1gWBLDviabYQoUN4ASbDnEkqwhQoxh00QPLN45ChfQomP0nkYLwayZYJJN7woUVQkiLGBiCKHhzjkxIhQoUJWTxRR3CnDlEU89hB136+MKFCsqiecKjl6QNJuoaQoUYUYBUDjDsMkKSvMHZmerV0e0KFDxFloWELoc1gnZuJWJjBSgKWJ3iFCgT2NwemtxJ/xJOr+pgycgKlsoBQ6tRY1DgAg11hQoTi0wcu0Uuy1lSpaSSUkEEGoICgwI4RYKQDiSSASEyWOoroY5CjqicciLbcwiYpiR2FGm9r84n2SP/tTyT5gE+cKFAl+a/pfg0UeIV/k53iPEighQod7EIYUKFDCH/9k="/>
          <p:cNvSpPr>
            <a:spLocks noChangeAspect="1" noChangeArrowheads="1"/>
          </p:cNvSpPr>
          <p:nvPr/>
        </p:nvSpPr>
        <p:spPr bwMode="auto">
          <a:xfrm>
            <a:off x="76200" y="-787400"/>
            <a:ext cx="2162175" cy="16192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0364" name="Picture 12" descr="http://www.tantarobina.com/assets/2008/9/24/limpa_gnawed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0" y="1676400"/>
            <a:ext cx="2819400" cy="2114550"/>
          </a:xfrm>
          <a:prstGeom prst="rect">
            <a:avLst/>
          </a:prstGeom>
          <a:noFill/>
        </p:spPr>
      </p:pic>
      <p:sp>
        <p:nvSpPr>
          <p:cNvPr id="100366" name="AutoShape 14" descr="data:image/jpg;base64,/9j/4AAQSkZJRgABAQAAAQABAAD/2wCEAAkGBhQSERUUEhQWFRUWGRsaGBcYFxgaGRgaFxkXFxwYGxgXHCYeFx0lGhcUHy8gIycpLCwsFx4xNTAqNSYrLCkBCQoKDgwOGg8PGikcHxwpKSkpKSkpKSkpKSkpKSkpKSkpKSkpLCkpKSkpLCwpKSkpKSwsKSkpLCksKSwpLCkpKf/AABEIALABHgMBIgACEQEDEQH/xAAcAAACAwEBAQEAAAAAAAAAAAAEBQIDBgcBAAj/xAA8EAABAwIEBAQEBQQBAwUBAAABAgMRACEEEjFBBSJRYQYTcYEykaGxQsHR4fAHFCNS8VNiohUzQ5KyFv/EABgBAAMBAQAAAAAAAAAAAAAAAAABAgME/8QAHxEBAQEBAQEBAQEBAQEAAAAAAAERAiExEkEDYVEi/9oADAMBAAIRAxEAPwDkTTGYxoBUgggX0qpQM0xGG5BJv07VlVPGHSQQBrVjGHKeU2k15gsSEkj5UU4CQFqV6VI14Ec8KuOlV8QaGgFu1VIxBupVyDFErxJKfXWlYQDFMQkEKvuOlQbZXMpM9qvxDc3FeKdIAAFzv0qpVQYjEOFBCk2G9SY4gQEiYE6VZg2ilsyoKE3HWoYNnMVQmKVLxB1xK5k8x0r4ok5elWOt5QJSPXehkIJUINzSOiMOoJUQKn5C5tvXr7UGQRYUK06pMk60CeHGBxHIoKuNx6VVwV1pDhWsagwNqVvYxUZJF+leKxuxSZSIkU8OHWMAcJKDlSRpQOFwOVpc7zVLGPSE5RJJuDTQuS0ARrRC6v8AGVkpMaUWygkSq3SmuI4YkpTuoUO5hEkyrMI2FFUFdfI5Vz2peWSDcGn+JQgjU2060vbIV1kVUJa0ohOkU3w4BbKjcxSttc22q9LhFgdKSbo8cVCIShPMRc1YlCiUp3NBYPBqWrkSpSugST9q0uF8K4xy/wDbuAxEkZR/5UaZQHkoVINU/wBqXJKTetjgP6WYhX/ulCAe+Y/T9adYX+lKUf8Azq7gJA/Op0THNMMhSLqF6m+2okQu+46V1pv+nGHiFla/cD7CmWD8H4Vq6GESNyMx+aqei1wdrDqUqIKjOwrVcP8AB7zibNKvubD610xjF5HfL8gIBJgpTqBvYU8CaC1zbB/0vMArUEncC5/Sl6+CMtrUl1LwgxmKEwY3B/SusFFRUBoYolwtctWtpsZWvLVm0KkBCk7TCrR3py1wHHpQMjjRG1xp6gQfnWyxOAbX8aEK9Ug/cV621lACQAkCwAgCqnWQV+TcitT86KwTkSTVWEeUBGo6GjQUm6YB6bU6qqFKSDIqbjpOpkRpUkNKBPLPr0q5twQJT71BPnU8oEbTQCVKJiTFWl4lySbTXxUEk9KYXNLBEaUW3hUkSpVgNKWtYlJ1HuKukqOsCl8OCMMqJA30pthsalIgjWxPak4bEG9WsJlWU7CppZovEqF402odrBmQrNB6VLEK1gW6VbgMGrMCTN9KIcVPtlSyc2m1SThyoEmOkVd/YLzq5SUk9LH3oxGDSHLg5Rramf8AwgW1z7W6U2Zw4ylQ5ZsZo1vwq86VOJRlQTYkiI9qs4pwNxAgDMDpr87CKX7ipzfuFY4Y2hOYOAnb3qWGZJAJJ1gUz4T4UW/GiRuo/kN62/C/CTKUiStZH+v879af6ibusIw2kLg9NTXzeAUpf+NCnCf9Uk/aumtcNwrJEsXn4lJzfVVqNZ8Rt5sl0HS6YT6SLCidS+Q7s/jBI/p6+7BDZSf+8hP7094b/SVAEuuQYuGx+av0rcNPn2O9EIcNCNtZPD/0qwaTOVayNlLIH/iKcYPwZgmzKcM2D3BV8s000z14UmZB9jof3oC1phKRypAA/wBQB9qmmOtBuYtf4EgkapUYPtWLx3iR0YnXIZgi0AdDI5jEGaeFI6CKllrH4DxcrzUoeAGbRaR3gZgbR32rWtPhXwnTWizBiVfV6TXijUmgtsGpCvK8oD4q0qBw6VGSJPWpkVSogAxPW1CVj4tYSNxUULBFqpzFYztrsRpFp69R6VS04gkkwlf4oNifzoN+Y30hMAa1AwPaqQD/AM0Q5gykAmxNWqepJxBjW281OUqi8T8qrbaIBzWmoPpEiTYUCneN4OgJQQRcX6UDisFbKSIOih1qlnGrB/xSQNtfmKJaWVKOZEdh94owTkPhcCUkzYjQ7Gi8U3KRmidYTTXCKQsHKoGNiL0Pi+HyQq8fSkfwpbakT8qOaRCgTaRRTPCM7qUpIM7DamHGeHBBSgXI+Izf09KRfr+BsHw8KMKMTJ01o1jKhKgRBIgdf2rxOP8AJUDBMiNNKeteEXcYrM0nktKj8PUi/wAR7DrU/FSELeDxAPm4VSeQTyLBJ/7ik63MU2wf99irHBBe2cIyA9ZNkn1rovAvB6WTmWtJI0CEJQkeuUSo+pitJnBsDNrCdand+qvWfHK2/wClC1czrwYmCUJMgX0Og+pp5iPDSMPZAbSqJEmEEjWZVM+lbPzEk5VZZ6TJt2oDivAUPgFSUK6SJG/Q1nZP6c7oLCrZhIKAtR6aTubqMCaWP+O0MYlbCkJVCQU5FCJ0IOsH56Ckjvg9xKVBtOUmdVBAtvIBj0N/esbiuHYhpeRSkQNLZhcXEkTcSDVcyX4MdWxPisKT8HKrZUE/I8pje5iq8Opl0k5U9NBEdIH5iuZ4Q4khKYCk7eZ+H0VOaK1PC8KsJKkKbgfEEK5QYNpWevprTvntVOdag8LW1zMKJQDJZN9f9DPL6G1HNvZU51qIGvMIy20NIMHxpxFlo5rGAc2vQyAf2pyE51BRlM2KTGVVtwa1lljGzLg5p+T+EpiZnf06VapMwoEgjabH1pa3g1JQoEnUxI27AaivuHYkgZdYtI0MdBNPwjQKE3jML9xt6xWc8V+HQ7/lbSM6Rp1jenggkL/FEaRAqxOtLRHKVIcKgpR0BBkG28GBvNb7wlxAFpKVK5hYSfiSdBfppQPibhpTLiZyn4h07+lIkcQQlseURKdYEkn/AGE3F9tPvV7p2a6cNZ3j2qBdgZlSI1A27ilvh/G+awhRPNAzdzvbb96KdxoBJ6fEBrHX2qL9SLU5AnX0rwnehXMYkLCTItIMHLFt6uK6mhMKrwVAqqp1AUIoJEnI5GqF/Qjb3FI+IYEtkqkkE2hOkyYt6U6dBUjofsRQmKY8wA5lJ9P0o04/OK8YC6CRAGgPWvnnVOrhQgTqNKrfbKlCxBottGSCNTrvWh/H2MwvLE15goUVAgEi1G4tICeafWl+GxIQr4ZvrSEmjuF8PyrBTabfOmiMMOaSRe/Wl2FxDvmZ0gZBTdl5xwkJISNbjej1pyWKwgSrOAr5WppgVoIgqyg/hOkVBHA3cTdBJO6QqAO96LHgl9KAtYTlG+bYVNoqeBw4aWSlUk6dpoTE4aVqzLEzrBNFYHhrjjZWkpAEgTvG4oNhk54WuCbyNx72tRESf2mfCUN+YkYgkt5kg7Eg6nTQb10958NoysqUlIj4EgwJ73FqwWL4cWww2MuZa0SSZVJItH4U32+tb3iyFJBU4EJAH++ttAMu+lR1VU/Um23yFCoWQqxEjYkSfaKKwbgW0hURKRa1raWtXriEmxA9xU2Em4ibkD5VUpPT6VYySBCrdI07elelu+tqM0Fr2Lgiycp1Jt8+hpLxlxCVS62pQGuQcs6WkT7i9PuI8MS4RmE32+561RiOHhSsqlkBQMAEDT11kGp+KYrGln/oqSLEkJVIG5kgR3vRmF4bgSCpLSkhViS4UJUe4CuY+1R8beEWxhyoPFBGxvmjW9YnAELCGmSqAJUoggEiDqTI1quvYvma0yWcrxUiciVEBMlQy6WJ0AP51scJGUW1g9fvWd4S0C2mFEKOpJB5gTv8602HED6jt2p8XxH+n0SiSDPsB+9RXh0iDH/NUrxXt30qLuLtY39CbVbMXlk9o1odb5kpSgqI7gWPc1BjiSSrLNxXuKQlwAEkHZSSQR7iluHiSV5knOmx2JBPyrKYTAM53G3lBJClFs2jKo2gxYg7d6cOcGXeHlmdQSJj+b0HxHgDamlpClZ0wqxlVpsJ1m9OWfwRZ4aQtiUKWlxKzykAQCNRM6ED5xTPFtZX0Liy5So9DFj+VZXhjbaPxLVBCryImeWDYCd+1aVvGBSEhasmcwEKKFH1kW1qr78IySsGUwbQJ6yP+R7V7n9u1Ut4pJVAWmRqJHzrzEwIWT8OvodazyhYViZkSNewNSCqEgpCjdYiwtJEfDfXpX2FcKgFKQUawJkxtMWoCzzSFEHT50FjscW9E5knpqDf9KLcG9VqSDrRpPz9iVKDmUGU+msV8xiQk3Eibe/ajsLikOOLCBKRofzoXFcLIgoIUc094rS9SeVd9iXG1WCAddRS5OKi2TQaxWqwXhDEYt9WSGylIIKt+1B8TwT2FVkfby9VWv6HSnLBzMjzgmC87MSrJbQTWgw77aEZVo8wRdadqq8MYbDYg5XFPoB0KYI9LVtsNwDAYeQ44hY1h4GR9hUdYvcKsE4lYQ21lbki4jMe1fcdwiVlaPOKEospM/Edx2pgPEuB85KMMlsrNgpKQAD6xWH8RLWvOtIN1FB6E9aU5hboDF4/DpXAK1BOgzEJ+lNOGcTaxCktIaubSO5A12ExWaZ8OkpzOW6HML+1MeD4RCAXW1HlUBE6kc0j5VdkLHVH8K0rEMpbaAUXU5lQSeUzGb20ua1WMbB/CDfpJ9p0NJsO/wCbiMOUqzoCSopA5USg3zfiVJHyp08klSQMpBPW9Z0qngUhCENxEC3f09JvVykX/L9OlQdAiDNtCNQamlRi+o170g+Wu1p/moIqaHJFVlEKkaK1HfY/lQ2KxKW5UTCTqImCP59KV8Czh7i15g4gog2EzI1BkH6V7xHDFQGVWW45hBUPSQRVeD4kCADOaAfXvR6hI9aPsDHeK8H8IyqWmBJzGdYjvNc44n4gSh855bCRGX4iQYjS0ADrNdY8SKTlGZGb3gjvXPuJeDmsQ6SmSskA8wyIT1IAk+k3pTNa83wXwzjYXCsphWScySLiAFDa4g+1aZt8gmAOa51mf+IrMcFs0lsBKy1mRERZCioCZ6AgTRoViHFZUSlIUJ7JmROYXNj8NP5RZKeZlEXF+8VUrjCIlShaTygqsDE2FCr4NlUFOKJJOVKVKVcmRPNof5FBcaUyw0EtpyrsY2MkTYfHrv1FP9JnMWOeIWwcyUqJ3ISAIvqVEfw0Sz4hRlSohYJUEkRcTIBIG3cV8jDgJEp5VIzGEixI3B0IEHee0VXhsq0gQBlNx0Pbtv70uezvMw9wmNz5kxChaT6SL761FeDlUqJCinKSPv8AOaEw6st803327Uc6SRmT2+W9VfGStLfM4N9pAtI19Jv60sxPClwlSVc0XnQ5j1ixFM3sQEuNnZcpJ7xmH2NUcSw2dxIUrlg8uhzA2UD9KJcoAYDgys6SVmd0gCJAuNafuPIJ8skZiJKZvGkxrShCVoICVzB6XM25osqr8BhWlLLiFBSwoyT8QPSdQO1X50KMDmkHTl9xVeHxCzKV/EkmCNCDofWrcSqLga/egn3N7T9ai+EJcJgAm9piol30oRbhvJtt6Wqk4jv9KQc84xgcNh3ihvlKUgGNzG9BI4bKAsA3MSOvpRPi7gJYeWpSwc/wieYg79qaeH8ehbWHQgEqbVzd72ot/XLXrIv8JMOocDiCl0plORZIKf0rc4zhqcWzkxSESbQDv2JvNZp18oW6pltKFlRBUufWcvWmnAuGLSC++5nXBKTPKmdSB1rKdYPz5rmvF8AnDvLYYUQpKuWZmex3roHD0KWwE4xBK4hUwZ79qEw2GaxL4cUpJW2qwNgYNaDHrIOYtkgbpv8Abai96rMYT/0pnCPFxAJQLJTH4jrJ6CtEVIdYlLeRKZKzGvenTGKwyx5cgk/hIhV+1et8GUFhKFZUxdJGoq/14nxhm/CzaxnKisTI7fKrleGwuAxBJgEAaEkgT0P7mtviuFNsoICQPTQ+21feH2k5l5REEGLSSUx7AdTFOdWi0y4PhiBYRkASLyLC4AI0+H+CjmLqJywR9+o6V6g5BlknX1J1N/yqWFE8wMgwQabN5iYIkGIq4jQj3qt1F40k1asWoNSu4BFoNxS/iGGCm1ixnafzpon9jQpIJUnc6ippwHjmsoSpP4bR26faj2HcoF7HeeteZJbg+9UpazNKQTBEifax+1Z3z4cDcZS4pBDZSk/7KEgDe1qxD7ZB81LylBObMUpyoJEgBOxk+tbPFPKCTnlVhprOn3isHxNpwqzPJICSciQoSNdY9PvT/wA+vV54n4U4bjW86w202HDYvBRVHQJBE9ZNPOHeHnAo5wkmDmWhTzdtQJOo96zzf9QMQzy5WxEStUlRB9xNt6mvxfiH0OqS2pXlpJKspg/KwA/Peun8o9bJ5rDhpyMiBlOZal301KiZtA+VYVl9WIbbTmzZVBSlj/pIKZVNpAPodK57xvjr76pdWVRomRCR2AsK0ngjGzAWRlgt3jVwwACY1vPoKXXOQ+fHTMa+MoKTyqCRpe5ESehBI0FIcM0ltxSEcxIAzgyBrYxodf8A60pwvEluqU1hjDJT/kK55FFSycgmNx2MU+wiMg0E/iV1MBM+kAW2rHnm6u9TB7SxMCSD9Lb0c04rMBAyR9aT8MdCioTJSeY7doozEYsJElWl6268YLA+VpXmt5apkdBcfT7UUrGoKAoXBEg9jQJfEHS/1mlvD1kMgaQSAOwJi9SDYOTcH+e1ULCSe4m96U8PJaSQb3P1NWcQBcRAXlm3qNx1ozKBa8SpKk5SSCea+xBE/MCr14o6ACImd5/hpb5gTlETGk6yBE3qpziRy2E636RcfM080GCn4odWI/k0tGNi6hJ7dT9qHfxR7inhCeO8BxOId8xMciAUBQ/DcZSnY61lEIVh3gAoZj8QEzO+tdJ4Z4vbLrochtQjKDYEAaSd71m8Twz+4xiMQ6hKms4Cg2QTaYmPaufm35W/XqSOMYaFBQdUqLGdT0jarl8RDLKQ8hS1RZC7ZBrE71p+I+FWEEuBsZFxmExk0uKyvjOUYhDhJKVEJvcJiBRZzuDbnhaxxJCyVNpKNykkcvvvR+C8UqaUlAVmQo3vdI3g1e14YwzxVLiZIzQlWtZ3iHBSw6cqiRAIJ0pz83wbkanivixLT7TjSBlAvaTB1E03e/qA05CUjWMpmL/lWEwnFkpkFYAOoVofbpRGE4o15gT5SVzplTf5dKvBkvrqmAf8xIKgO0kGkyeBvLccyZmgp/MVpMEISkRHqZr7w/w9sLC/OAzTDSVBY9bXn0rYNgAQKmfcRfFLuHzDofsRoR3qvh61pUpKx3CgITfp949aNKOv0qBV+5qsyperv/LV8ly0birDVZSJphUo9KodbMnbvRQbvXmITU2aNVJXaTuPqKpS6Csj+dNd6pxmLCLQTy/fc1nuG8edOIS05ljQQkgncEXM6EVn0vma0GPazJIE9bRsZiTQ+LehJEJjcmPz+9W4hQ5pMDuYGnegcfhW328gdSqdSIcPQgAcvvFZLn/XNPGOMYC/8JU46fii6U30SB60DwnjJVhnGSVid76RBsTJ2tpamviXgiuHLQtlyy5+LKbd0i56+tIOHYpTiMoCQZVl0zqBAufSJrs4twWRm8Xh1IUUkXH1HWnfh3hPm5EKXCSSYuAIEzPS8e1MV+HlOvLcIJbsnOFApzWkAGCtOtxpWi4fgkNpyJBgk3IEkG32FXev5E4N4fhGmkAIggiypAzDX360YhQPQR9fntSFPEmm27ZuQqm3QxEdySRU/wD1UTy/v6mjEU7/ALhDfUZzHaQCYnaRNCOYzOCkbzakz+NzgXsD/D61FzH5TMwZBF99tKz9tMw4dj5GaTEm24gQUn3mqGuLKGJcQJywCPrJHWaWHj7aGrpCSDNri/WN5B9ZqXB8at0qXlKgLCDsYN5tpVyWjDY4xSpKlJNzBTpG2nTQ1U5i1JMzy6Wq5rChSAUlOaSSkSOpnWDS3EqUqU8xi0QQB1/5p5dSJPFEqiJi+v7UOvFGZi0a1U3w45CsylIsZ7dK8WWm0FfMtZjKIsRbXpF6r8kvObJnUmwOvftQa8SOtUYjiDjl3L9ADZPaN6DXiAKMNol8cDiXORKXgo6QUkaQR7a0Nw4LaUXeVA7dRrYa1m8LiiFwkhJuCTuSde9bThySykOuOFJgCCEgeoBm561zd3PrfmGDWMexc5y8lGSCfhnccpNzNIuMYwApZWHCUqklRBJAFgYsKo4xisoUtLq1BUklRgwLwBtS7gfHUNOlalAgpsFk331vS5ls0uvPDjhOCcdVnS2UMA3WdEeoF6p4vh/NeJRlCEwMuYyY3g3M619hfFbuKKm1ZcvRuR6E1rsPwVsshxtuVpBPNcGO40qps+lOZPWBa4Zhn3Mg/wASjMSrlKtrm4ptgsK9g0raaHNbzXQZVqRkG0aW37VLF+FkOu58q2zqG41O2U6G9C4zxW5h3FJWw2tQGWVFaot0CgN9qNt+KkHLxIwLXmJczvKsAVJ5Em90fit7VqfCP9RziELS75bamwJUScpGk5ZEnsK5W20HDndcb5rhGZRXe0QEn6kVsPDHiLDYSyMKCtEy85HmAmdE7dLGYozC6mup4DiIfSShSzGhUgoBn/UECRY0QS7FyjuAFe51BpF4V8VuYxJUptKUj8WeZI2CYt860S1+9LGV8RRioBzDQ6jQjY/t2qwYhPWqXEztVbjVra6Cr+EsxGOSnS57betDcQxiiglNiEztr0mKmcEZkGJiUkb6E69Kqxa0tgk3lPwiNtx1/eptpzCbEPHU21uSTYxrIuBINKeLcLcUW1JcgyCpaTBtfljS1PELCyAQMqgcvUCJjobUAMQUpbtLZABG4IJB+32rKtYzhwzmdKj/AJAkGUOyoKyk6iYmNDWq4WtCQFNhCW1HMUpTF4HSw0NooZfDRzAgmJ1UR0073r7gjeRS21fDKimYgSQYgetRevFl3jYoxEZUrUQlRBAkEAdtpIrBYLANqWgD4rlSjMkaFIA2GsCujcVxxZMpSFSCnKTFjuOka+gNc0cxhDgKrFKrx0Ouw6ka3rT/AA7th9cyNE2wReZCSrKNEozXIHyqWJxYEAEGPWg8dxJDSeYgdAbm+nKLD5Gs8vj6lE+UmSdyCT8tB6V0zxjfTZ3FoMnoTm5THX3vSniXGYMIVP8AOlUL4S+6U5zreJ09hYUXhfCwmFLGnSTqf0o/cP8ANK1cZcmN/b7Cg/NWozJJrYcN8NJMyApfuQOkxYHXem7HBcOhXMlNhufvGtulH6g/Ln2EwySpKX86EKN1CDtrlMTWt4B4ibaZKFqIT8ItFtJMGR6UFxvhyfNSpBOUAzpA3sB8PpQ4YSEhIA63vr23q50no2x2CAAcwzpA17Adj69aDd4sopJW45mHQkz1kihcNhQm3xD+bVc7ft6C9VqVmH444GsoTrpJ07nvUA+fxXPXa+wHSg3V7D3NVHGRsPzpaQtbp3j2odRB3j3oB7iH7zS3F48Hf5UQ2l4A2p5+TypScx5ZMA6RGtdawWDZcQHA0qVaKWPsNhSTgjqW0NIU2Qlwwoi6lqAJgnYSD636Vp+K8USho2IVEISYEnYCK4P9btyNua5p45azvFtNj+lLMN4UlKCpQAVodTG/bWmX9uHwpxZUp4ZrAgfCRf8A/VH8Owss+Wr4gVGOnYV0c/8AzJKz/wBOs9hZwrCJaezJgKSsDkmVDtsbkSK7Dwh9pwG6ZCZISR87Vzbh+F8pO5uco7mtd4HeLTr7bpSJylHoAc0GPQ1F++pnf6+T4i+0xiUrbyOIyqlEym/+wnaa5r4q4aQpanFrLtoSu8jSytxArtXEsOVkhhSUr1kpzWPvWf8AEvhb+4w4STD3+6kiSN0wkfKPzqZsrWWY5Hw7hQCVLcJSkWmBOYg5U30FiT6UWzw1JF3AgG+ZRt+pNVO+EXErUh1xtmP+qvLPsAfrRY8PsBM/3TTixfI2Fn1lZASn17VrRuOveEOFhGGbAIiLwgIza3JIzG3pWkEQBXOfDuOcwDMPrGTXJzLVBsmDISkHoJ9q+xfjbFOt52srSQqIAzKgbkqED2oZ2OiJUADNB4hxR0OW01zPA+OcUp3MtZUBHIAAkje0a961/CfGreJRCUlLoF0m9jAkEWI/Sil+aeIxSsoNjImN59aHxGHCueJWBG5hJuRWUxhUMqg6UqjqbA6gdJ7UDhfGbzCgFf5mwCIIGYC9wqJJiNan6qc361KsKW0hKQdJG8FJFpPY/SluIw61JWhZhBVKdZGc3kxe5OlSwPjnDPqTmKmlA/jAgyIjMLXnenOJazItoSCPSbH6VlZipWdaWGnBJMKATeSTr9bUTinSF50KSmBdSu9vvHpSjjWPQTkQpJWmLajU6n9Ko4FxLM4EOKRzyCBm1BuJNjpoaiy1rF/E3gkEqWVkSQqxyjWx+dc5cWpZUE3zSZOon1ubVrvGnEktJLDGW55zFx2FrzWb4W0pekgSBoR9TWv+XP5mjq74lg+DAKl1QWSLyf1uaPwjaR8AgDaP59a8/tgPjIA+Wn1NXf37KQAItoIkn20/mtV9HwZhMOVgGOUew9e59KmVMtm4BgRBsOswPeyiT2pPi+NkkjNlSN75j6D9ZpMviDmdSpJG0xP7Vc4Teo2C/EwRFjkkSBCTExKR76mkuN4pKzknLJyzGhNpA1NJfPClSSVKHWoPYvLtPafzq5xIzvVMV4gqsTP2qQIgk2pb/dqynMRfQdBUW+JeWrQKP0HbvVkZKUlIknTaYnal7+LkAg9Zv+lKcTixJzGSTNCOYw7Wp5pGr2MEXtQDvEelAqUTrRnDXW5hxMg79KucJvWB1uk6mh1mmfE+FFvmTzIOh/I0AtgxMW0mqiN2a6QjjqygArjyykpSAeYgxqNLFRmtT4awCsQ7mXJ3iZyJO09TpSbwWwjOovI8xp0FJUkFRRJH+vw5ojrFG4/hBwb3mJYdyFZKfLdIOQRqNRrXBc1rZevp/wAa8MsMNLW0hSSImFnc639aBc8NrQyhaVyuxMgEfTWjeI+JWMRhVhQUzmSRmX+Eg2mDJv2rIf8A9eMO35KH0uAaGCfa+lZ2dXPy1kn9aXgvCVuslRKZnlJkaG/5/OiOL4vKtZzArUjlABJGXU/OKU+HvE3nMPpUnnylQUDGwFxptRXGcWJQphYUfLCVtpQVK0+IRpt8qLzdEmeQf4Zx6w2lwrUTfKi15sCdzWrLpUn/ACqIMGQk5fqL/Wub8M8UJweHCnGVKXnjO4bQNITqIFLeL+KluOLUFuJSq4SDYSBoavni/wBTVXipplIdHKsFctFKudMWUlRuT1ve2tY3BYYqcSkHLJ1Og72FapHhl99MpaVfQkBPvJgfWhhgV4VRStKM0wpUZoG4BOlul63ng+tfhGTib+aC02B8WvKIkjYWJ96e4dttTSEcrZXmABPNYm/rEVnuBcYLzuRtr/HeQCAALHOtRGgyzEx67suNcWwzfxKaccQP+oVOdRBCcuh6mKm/UhMfg2sJBIkGR1n9ouazmE4wMPiipIlueZPVJvbpBEjuKlxfxQp9YUUQBIgHY/vfSlGLcSSY3EwY9973oxTq2DxTOIalKsyYF5gjsQDY7UHi+FpSUEFZSJ1V8oGprm3CsYlKuckJ1m9o03ufenOJ8UuAjKSpHMEz8Rn8R6Dtt1qLx/4DTjPAEqTKeWL2E5pk/OaG4Bxl9QThlqJSAfLEXMWiellCDQ2G8RBQSlSrp3Pa+p/OqcW2UttvoVdtxQkERdRUNNJv86WX+qabFcKBAUlORcROx326aVk+JMpQOVQSQq5TIWOw6+ta1fiRtaZaWkKAkoNinQmfntWF4hikLUSVZUkmL3i9oGot9qXEqr8Q89IuqVE6AHrfm7nvrUjx0JH+p0CU/EfX/UdrUsx2MU3yZSCNJtYix72OtANuTJJ5j8q3nGp/WGX9+tagDF/WR3JOtVv4uAQk9p61WwVRJIMDXbtehVuSqZ007d+9VmI3RTbhJkj3rx10TrP860OXiRBJPbaqlPhNMhBdqDzw3oB3Hk6WoZbpOtOcFaMXjr/aoKfMdKDJqYcmtPyX6fL1qEV6a+por4mvgqo1JCZpgy4XxXLyOCW1WPbuKq4xgi0oCZQbpM2INAlMUa5xDMwltdylUpPQEXHzikl1r+nmLxJQEMsgtBeZSlCAZ3z9BFa7jvirDthRzhZSMqkpjLKu5102rnKvEb4aVhmEmMxgIMqIHWPhG8d6z4zp/wDdIBVom0nuT7m1cV432ulsV8abfOUoSloqAUqwtptcxrrWhb/pjgHUKLZKlEahVkk6GPXrWF4YwoHKb7gEdda0vAfFiMM+oOlQK0gTFhk00sbdaMs+H0yCOC+SYKiMqiFE6WMT12rRrllkhtZSogHMLEFQmJHY1nuOlbrzzqswStVoM2PZJPypt4X8ougvOJKIuFTJKYiRv0q7P/SlpN4l40ShtCpUW7Ekaki6r3pK1x8pjlBKSCD6GdPy0rovjl5sMBCW0jzFfFkE9Yn3rn2HwKiCCBa09avmywnTvAnixl/O9jHVeY1BSFLhNxFkp1Pa+uhrMeNvErbxlhsIiQQABJk81tbRrWSeaU1zfOoMvEmbRqekfrRJ6QlfGn04YtRyqWFZh6ERbrb5DpQrGPJsRcVJb8gixB2oBpcqtqNKvNI3ax0bz2NEjFAi6b9ZpMSDYmI1qtHECCY0/Kp/Kjs4oAwBPWbT6UxaKHUlWYJOgT/qOhmBpGneswzjLySavOIBEa96mymZrw8aXA3H51S66QCAfUTb5VUxj8ohQmdTe360K8/Mxcdd6nA8xnENOot6iqBxAHUARcHU/vQjypJvVYFbTmJ0dicYXVlRJJPWT96k60Epnc7Teg2XinSK9exhO9PC00XjpaCNBqfUD59aCViQkQLmgisqqBTFH5L9L3MSTpQ5M1IVHerkhW69FfKqNezTS8r2vK9FBvK9Fe+WaPwPBXHZywABqSAPS9K0YBRA1v7xXyAZEfrTdnwriFxlbJvr/DpTDC4Ly+XKCswE3+/Sam9Q8J8AxLhS4n4gbRcHYgVFeDTJ/nStex4fWpSFqIbWAq6ikZjsLmItS8ttKWovEJJ1gSJ7R71H69P4/9k="/>
          <p:cNvSpPr>
            <a:spLocks noChangeAspect="1" noChangeArrowheads="1"/>
          </p:cNvSpPr>
          <p:nvPr/>
        </p:nvSpPr>
        <p:spPr bwMode="auto">
          <a:xfrm>
            <a:off x="76200" y="-811213"/>
            <a:ext cx="2724150" cy="16764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0368" name="Picture 16" descr="http://luirig.altervista.org/cpm/albums/yellowstone-park05/normal_3551-Beaver-gnawed-aspen-at-Hayden-Fork-of-Bear-River--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52600" y="4114800"/>
            <a:ext cx="3276600" cy="2015110"/>
          </a:xfrm>
          <a:prstGeom prst="rect">
            <a:avLst/>
          </a:prstGeom>
          <a:noFill/>
        </p:spPr>
      </p:pic>
      <p:pic>
        <p:nvPicPr>
          <p:cNvPr id="100370" name="Picture 18" descr="http://t1.gstatic.com/images?q=tbn:ANd9GcRF36SLKIT__h3XTwMttk60w36iOANulEUC8vV_bYxrtdPCIaE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91199" y="2133600"/>
            <a:ext cx="2501705" cy="3352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19200" y="304800"/>
            <a:ext cx="76200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7300" b="1" dirty="0" smtClean="0">
                <a:solidFill>
                  <a:schemeClr val="accent3"/>
                </a:solidFill>
                <a:effectLst/>
                <a:latin typeface="Comic Sans MS" pitchFamily="66" charset="0"/>
                <a:hlinkClick r:id="rId2" action="ppaction://hlinksldjump"/>
              </a:rPr>
              <a:t>headland</a:t>
            </a:r>
            <a:endParaRPr lang="en-US" sz="4800" b="1" dirty="0" smtClean="0">
              <a:solidFill>
                <a:schemeClr val="accent3"/>
              </a:solidFill>
              <a:effectLst/>
              <a:latin typeface="Comic Sans MS" pitchFamily="66" charset="0"/>
            </a:endParaRPr>
          </a:p>
        </p:txBody>
      </p:sp>
      <p:sp>
        <p:nvSpPr>
          <p:cNvPr id="1034" name="AutoShape 10" descr="data:image/jpg;base64,/9j/4AAQSkZJRgABAQAAAQABAAD/2wCEAAkGBhQSERUUExQWFRUWGB0aFxgYFxcXGxgaGBsXHhgXGhcZHCYgGhkjGRgYHy8hIycpLC4sFx4xNTAqNSgrLCoBCQoKDgwNDwwMDSkYFBgpKSkpKSkpKSkpKSkpKSkpKSkpKSkpKSkpKSkpKSkpKSkpKSkpKSkpKSkpKSkpKSkpKf/AABEIAL0BCwMBIgACEQEDEQH/xAAcAAACAwEBAQEAAAAAAAAAAAADBAACBQEGBwj/xAA/EAABAgQEAwYFAwQBAgYDAAABAhEAAyExBBJBUQVhcSKBkaGx8AYTMsHRQlLxFCNi4XIHMxVDY4KS0haisv/EABYBAQEBAAAAAAAAAAAAAAAAAAABAv/EABYRAQEBAAAAAAAAAAAAAAAAAAABQf/aAAwDAQACEQMRAD8A+IoMUMWEVMRqpEiRIqJHI7EgjkSJEgJEiRICRIkSAkPcM4QucaBk6qNh03PKH+E/DalsuYCE6JsVdf2jz9Y9TIkskJAASNAGAiKWwGARIDJFdSbnv+whlKi/PlcRzOkM9uVbakxMoIIFAWAYNU1J8N3uIiuTAQU1Ae/7m0bnSComk0ZgLCKGWS1mSA243D9GtvEALndR05/zAUXNuwuX6Wtyhcz0I7Rq103J6bwdRObKkFz5tfpp4jeHpcgICVZRmqWFQ5vp58oDORhSq9mDJezvmP8A+zP13hqfh/lS28AIpKQQsqckvpQQTHTDkqb3I/MBizVE3rA8p9h4b/pqsz7tTw7408D8LzFgFXYTuanuA+7QVhCWLqJYXOYp9GisqYmZ2QxymubtFwzMAWuddjSN/inBJbJSkqUcwzOyRTkHN23tHmhh1nECWkgS1F1FIIDfqqGej2O1YqNbAcMKprFPaW5tRSUt2G5qKX5BrOTPiB0rEskpWr67UFyCd6AnYNvG7OlCWxT2DlYX7KRYBtTR48xxtJrkllUxqEAnLWpJs9++IMninE0t8tDkJ1dwVaqI1aw68hDGH4qsyVqUouhIA7RrmoNbQhg+ArmZTbMT3Aanr9o0lcLIPyw2ShUbOUhmflU9YpCWHw5CSVuUAlqh1KNKc3p0g6EEXNToNABa/wBPPWsMzeFFRBKuyn6Upr0LweTgQi7khq8h0iKmFQJSblz/AAPQQKb2i59TByijV8eYe+lCKwFPzD9NB7fTeA8skRwxZMcUYpirRyOxIrKRIkSA5EjsSCORIkO8M4SuepkhgLqNh+TygFpEhS1BKQSTYCPWcH+HRLZS2WvQXCfyef8AMN4LAS8OkhN2qrU8uQ5esaHyda2tz35RFUFTv5f7jqwSG0I8/vBMocVLRbITQPyiKAoNbvNoCEkKOVsx0LkDlS+8MlrHwpo7G9YkmUA+1Sd+QgBzFs7Buj+nfHJa6sHzG3J71P8AiXf/AFB2NcoBI693n6QaRLyHMvb3WAV+Rk+lyTcsBaw9epJJh2TIXMZIq5q1fSAzyVnspJKrBxR/vFyXUmUyiW7QSKNW50DvAMT8OJXZKkvsK+kITpWdTIOYeFTs+kbXDOGy8j0UFaBX1bFwLOd7dRBcUtCFZQHygUAoCbAVuYDBxHDygoSzkntAbaJDc/J43cViVZctk2e3cIHImLqsAEkHKCK8yRSghCdxxSkL+YhiGCajtE/pTRhXX8QGF8SInqUJaCEoYErzpGbMeVSLBudqiHPhngWVLzKrBo5DJSkuKCxNCekOS5aEhK1MVs9zRhUuf0h2FBQk3Lw1whWZS1MwTcki5APde0Ud4iXLkkUe3nWMOepWVWUDNS+rOW6tTk/WNpRzKG1wKuRv/wAdv9QjiEBiXBbpyp4ekQI4RkMsOcxLhi+zdKeDd9pJKgTUOSxI00blz747LQRNqT8s1UaKsTYAt1tpBnSAUhmSbAAM/wBKacm8ekAGcAfLLcNbNZr7wssDKXJCv00sdSehhlYoTfTo1/SFZqS55Nvc7jSvpAAUc1yadKtrzH3MDEwChS5hsJ9+9LQvMlsWKSedIK8qlMVVBCvaKKMAMxIkWiorEiRIqJHIuhBJYBybAR67gfwylH9ycxUKhJqE9dzyt9gzODfDJmMuY6UaCxV02HPw3j1iJCUpCUjKkWAcAd+sXVNchqxxSSGq59+A/EQVCS4LkDQW89O6JmJ9Hs8QORWrcucHTKAsCTv4VaIqCQ1SK2GsSYe6CZO8wNS8trk0+/oTAcRL17oJKkmwYG1r/wAnyETDqdRIZtTVqU72Hh4sHjHH0YcEqSVZnCE2pqX5Uq11NoWBr+nHZzByDzNd2tQWi3yHBL6tUgMetgw35Q5hMfKShIypM/IlU2mZMsqAOQlT9rZI72o+fPQuavOpbpZgiyXpmOVqAabmAeRJloYzF5idE2Aff8CNadIlsUUAVcsHPU98YOJRmSgkFs2p0Ta13OnSNReNGUANQOo7fmusAni8PkBTLWFEWoWBPLQCMvD8OWjMpS6MCFG5UHKlqHOnQBto1cFhjnMxQKEVyoP1K/8AUWNOSb7taK4uaiasSiCoLBz1CWlpuHrUlk952gMrgvxD81eUqWyuwhZFwhytbPRL67qAajBnFSJZPa7WWzl6dDvy2AjvyB8x8gSkkAAAAAJ/7ctLD6Uhz4kxi/FiVKShILl6GrlykECu+X7awDhlCbMGRbANmLWDuzaqNB4mtRD+MxgAypH1FiwuS+utifGA8EwKZUrkA5L/AFEs672/mCYxILZkj6XFwQ/pb1gFZuPUnm/UkD10iyUHXW4IBfuPTx6wjIR8yYpavoS6Ugiii9VdBQc2MaKk0c390EAAKa1Mp217719IFnOZ3O7vq715uXeDzEMW9+MLqQSWTclkgXL2odeUAOfN1JNi4LX5F9vEnlUEyhNS1xa1QRStwfLk7OIwKkrLgMgdsvrohLXLlz1boEOpKHGVQcqAU4J0fp4PADEtiacmdqFnYv3xRcusHVLArWg8Re3rGeZazUANo8FeYCIqowRaoEqArHXiNHIqJDGCwK5qsqA58gNydBDvBfh9c8/tQLqPoNzHsJGBEpGSSAkPe5J1J39hhAZWGwkrCahU1qlnZ/27ep5CkcxpUpaUoJYgUcu+r60Gsa0zhCc2cu+5LuTc9Yph8AlKysm3cANgPvEBcHhylATmJL1LM/LpDYkE6f7iSiCE3rUUsHprGijh5TLK6BP6XYFR1bk91N42gEUSOvfTv97wQJFGBfUuWpo3StYqkEJCXzF3sBU8hoGoOWsdKgkE7PTc0alyf9QBpUsXcPWmogKsqg9rsSN9hra8SUksQH7RDv5CO4iU1cqj2aUaoIpd6vdqNAZPHeLTJMsCWkqtUghKQSQlIS9TmBoA1njGn4AAPPUTOJHaJ7MsUIASGDu7C1XtHo8bJJyqJqhRUEsCHIYX2BLfxGXxREsLSUpmTFJIVkJGVJLVIAbMS1STZ7QGn8L4SQZKpaVKmq+YDMYEHMQQ2ZQDi9RtuY9ZI4FKSAVO4HZBJJA6R5n4XmS5CmVLZUxgkVv0awB8yavTQmcZ/qcRMkocypTfOUH7X/pJOjlwTdnAu4DWlYVJSC/9sfTqTuenOLSsMkOpikfpDPzzl69BDU/CLyomlDh0hKQUihLEvYISnUDcC8AxWMBmZH+osBWwBJty9RqRAZypRzKJJr9INhaprU1jPOESJhIdgA5/cXonnVyerbxpYvCiWFGoSp2Fi+zc6wvLmESwk1NzQ9lzQbUFHgAYic5aoGxJYGn4jz8zB/1OKbNSW303f9r2cXP/ALReL/FvGRJR8tDmYsUI0FRm63b2+ngJCJMpCUhiUV3ALOTzJPjFDMyQnKU/pAPh+3epHSM3HYmzi9CAaHk9zWkGnyMzgE6Ch+nmN2Y94iiZYOVdDTssX6V1iAKJIQEoFG2rzPrDYRvt/AbxgUkOSohmOmtKfaGHdIJ29/h4BVSdKgkULA9/c/jCy5WYdpqFx9u9jDmYE5ailtAzgkUGv25mKEe7QAXLMNPB/dIAqXtybwrrZ/SGEjw1gcySc6spOXKltaFyaalxU9wZqgGYnss3Vtx78oX/AKdWhAHVOvUQ3OlkPUjYFIDBmFdyaxX+lG0B4YoipAgsykVkySpQSkEk0AGsFDaPQ8D+FCtlzgQnRNirrsPMxq8D+GUymXMGZeguE/lXsbxrpK5imlgZUntrNUhrpDXV6QRxeVCKZUpFNAByG0FRKykFWmghGRgVTZomHsoR9CTsP1EG2+/S8aU0P09uYAKlOXNvSOYZPzHIHYBYE2UbONwIucHnDCqX7XNtPsY0paWDbaAeDNpAAnSVMKsdd/5is2bSpcgUc1IsAPbQTK+kVUkK3vSx9vACKWDtW997NzjiZZJB1++7G38weZtW13pVtte77RfKQ4NXp0GtPdIAUkM5JpbZ7U6xdlE+2pt4xxMsZnSGDM/IenODyTy91gFPlghmfd/d/wARm43BzlJGRWVLFzqcxvswS5DNVtI1cVLShCiWAYk6dXOlB4Qvwzicr58yROCAgAJGYqJUqYm2UWASSCD9oAWFxBm4uQVKAMlAIFQVLmkiUFGtflnPpRtTTb4X8NmQj5YbISpSy/1qUXDjow6czFpeAlHGKYnNLAUoMyVKKQlKnNWAAA2Y3MbScyaFy+7ecAvjMaTlQFMWDjkkUSNmFWEZc3COtS8xchwBR0AhWWooSrKO49ziXKiwfUkaAXPINcmw2gE6dRwTUAjMkpUASzqFvQ0ZncAFcSpLZTZTJFKjLVqV7/R4GuYkOTXc9L07oIuS1qgVajgAVNL1be8CnSgDZrEEcjs28BlL4TLm4gzClihgHYOoCtdQmierx1cxeZJIYj6tb6E2LQ5h8VmWybO2bc1dv8Rvq5gi2LgVaAphlBIUGSygx7NW/a+x1hZJdRJoEhtGPcNIZRJ033MCTJc6C7u0BxScwcM7MkUDj36R2ZLJQpYFE0AcdosGA8X2F4sgOGIY1pfoI4lBqB+T7MACWpTZVZSRfKSxLPR6s5bueLZHrpBUyLkVIiFNQDXf0SPGvTrALLToGqWLlhXXoKv06RTF8NzTEpScyEVcP/cUGPaayQTbUnxJPUGoK0pYs5eh74Xxzo7SS5AsaB7ud2rTrtQO4RPzUhTFJP6TcMb8nFe+GDLR7AjMwHE0r7QC0Ek9m+ZR0/4gac30jQl4dYACioq1OYCp5UptAeEwXDlz15UDqdANyY9nwvgyZA7IzL/Us+nIcr/ZzDSpcpOSUA2p56km/to5PmnTsje57hACVjUrJQScqRUgCt6D9xOgFzyBg0mccuQMlOiE1CRoH/Uo6neMRGHyzQAHmKvmqUA7qr2iK9/j6CXKYAMwgL/PCRl71G5bk1yfekVJVMYNlfSlE/k2bn1imR1ZlOR+kC5O7dPAd8OlKUP+5VVKL+ewCaQEwNEkM2gGo3P8QYByw/FPesShSMtzaj03L6n3zKHfamkAJRYc202/MSTJBoaaV9QPdYL8tqsTVrxzEDYWbqOT+7QA56AGSKgXJNvZgRQSCx84MWHhHEVPvy96wHUS7BvfusGUgC3v3+IIgFnahIFB/vS5gjUc6+xAKy5qSpizDtEEPQWF9SPKPCcVwisMuVOAKEElRLqzlRKjlrU9mj1+tRMfRZiAlKyxZIBBIYLJP0+A7hGZ8U8JVOloSZQBJdK1EtLLVOVgSpjRO9SzQBeAYBef5kxTzJxC1KNrUQOSRQcgd49DxIgJZLHQKe/42jH+HR8sqllWb5aQhO9ACtRfdRvyEaczBlTlDNZnHQ/eAzZM8hPZJZV2LuAS1jUG/hFVrdhUl7ZSqm76VPkehcRw5Ts1g51DXfk0LyMOpaAvKpOYUCgQwrVnpTvqKC0AvNRV613Pvl7uvMSSNqHu2MNplGgJLUu6i2xfWOY2QmWl1G77W0F7wGOvD5GCXf6UhvCHU4fKljVRHaNb7hukaQwksIC7qI7NmFPO7RnYvEMQACpSiyQASVE2AD1N+lTABVS/vl6wvxHFow6TMmOByDknQB497gPhZMiV8/ElIKU5lP8AQgAOX3IGvhHy3iIXxbE/MLy8Igsh6KWBqB+472ApU3qPQ8MxUqdJTNQ+VT3YGlDSusdygmjN9osClACEJyoSAABTKPvXxPfAkjLmS4YNVwXLctqF9atziqfNYkM2139v6whiphAAftGiXD1F1Fhs58LRpzpbySUrTnZkJU+tlK1Aq8A+V9OYpKqO1BTYPQPX83gFlJyHNdnD9liGDWHLx5Rnz5rq7VE6kizP2gQb2vT7ac2TQCuagIJoBqzageZAjC4jxD5SiqYn+2DQEB11cgf4jsg00rsQcmcIQ6FMR8v6QnZi9G3at4TnYnGLUVS8PNKDbMVP6++ceu+F5iMQ89SUqUqocvlAtej843ZmOIN0xR43IGYUOvIfk7xRSmUCVMmgSK3NHO5/3B50zsk0oCbgOfSE8DhFBp84soVSDQIDUPLvrSIHpfC0SM62zKJuf1EmiUvYQcyyzqLKZ2Z25DeEeHqXM7a3OUn5Y8szfuNuXiY0lpJLmwIYE3qHIgOypYBz5Wp2dWH837uUXxQDjQ6ltNn8/wCI4sGvpUU0q233iqJZJ3Au+rM/v8QBpVvx41rsB4mGCgAO/P8A1EFxfrHJxDsaNcG9DUdTAWSwA8u/n4wOa1GNa0On51ga5tYq5Jfpbu990Bz5dbvTZmOtdrQeRJqkeaTcncHp9t4ohD2I98+vrBkVLeF+mnP7QF5SXTc3tTlqz0+/RpiiUoUQO0bA7nnyDHuhqXhjUirM9n5+be2hXGYkBJUSWYlxsA7uOT+2gFcYVJRLCc6cozF3UVVOWptV1HWgHKNXDzQoVBzJDuouLa+b84BhZ2YZjVwLitWufAexHJOjEkEkli1LgPbXwEAjjuHq/wC5KP8AcYBKiaEVPa/xGu7N0twTic6WlKMmYuS6l3BL5yK1JJLNqLPTQ4liAiWewVqmdlKQR2ixNTdKAWJU1KbgRfB8P+XLASxmfUoUAWzdkOSQkU8AHckwB8RxBTnKhxqCwKleZMDm4wtYZjoDUbmprcRzEp7QACeyoHtMzj/I7Vt+ItLIUxWA9WtudrBiD39YAcjCUzKqdBU9O/XxhTHYYKCksWJYl2ZmKgKOH3emlY0ps0MlMtYCyahjQA1y0Yq02D660xr1OneekBh47Fy5Et1MlCEhtmFAB9u6LfAXxNhUBWIxRUZyir5aQlwlA2/yPM8t4R47gjPGXKVB0sARXep2FfHk/JPCwoAZAALUtp4nf2A9L8TfEQxqQgpKZNzLUR/cN052ukXy2e7sGygK0IyswAGpGnLRoouR6D+W5kGJMlEwAlk30YFmIIJd7moZvOJhzmcVpTepoPue4bOJLxiM+Vw4sHHieUPiQhLZDmo6iGqfsBWAW/pnDNq709u0ERgwKukVYOQer17oXxU45sySaPd+8eNO6BKxSe0MrFRGZb1NqP3AdGApAYvxJxn+nS4STMUTlvlSDcqahJqw28/A4vGLmqzTFFZs5L02Gw5R9V4nhpc5OVbFJ+nsu5tQjaur05R4XifBZYJEsKBzcyMod2e4peKjQ+BuIrSRLByoqtSuVgPEHwjfX/1DWCQiUlSQSASpnajtlLRg/D/DlISXpmNBqzaxJvCVAlsvg/2iK9TMw7tnpV0jQ5eQuHY+EFmYMTGSomugIdhUl9L9YhExJM1bBCbWL8xskQXhk4iV81b5pg7KajsuSNbVgJPIlFKAns5X2ZmAG+pfo0SUdSXO/SsAmH9Sr9fAe+cM4RDoIKQ5vrQWSBoGbrAWWCS/5vsfKLSkANtz1jhSSrl7Hh+BDRoNO9vfdALzVwNKXMMS5SWJJ0cEHd6l+VfdbIw7UqWe9f56wAclCb106tBhJFGfYl9Ne8/eOpDXsL6wZC0ZAEOVzPqLFJQC/ZSTXO1CoWqAaPAJqnJI7KhlD5spp2fqryLbtUQbCTvmMpSMqv00Yhh2TZgyS4B1VuRC/EuH5pfy0hh2RlTRkAvlApQkf/1zguGlGwJLmp63A6/c6wDKZpTUEClRemtfOAYxJUw3+qrNybqIalK2v1p0gU+ZkSVH6RUkcqv0AB84CswBi1imoIJpagGpt5QHFcXl4aT8yYKD9IIzKVolPN9epqBHlp3x00lZUkhS1PLQWcoFEu30p1erl23GL8KYWZjMYlS1OEHOXsDRgBYWH/xHKA9rwX4kCZaVT5SzMm5j2qJQj9KQGf8ALdANUfF2FWyZcxIOu4e46xuJ4fnAzAEClUiPCcf+HkYUzJqEhIDqJ5tTzanOKj1ePVLlpJLEFFvG/jX/AHGXhsSr5oM5QqGyvlLAXOzmPDcO4vjcYtIUWQkvROUEgEpB3Ysf9tG7gfh2atSpi1EhTBJUasGDj3cxFeqw+Ol5j/cRms4bwHfp0hDifxPKBYqJIFGDuw8HgWE+FJSHYqUeVa9NIMn4aSGUUJBb/wAxYHkTa2mkB5nifxTMyBMuSfmKB7TjepYVb6dYWwmNxqpaiEAKAdICXdmehJuzN13j2f8A4MgnN8ySlg1K20FILK4M9UzZZA0zAdbiA+b/ANfxFScp+YFJcuQASKAJZqlwfGFsRxDiAUpzMDM7ANWgbQkvYVfpH0DieGASSiZJSsGmeYhLEipd79LPTaMnA/Cs9S5ap06WRm7KEqYqP7jQUAsnQd71CPw/8EukTJ6jmJdr9zvaIr4PXKmqmSpkxqmlDV6c7+se+xHCylnUgD/kI4qUcvZMsUp2018OcRXheMyZyJJKVqdKS/U277t1EYGA4Jigo5gSB2mJusJ7I6gkP0j3XEglCkibPlgKNE5i5VuwBsGA28IZw0qSErKFrc/rCeym30hWrb+G4ecw/CZxr8oJXRlZ307RYJb0Z4tI4bOQCJqkZcrMmW9Bv4R608SkoACcyi2peg9axjcS4qlQdSA1BUmhVpSAxcevICXUa0NU0NyzPA5WLkqAUqeEk3SxLcnzaQ188qUkiSkg5q5lHKAPqYFg9WPfSGpOGSEgBMtAaibN3eda1rWAexqTNor6Sa1uL5eQcDui8wklz3CzActBESjvMUWkqOUf+4jbYczAVwx+YrNdILA6KILE9AaQ/lIc+Te/ffHUywnsptpSw0Hl6xRaSGBqeump9YC8sijty292p0gilEKKCDQXsytHcVYX5kDcASA4c71frS40LDvhWb8QSEfUS3ZDpS6XVUdqgsxvZu8NQG1SadXHP36wQpDCrx5//wDLcNnKVTCMr1KSz9QK8o7M+NsMLKUW2QrlvAbajUJ19++6LMEgkkWp0/jWMXh3xXJmlQQFqUEk5cugy02etO+GvnTVknIQWonUuX06DygC8UxOXshYSpu/Ly3O3MxJc8khMtKgLOS9vV4mE4PlCSo9phc5je3rUxqYTD1H1dTSnIC0Biz+AzFzZcwTlMgq7IBqSGo2gazVaHZXDPlFKCpuSye0AGZTAsDQbnTWNP8ArAg5Ug12FhuSDZw1bue7H49xsSkE6gjK9TMWPpASm5dgB/i9rB5n4y4PJMwBc1RxC7SpSQU5i3aIUXSgJo5YlgwADD6F8GfB+Hw8oZUFKi2ZSi6lHyAHJhHn/gX4CWlasVjBmnLqEmuR9Sf3aNoKdPcT8QEBtYqH5/y0D6g7a0jyXGcbIlqAmTUhRsEuo1LAaByaAa12MVxk8qOYpJ0ABNdn7i/sRhzsGmbNQUBiguVH91irrlGUH9IoKl4DbweDQuuWgd33NxQh2trtB08ZS60lKOzZkpAH7bCsCXPCZVWQlIclwAP9fmM8rSXJD1ALP4P7YCIo07GKU5VUBqPUk6AOxAp4QpP3peLzwlbJIIL6K/SNOQOvKm7imYhRO7ae+cANMthoDf1iqnFKhX2P5ghILmr6A8vtAMRLUEhdM36X1r6e9oBKfwwTVgrqhJcgi7FkO1Lkk82hqRwlZm/MN0hhyBJch9SAB3GK8Ixi5p+ZmaUmiWvMINS/7Qzc2pvGliZ+Ykmmwq3iNeXSAxuK4tRDJSSXarpcn9ROwALdeYZ/Cro4mJDfWwqwDJljTqdLDkli0AlAcukuK0fc0jkkpSMoSzNWukBm4rhqp2KExVEIACRzLknujWxONAGWgAFT5k+tYAqY7JsNxpq3PbxgOIw4WGUKAuzkWNKv084AiksM1wz87ev3MZWNxSgAzqqDcU5nRmBeHJgISzqLVBuTQsm1K18OcKLk5lMQ9ASza1s2hIPM8ngK8LWsBRN1VF3AuA2lSPGNxEtwC4ruYzFyWSzE62qa015179BBk4ZRHamAK1AZhsBTQUgN1akoQ5BDi9Gfavv7jwk8FJy5lHWh72JYecdwstJUFKzMBTMwYbszA02eGzMY0poH6129iAQxctaiGIQE1JIzkbAAFvYhVH9SosmZKUeSFCjsNe+tKRuoxahmDmlCCHHgfd45Ldn37u9vHxgA4TAqJAmTaasHAe1GbnrGingslQCfmJIuCpKtLN2WeEFqegdzfVgNYMgMN3cV0d3qOR8tzABmfB0hKs+WSVEu+b36RVfwfKZjKkZbkpILddXtDS5hYu1B6a8hSKSJinA7QDvQ0YAUNbQA8DwlKCAlK6ksGSlhck8ta+N410IQSQ+VIDml3sBoag+HRxFaqi4YZn06nZ69wiIMxmyh3q9wlyB6b77QAV/QbXyi9HGoG1STZgIWnqZwJpCsv6RoPqOUVIdrVNIOmUUq7eUhzUCyaNd6003fQQhxLiSZaSRLTMWoiXKl5spUtbZQzvlSkhRbdNngOzuPIwkomasqBsBVcxWiUj72DU5s/B/ByT/U4kZp6iSkO4lJLdkD92UB1XttD3w1/wBPwhsRiP7mIVVS1VCD+2WiyQKAN/qNfjGKlYWSqbMVlADk2a1KXUbNrFQ5PngUDAmzln6PA/8Aw4AZ1l62Br18mj4JNnzeKY9KU5+0oZQ9UIFSp3uEgl4+44rGZRdgN/vzgMzG8QCF5dAHJIAuWSGGpNO6KyTmUAW0sBpfw+8LT0ZlgqqTYM4c2Js5Gg0aCz5IlEZPqUGal/1K9+cQHxuIYFIAPIgEE6E8gaxi4dASpZ/STR6Hmo6EqLl+YGlTcQmqQEmszOcoy0c8joAHvsS8BSs6E0oX13I9PHpBRUHVnOg337o5Ml103PLkIkkueQ9doIJGZTVfl3/g90BnTUjsvZ/J/dImGxMvEFVSUBRQMrgq0YHQDUjV45OmiYGQSUl6tdILEh9DvqKiC8MxEuRLPZZajllMl2FWOV3Z3UeT8zAVdCVKkyiAqWgEJr2QXCRmalvAC8dGbKEguzh6PpfV6gwCUkyJJdyqYrMtRDqWs0DAa2ASKCHMRNFAb/rIIZI07z+YAS1pRlDpUpSmSKUDElRJPJ4EpKTYvqP+LX8YriUgkGlWPNtQ8A+aQpCQXUTUnZ+VP4gK/JAoQXe5pTcnvPjAH57tzGg/5Mw6nvjSxo5N7+8Iu1Wemj6VcN3+kABVgSKgOWOpuBZ20oPwHiAKUdhQzGoLs5Atswdy9Cw0eGZigKtR6nxc+VekZmBecr5qgMoI+WglqJ/8xQOmoHTeAfwuEUEBRYAsP+RDVbQFvOOKxc39ISUsGNBps0MYgr+WgqCUrVYKLpRrmURsNBe0JzeKTwSJYQpIsSQl9yzUq8B6VAsPL3rT0EXTLfn4UtesDkDU8/bwyqY4ppR/Cp3/ANQHABT157R3M5I27u7rasW+ruvTy8IrNS6rUuWGmrtqzeMB1Etq1rWvJ/JiPCJM5XLUq1Hb1r0iTFg0tX7/AOzEItoK/km2g9eYgCf0pmEJQkqJoALk08o1MBwhSUupkqFVdp6v9NCzhh3vWPE8LxcyZipqQs/MP9pAQojKKukE2oHWuhYkAiPo8zgpSiWM4SlDOXAzNo128IIh4cyQQAnk2ndr+IVmyWrrYCo6a0p6QebiAAMyge+ndGXxzH/LQSbnubeunWKM7G48jsZcyzQJDurORkSwoVEBVB0oHI3vhD/p2iVMOJxHaxCqsSFCUDcA2zVqRq8O/BXw4QlOKnp/vKHYBH/bSdh+8i5uAW3f1qmD0qfekBl4vFJQhRJASlySaAAVJfQMLx+d/j74xVxCeESn+QhTS0sXmKNM5TdzYDQHcmPU/wDU/wCNlYqccBgwZgzZZpRX5iheWlroBFTqRsC7vwT8Apwn96cy57UAqmV0Oq91aabkD/A3wsMDKzzAPnzAAr/BOksHrVR3A0EPYyaVFSQQWbLe5/V+O87Q1isSxrrSuop5RmoQCtRrcgcz7YRFGEshVbtQeqvWATiFKcGoBcvpq0VmYtwW3I6ttyfaKFYSXo7a2BO/SAmalSQEA3JoNTyFICtTgM4o9qhxQsdai8WUu4e7O5uat1qLcouiYlVauW00IBBSdXB9sYC2Zkg6gvdwSRy6+UPJxOVADnOodoOwbV9zGWiQoJUu4dtmFWFOWutd4LJWSMwY0HOmjdYCYuQspBlhKlkhKQosHF1LOiBc+AqRCOMK505OQNkUrMwqUvQ8klh1pYCrM6cB+k5msT3s450g+JxCE4Qy5C8k1Z/uTMppU5sp1V+kaB94BGRx4TZq5VSJSXWtxlC7ZAP3M/gYoAFFh9NSTvA5XDUSZYlSg2tS5JNypWqjFkOlNgBb0evu8B2asMogl7DnFBIExaCzFKS1dVXXb6mcPoH3jmOl9hrPto/vzi/CZ6RnK3zUb9oFXLa0BA8YAk+cbKqwar16a7eMJTywJsWLG9RWrtqAX2EMS5oWtZJtcaJzM1W2Ywni8RVQ0PIaN5OH8IBPGSwoFgxWAnsiwajg/pueprCeGnJQv5hOZBAAJdyaiw/TQs25MaWZlMS3ZUQdNmp18DC6A6agU2t4bQBpuNlqS9Uk6ByzVLn1MWw2FlzEhYUllV28iIzzNZK0sCldDu2iX/bvHMzUymlKAMws1bNAe1WkhTUIZ767CulX69YHIm/MJSE0DPv17zTxik9TADct5E/aNHCYcJc3IFPEj7wF1JygBwDo+9fZMKzA4YUfy5dwMXKnzHYsIivW/fAWkhIqe/w28IzOOcWlyEiYQ6rBO5Z25Crk8xyh5YsNCxbmWBI6sac48vx6X8yfLBNAHa4JcCtYB/4S4WShWIW4Ws5qBmSCVM2xPaI5C8N8RmrlTc6llSG+kkuVNRDbXPsOyl0EgGiaen3jMxSs+ITm0UlP/wAyHI7jAa3D0LWpM03Ng4DA7vrq7+UW+H5I4hxT5anVIwvbW4otYI+Wk/4vVtcu16ST2SSSe0Qx/aDQU6+UIcE4zMwmKWqUwzEZg1CVFVSBq4gPu6RSPA/9S+J4lSP6TCUmTR/dmVCZMs37Q/WqwAcs5YODC6fjPErS5UA5ZkgBqs73gErHKU6lEqJOp3ioyvhb4Yk4FJSgPMI7U0iqrdkD9KXbsjarxq4ublBDm3aPhFMdMyudiG/MKrmErFbVNLv6fzADnYhJJWrsgVFaXBD1on8coEVnvu9j/r+IJNRmQq1AFMzuQzPyerQCWSAEu76nckB/OIqJWHfw19/75QNObRiauz6C/SF8JjiszQQAJcwoDahKUlzzJJi6lUbcEQFJM7MkUUHdgoMU3r1anQ86mkEF1AgNSmhBq45DzMTCor4N7LwwqU2atzXwUfWAAFZklAdi5d2qCAQ5B91hczmKEUC1hyq9EBnB6kAA6Q7hJYyksKlzzYN5xzEGtNj6wCmKnhdikCmYkWCaMG1JPnHDIzAWGUWqLm1Onc0ZfEZhOSWKCYup1aqiBsWDPo73jSmYkqGazkBhoNBABmS1VJJFg/7dh1uYkvMKqTRmALty0gWIDmjgAEtua1fw8I6jEqMtTl8rAaVoSo7m3hAWxYcAEF9iG6vXz6RXDT5awpKjQEJcP2lEWG1KvtFpk0qzZjYBiKdR328YTWaH3sPQwDU6awIFXNXNS53N6kmFMumtur/Y1goQ410/MAmzGfn7+0ANZtrTy9v4wFfr51L+t4JPNSRRiA17kDygC1vRuf29DAUl1UXZgK8hrFlLU+3XbTTaFps7KtmukHa+b/6QMKu7GpFhoSID/9k="/>
          <p:cNvSpPr>
            <a:spLocks noChangeAspect="1" noChangeArrowheads="1"/>
          </p:cNvSpPr>
          <p:nvPr/>
        </p:nvSpPr>
        <p:spPr bwMode="auto">
          <a:xfrm>
            <a:off x="76200" y="-860425"/>
            <a:ext cx="2543175" cy="18002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6" name="AutoShape 12" descr="data:image/jpg;base64,/9j/4AAQSkZJRgABAQAAAQABAAD/2wCEAAkGBhQSERUTExQUFRUVGBgYGBcYFxgZGBYYFRYXFxgZGBoaHiYfGB4jGhgYHzIgJCcpLSwsGB4xNTAqNSgrLCkBCQoKDAwMDQwMDSkYFBgpKSkpKSkpKSkpKSkpKSkpKSkpKSkpKSkpKSkpKSkpKSkpKSkpKSkpKSkpKSkpKSkpKf/AABEIAOEA4AMBIgACEQEDEQH/xAAbAAACAwEBAQAAAAAAAAAAAAADBAECBQAGB//EAEAQAAECBAMFBgQEBAUEAwAAAAECEQADITESQVEEBWFxgSIykaGx8AYTwdFCUuHxFDNysgcVI2KCQ3OSojSDk//EABYBAQEBAAAAAAAAAAAAAAAAAAABAv/EABYRAQEBAAAAAAAAAAAAAAAAAAABQf/aAAwDAQACEQMRAD8A+IptFIsBFYjVdHRETFREdHR0EdHR0dAdHR0F2fZlTFBKAVE5D3SAFG/un4aKmXO7KbhNieeg8+UaO6vh5MplK7S/EJ5ffw1jYUG5+PGsRQgyQEgMBYAfQRZdUmtho7Pag8YhcwgGgAPNw5aoi+B6sznLhYE50y5xFdLmGg1DvmfsKNFFrNW8eQakWwVAB4Vtf7mKBOJTBTJGbZ5N6tlTUQApdaJQVOzkiiUvVT+UMbHsGJlEuQ5Kq3Jt9OkN7QmjB6hqXV6QOTs2EZAcIDN3io4iLD1+0IhOcaM2ViUTdz941N0/DyFp+ZMUwGQpibjpeA8yUgB1Ow4kPkGwkZxOzTAtjRLFhiDnESRdXSnG8eg31NkS0CiEJBoWdSiBarnOMf4a2L5m1fOSSU1wkucCily5a4GQepArFGjuzdgRLWSUpCCUkOHNAolIzUSRT/aBQCPObRvQJCl1KlHCkOeyBRx08y/CPXbfcgUazedPEx5PbNzFUxKpigXDYUvQ4eyBrqTR+sArufeKsRS5SgkqYE0YE/SpMUlAkGYs0UXYmqlGw6PfnGyrcCUpShJLkOS/eFHHK0WmbrTRRBLWzCRqyePqIDNlS3o7k3IoBZhybLxjQxYU4Eu1tXen190i/wApKQwYC3jS/lApwyz4aEh2iK8mBSIIi4TFVCKYrHR0dFZdERMRBHR0dHoNy/DBWy5rpTcJspXP8o98YDN3Zuhc40okXUbDgNTwj2OwbtRJAShJrdWZbU/SDiVhSEpAAFgmgA1gqSEhhxzu8RUYC+dfIfWLYK/pn+0WRLN3ya2cWW1md/SIpWYk8S5ze5i6ZDcHqTrlBUyre7wVMt8jbO2lhAJypDkJCru7aNUeZHurO1yWppxAFa11rB0yiAwazki/EtB9k3ViKSoADLHmToGfO8AKUyK/LxlrOw4Vq/6wYbDMX2mQlJ0AJHBOZLZ0hub8Ps5luqYSHJYgJDUSDSuvE2hXe29ZqAQlJJILkDugZJY3JYD7CKB/5elCCKYlOH0BpTiYYlSJaUCWmYFFOXH9KUGkI/5gJRT8wAKXhSk4rYiAwBuwevHjF9v2QKVjRhSSOwoF6KDOCKOdSTAZu3brTtC0rKQQlwXUSmii5CQamjXy4Rq7n2cIllCQwRar3qeDwhMCk4JSKi1GAyDgWYB76Zw6VJlJKAXxFybEj8obh1gA7YnFiY0f9PKMuagIUVtSyqZMwUX0HpGkvbAaAkE/+oag5QvOlhVTY0ILch75RAGTs5fEokgp7NLh2thpVmD66REz9+Tv6wVa2ws9KXpWg5NQAewKcoNw5gsQKk56HqdIBOaumHK9hfI6wNcunH6wdVyKODq+VD++kVyy/RmpAePxCBKgmGBqMFQIiJEQYqOi0qUVEJSCSbAVJhjd+7VzlYUDmck8SY9Ns8mXsxwIdUyy1Mx4sfwgZ/U2IvuX4aTKZc1ivIXSn7nj4axshT/rGNKkqmTVdo4Umw8ho943Uof0aCgpUbMPqaxdErOvTyeGE7L7f2YuAOt3dmF4gGQc4EZgF2sS+gGb8fvDyGAJzFw1ntWAkAtcKpkCeujXppFHSSMLkEmjZk9G08zEbq3tInGY6lCXLwpxD/qTFOMMsAOpwCcqcKxg7wmzp01SFOiUnDiALqVish7uQSWGRzeBfD4kJ2lB7XeIQhPaSlRDOpSj0erl2ZhBHqdumKUWlBKEjvMSVEZAOWFdBxjprkINaKYnPs1qeJbn1eNfYNyyggKUFAGoGImtKlm9M4JLkIKQr8JqhOaiakjhoReIpba9rS1CTRnS6iokWSBc5QDZZeBH+owUbC5SMgSLq1PFuelM2cS0kkYSbVDJGj+ZPS0Zc6QkoYuo1zqo20teKMva93y5oE3CtSluEvYSwT3WNDMNSb4aBnJge+JqkbOcBqEjCQQG8AzWAbyFY0gky0Yag2NSKsxA4C3TjGJvVAnrTIBN3WwfCCCzmwJy6lmAgg3w5sihLxrUSohyTlokcqE8esH25CQSo9kgdGIBL55DwhlUlCUYH7IBubmx5ub+kZ+1n5iggh3HaqWHGnu0FC3ckkY1d5RJAaqUlgH4s3pDU2X5eRqIjZ6mj5ReajJnLW1Y5QCcwe/CBz9lWClwRQqNWwoyd8zkm94PNluSLpOrFvuGbxMVSCAwPv36xAqBiCDVJaoLFi9K8PU8IFPcAsamwbyhlUvTh4N9wYFtKH0GhyEB4lSnijQVYilSYKoRGvuT4dXP7RdMvXNXBP3t6Rp7l+E3Zc4UuEa/1acvHSN7aNvShAIGIHspCcyKMOA4RURK2JCE/LljCnJrk5km/X9ILM2NKTQBxoLNB5aSlKSWCmqz3gayQzAFRNH0zJzaIB7NsoSyUgVNS9hUmuZIeNHZZSSplkJzo5IHAZnLKJ2fZAlIclRuSQxKuWVIn5dyA3LytADnpGMqSDZg92uXycn3SKEs2Zy51HKCypZLku+gtoYiVKD8an35eUUVkyno4FieJtzjtpkuSyktnQnJiK69LNzLLDFmZ2N/KmbesXMqhOeX2gMqdszFTISrGD2VVClGmebAZZQnu+WpAXOeUpMhlYEgYUgly1GYkNyNqmNmeBQKtmXYDxtcwvtvw7gluhCVS1GWSkMrFLfEQycz8uUgcFKOUA3tG8Zm0zkyj2ZSZaZk82CvmJxJlCliAX1AUHj1JkgIRMKwFkpOEpoA9Us7AkBuA4wtsmwoITjT/qUUq7FYD+Ryy6RWeXUBRku3Nsq+xBC3+YJVMUktpq6jwGQGb0ccWU2gALSwOFLqFw7Fm5P4tDc0gO13o18yoHypwhFRNSGajBmbW/6QUpvvb1SpS5mHEoCnOl+AuYzPhzFLklcwD5k1eInMBTMTpagjX2hCld4sAoEgsxArU6Ym/wDEDOB7TsQU5ch2JuXIAFHtrzMEU/hcYV2KJAd2a/d5mw1gQRkO8wJsWd87QxKp0gKAQ+pq50GXIVgqZaSGGYueT291iJwdwADz4V04NBJotllfIs76mkU2iUkrxJDEAAVNAKkZO5qS2QFoAcxPusCwff7w1h195faKT0EXAYM9dDUU6jk8AioJ+YGoZlUhizITW34R9RmYoNnqwy4kv4ni/sQ3tZC1LJGBS0gBQYBNeyA9uXMmJl7QEp7SVBThNnckO3E5nLzgPn6NmVMUEpBUTYCPX7k+HkSWUvtTL8Ecnz4+EaG7d2ytnGFNVHvL90A4fWsU3i6kFKey9K+pyAzJNhEBlMsh6oP4RdbXc/hSM9aDNoYTLQV4yAAkMABYaJGT8L0jN3PLxDNSR2QT+JvQcOJjQmJcAClXJ/KNef7wBJqxkHVZg1CbJhjYkApc1Lto/wC0VkSgkO+TJDNd6kan05wykBgxBfTTXSKIIenvwii5YcBxTz0hhILaV9+kcJQD3cB6jXj5wAV7MwJUzUL5uH8qEQPKzsIO5q5NDY3/AFiHcsICkuU/M584OJQTeDS0tVjwueJ9/eL/AMODTM+6dadYDz/xLsZVJOE97skEYuykfMUUgVJGEDqc2YG4t/TZ8qUg4yUzfmLUTRKA4Slg3eNGyCScxHppWzpdICSeyVANVIcguFGj6xg7g3eqRNmGolzpjALbHmpSiG7NAyUmtXLGwe1mIaWFKDE1sXPsvGUicDiKg5VQEKbCczTMZRoz5ZPcchrVZhZq0hE7GoOVPR1Fy9Lkv43ggChUVLNRy9gE518eMLcwHqOYOR1oPMwx8g4cYHeY1SxApQgi56eUSjZyvTL9bDS0FYu1yFKIbuiraqyJ1YMecHkkrrZKez/Vxh+TsQmKUkqAAFaWFcukD2kolpZwEpzpld4BQG1vpAylKQcRQlJp2ikCtg5j0+6vhjFK/iJ/+nLbGyuycIriUT3QwdtLtHz/AGvZ/wDMtpxgGXsUtRCaMqa1CRnXX8I4vBHol7Ewv7MBUgAD7H20HnKcUoEV6ANTyiEysasPZDjMhhTM8OecFKT1aDj+vSkK95iQyTcG9QSC2VhDE/Z8WMKSMILAuDjAo7ZAly16dIjaJVGrdgGyJu+lX6GAy94S/nOj6Ows73DefoPZnkBSpmH5SUjBiUb1empL5RSbvJEqaDMScAUwNRjIq3Ed1y7ZZ19lurdUpUsTJiBMPeGLCUpOTctYDE+WzXDefB/X94pJ2YTSuWpRNAVNkMQZP+1+tjwi+1pURhBZaqA6DMnRh7cwGZsuAJkynxKbEoVt3lHxPCvjBoSpAHYQAEpDFvzfl6C9YJLkhVKEA31a3gfOIl7PgThsKUudS2pLwwJTDhWmbPcsOnhARtKgQCRX0GcFlJpb18+kLy5Tm7Nwub8tPYh4EAh2A91pFHLSAWf3d4lShnQZn9M4CZ7uwD+kDc21/SA5Qfyy8XgkuTXryPKtI6XK/fT28FCbMCx4PV7nSvocgYAspGTmhoKcOHtz0rPlKdAAJdTmpFBW+Q+kNS5YqxqLf7uVr/aEdrWQpIABdWtWAL+3zgJkbQtM1ajiwnJ2oCAEuKk5vxNmEH2/YErGFmFC1aF36l2pxEcpb4AQSLh3yvXy/ahEzggAFsRqkAB1KqWFRyfIVOsBlbt2qfLmLDpmKJAqo0wvQgDJ6nMk5ACN2fvBbhgmrAuWxKuw4UNHy8B7Du9QSozB21l1EAgIFWSl2dI41L1Z6TOJd3VQBTpDYjbE1BU88zBFdonlXZDPncN43rnEzNjASWBPFquaDp6RMnaLh3KRXmA51bWCy04ypTFLhgkqFgXKgOOprQWgMc7MEKWsBiQAanujLLnb0DZG5PibZztalz0rVs8lggJTRUx+8pzUCnWvPb2+UVOkFx4uBeMbZdjSgYcSWBJLBqnJ8yHFedsivS/EHxUNtlhAQUSTUoJf5jd0Lb8L1w2NHe0Y5YAtayQAAwGlR4UaAzdqkgfzZbd3vpoQbXgG074kIdRnS3TliBOVAHfSCDTSQ5NQOharONWMHRIcBTWA00d34P5Rk7D8Y7PhK5gXhSc0li9jxD5Q5L35InIGBaSC93BS13BgpsbIgEYikO5A1a2EN484w/ifeJkIK0pxF2SR3U0bErW7Ac+EWV8TS5RwfMDscnLNYEZ/ekHXvSWtISxYhmIIApc0I1DUgPmO17YuarFMUVKs5OQsBoOEe83B8RTJOy4lAHBhQhGRahUTzfwjL27cQmVShCQ7vQHtMzgWYV4dYekbCgShLxWF+NXgj0aVIxEYgyQ5NXvl6V0hzZlAI+YR2TYNcC3NzCW3SUqHy0jClSnWoXIF3ychgBz0g20T3qaJSOyPygQULZkqcC5cs51Lkv1JfhDShrrlW2fr4CAbPJdlEXsNBDZYkU8R6wEypdHpSKLSS5AJbSsHCrJdnGeeEAn3xEEQmg4gUpUjWnOsAqmXT6wxLQXGEGtAB1p70gpl5e9IokqBdKlChFDrf0bqdTADnoIJSGwi5d3U/aAyZNXOZoLEwruvaSrtnEkFixaiagANmQ2tVNz0ZiQlLNa/HWnWE5G0JABNHPZS/a4ONTfhAOfLcVoz318tfdYHMIDzCWwhzoEip6sfSFJ22zhMSlEjEkpWcRoAQOxyc6xG892naZRQsLANT8vEcZeiSwLAliTkAaiAX3z8QStmwrWSXrhT3iVVzOSfA9IX3ANo2zFtgnGUcKpclAD4Ek1Vi/MSCXbStA3mR8F7TtG1/KWpCS11TEqCUBTBgiofIMHd+MfbNy/C/wAmWlNGSABowDQHz/eO99tkzPlqCFSyAcRdy5bD46xfbvjeQUpQhaVLUMKsIJoxKydAA/H1Hr9/7r+Y6cJLZtblRnjx25v8P5UpeJKiol+0ohRAqKYWzfwghbZfiAD5nypSlhyli4UtQOY5+gjR/wA12hUthJCVG3ANxjckbBs8tDoJpTugEk0d3LdYWXtKaFgWsFYvFg0B5jadn2paStUwIVhYBJAuaOw4DwhDYfhFKFY1rWsm7m797LQtHrv8xUFdkIHJCfsYujfC3JOA8ChH2grw0/4HlSwcUxeC5JIpRgbM9wOel8zdvw3InTwiWpaw+I6JToSzkm+VBxp7feO3TZhCEJlspQfFLSpIAqaEHIjO54GDbs3gpMz+VLEtKeyAhIdRqpRItcDjWCCy91SsPyky0YWAPZBdtacoQ2jc8mS7FgzMwoHrbnD8z4gKpolpTLLgsAjvMwB5OW/48aB39vlcuSpaUALbCl5ae0XYEJazn62grzUj4LRMmuUrLqKqGgAZgrSxPiNH39g+EUlDvOwn8xWARiKrFmckm3SsU3RtMwSUmdMUVNYMATySBaIm7cs3UWDmtoAU3cMuQWlIRk74T/cfSMradkmFSSgoOEjsrUliKkkgF9KZuMo7b9rACas70ocTJLAa2HGDbrCCArCylNQOGwhkgjPXidcw2wnXwiqZHzCx7ormyiKty9YPOUlKQGLqD0qeLC/lBZIJSMKS3GhHMX8oCQNBT04wNFdfC9eejwrOlTknvAYnOEylGjUY4r+2hnZdkm/9SYmtglLevjeAnaN4SkEfMmJSQGD1NwBbUl65mBp35IxFPzpYKaEFTM1M41U7m2dQKSoEKviRTWwvXnnCU34M2UKKmlEqe/zGrnal8mgFpvxTsw/6yPM+g84MnfEvCPlEzMTsUgkUJDk2uG4x034MkM4loJskocu2ZxsGHGNPZNjTLQRhLB8IpYXZIsH9PCDLTs0yYSKhAwvk6v6uleusPbHu8AigcZsTXiTzh2elIUBiehcngHYe62EJLnEAdspJKmAFioOxqXYPnyyijQExCDhLFRdiQTW5cMwH6RgfEe+VoDbOCqfN7CALkn8QR+VIBIdgMTm8TtG/xJR8sYps6YOxLAGNSiKFTd1IdyeFHufQfCe5EyU/MmduesduYcnJOFP5Ugk0zuawQD4K+EP4SX8yarHPmdqYol2JyBzbXnGvvLepHZQTXPRoLJ26XtCjLlzpRKe+ErBKeYBJEKb2wyk9kFRfCLMSSwrdteBMB5jfpVPSEfMmKL91yKWJcWc0fIEtUgp15K/ly2AY3UcqUYG3LpA5e0pmEEYS9iwfR+rE8oPtyxhKGBFLgGxcHoz8wIDNAFS5qVFru2Xn5iKqWysTuAGYixvQ6aDmc4HIRhSQ2ZYaB7cTx1c8jNQ24njwgpdMwHgSfEfSg84FNCiDwq/PX6CCzZfmDb0hSTtiSoSQ9A62DlyaAaqNWGVeEB2wbX8xZAQnCn+Yo1YliEBvxNfRxrD21TXCglgDRiB5g3/WF/lolqVJlAhSQVkEE4StV1Ka5LmtSxixSSACbUNKm9+P3gMuZKGNRBZNO6GYB/UkwadPBqXU1najCnnDKloJUkM4Z1AXUQXA4AD0gM+QCygDhf3+3OAVmuQz3FDo9qcNIXxKSjCVPxIuLqetycuMHXw+p/W0CXxyJIY6Ow6isQITNnxqa1rhxZwD0+g1hlGIKGEEnjrRyS2QPWkV2504QhQxKIfVQo4bkKc3pDfyVIo4KtO8z2c884DZ2RISXKQ5GRJbQObgcYMFmtdWFWc5fSKyq+87V9+kMCWx4+XHJzFEJUosCVMMnLDpFJkzKj1bh+wiyknCainukXlmjtlwNj4wES04bX6mlBbw8Y6ZMYXuzeXjSOUXGdefsQHZ95SVrWhRWRLABwM+JVkAmga6iQwoKkgQDmwSFXAegAZ3IvbmYa/hV0L2r4AgDyHt41JWBKghlAgOTUsLAP7NoJtAQ5IGfj9oIw5+yKuVkmuVO0RU+8zGVt2+T8z5UpOOesNLRhxpJJYLXYBIcrL37Osae3qUuYESRimq7KUgtR3PIUDk0DGkey+G/hRGyjEWmTVjtzDr+VL1CfM3N4DH+HvgtGzS8Su3OXWZNI7S1HMm4Gico8r/AIm/GKNmR/DyWM5Y/wDzCvxK4lqDqcn9R/iF8ZJ2CQpVDNW4lI1Vmoj8qbnoM4+SfB/wjM2+cdr2oqMoqKiTecp7D/bqRyHAPQf4U7iVJlL2uZ2VTwEoB72AFyr/AJFuiXzj0m8NpExwagUY2L/Q+cF3ltHYIADMwFsLUalg2lgIUQAQ7FyXrwt5QBZ0xKUpP4yaH8rjPgA/toR2tXZTgUC5ZWLIC5b0HHnF1zcRAyfqePD94BMV3mNW7Lgt+wqYKgK6cHpw6/eGJSXDZ0z1qB4QtMSzlVh6CpJ+/OCyNpGILL0FjnTP7QHbbIKAAlILgkkKBAyA4vfgONIWkzDs7zsIVQgPYqJqonIZP/VlD5muXUMRq4Fn0tQO1OEIp3P8wFJJEqWMc1ayDUKKydBagskJGYEBB2VSJailiZi8Su1UlRuomrAaWAYCJm7U5FiLO1SXqo1oGjN2PbZilLndpMgAplIUGK3b/VUDUDQcYalksVHvGwe0EQZbqo5rQZlojdk3GhRcVJpSw7NNRQ14QKdtOFSXLEA1Gdvv6w3Nk4JYJBBIGtiHFMgQ3Q+JSUwEHQuG4H7feFZ+0YRUMwe1CAcj0oOB0h2cG7xbm5FGfyyjNKMSWLMaHOlSR1qOukAtux1FSiWml/w4koBAASGawYk52zh/bpzKOFSqCjBnVQFShdhTsjO9ozpaVp7SCApQGIpdqD8NaXv94MvbVH5Z7BBNQ1QBrm5LMOsB6pBw0BYhuVbcoJIOIgJPB87sPrAppKqa3fg19f0huTK+UjiSWH6+7QEzA1Pbajz8RApbm1APsPrEk3fmfq0cvsh7PYcDn9a3iDtpPyw5KQB3lE2A+nHhxjF+EVEzl7QEYpXzDgBGFylyC2YBNB+YkmzQv8SoUsIlJspQxVqbkNxf6Rs7tUJctKE4TLYMxBBY1IPOA1V/GpUVgykyyk4WZ1KVcAE3Nj4RB380pc2awwgvWgGXFzHnpKVTJyltiKaoSbULZZlyX4CC/E0kzJIlqc9oKwhmVhe4vU8vOlH0D/DncREr+LmpabtAxJGaJR7SRzVRR0oMo2finf8AL2LZpk+Y5CRRIutZolCeJNOFTYR5/dv+IZ+UkfIYpTU4mSAmlAB4CFt4b5/iVpXMQGl1RTulQZw57zUfnrBHh9g+G5u8NoVtu8bnubO5ASkd1KvypH5bklzcg+ynzwlISwSALCiUgCgpQWApaBT54Srqzatd+DwnNW5Ljq9SczxgBzq3sSGbQH9udYDNLkMTR87vanAesdNBxAhmIqHdmfLU+QHGB7RMwqQMCu2Cf6U/mVwJZIzNTYGIrpjBw5pd6VV9Mv1gON6g6h2HEZWL16NxBAuvh97GB7JIGg1oGBJqTTUnzigiHY3IsKmj18PuBEbRMGJOFhRtRiAz6/SLr2chAFSDYvUg+yYMjZ2Ad7PzLMT5wC6lBQUQWYtiHA1IrkR6QCTPWJakpJZTdhiynDuocaU0gc+WEBIALJFnJvRr1gew7QrA6nxupSuAWaJ40brSwgLTdoJozsLfmJ93istSTZgA3/In0H2iu0zDk2ZU4swdh1z5RZM5wk4BQ21DOSeD0gA7WMS62IvX6Wzg8+Ws4cSuzQg0JbOjZsK84V2yViTUMFCoHMs3BqxQTCSQ9z78AB4QE7TOxqvQGleNftCxUzF7OObgCrwZV2vd/fUwtNV924m7e8oASqJa3unvjAEJFSbfqwI4wWYedPQn34wBSlAMATUtmDZJII5+2iD30iWMJUefhW3h4RHzCpT6M30/WKGYwDvw45cIuige58rU5xRYsOfrAJi398/bcIsu4pQvbJmc8nYdYsiVwgM6YEqKZQBMyaWSQGKUH+Yp37JwsnFxpUiCz9ulISoy+0iWyEBLdtdsKcsNAOnWJ/hkuuarslSSHeyQkihyuTTny0vh74NdCVTF4UgdhKLgNRWIhgbCxoANXA265DIsl2dRApyHABvCAbWEBZWopAAJJ/CAA1eWnWPSbRKlS0EJBHFyTYAXMee/y8KUrEAqWliBcqW752ApXrRoI6dJHyks/aKS1iQaV6ZRG0bQpJSEjshnVS16x28FA3szUpR2YcPWEJt2xE18cyHPQQDO1bU6qZ06H9PWOUn7nz9tAZZ6nWls/r4RZS7kGhYVv4+cFUmC5PsDOOVdiXtm97D6RKyescZbgioLpLvVklyLVd26noEJkmvD94sZQqnW8Xlpw+9Rw1iVoIU4IUkJexdwXUeQHiejhBRhOIkYUjTzOkUnzSXOY+lT74dYGraHYhw+Vjka8RFT3QylA4nUdRVk8A99WaAVnklIKVMXDOLJuo1zNuDvwiiVMC7XcnXxgykwjPmEuBS/mDXx90gKonOQbBJsaitnHOrcossAA3IZunt/GABRAFLXfMAM4Y3r4xMxRmAuAEigaj1vq0BaY4SGJGLFhsbimF88z/SOMDmljR2ZiaObV96l8hETVktmA7irs1G4l36Nm46YatRgzHXXzPlADUqtgzeb1OunhA1n7+/eUEWkBip8rP8AiLV15QupJ7oUFHvHtB8KaOBxL/pSIIVXOlR5XiVbSMhUA11zrrYeesLqmkoKgAFAOQaM9ydAGqeGsDEwKqO7yqwqLilhAe6Bcc+Wv2ggy9G9YGVP7p7eDLYJe58yAaj3kDrFFsIAc2bqKk/rCG177lSUY5qgkmqU3W2bAVJfkBm0C31tasEwS3xBLilma3M+9fm+1CYTjmYiVfiLuesQeg2n4kXtk6XKAwS1LT2XqpyHKiOGQpzj7MjawuUFIIwkOC+WRpk0fB92bCpiplDElkkarOEmlmGKsfXJc4JlolpPcSkH/aABccsoFdvfbnNFACgH9SiAnxcNHKlkS2eosQb3qcnvGXvKVhWMIdiV1NcReqhYM5bi2kGmbSv5eEF7EmjnXkDFQGZNs9WDcsnHIW8YRSjCUhIFgkUoBmTpfqSOh1zld06OWz0A4QvJ2ZWMk3I9+VIKeli2RDua51iGplXXplwgUhRCsJLtXoTQ9a+EMKlkVs7nkPfpADlqNqerwxIA7VapDgfmJ45C1WyhdiFpYjCU9ripRoBowqSdQBmYutiRcYcVi2LEwCuYAtxgO2dCkgArKy7lWpJegyAsBwF6vVVLe3r4faIUvI3rUAU9fZgcyd16wFVqo76ZauA3vSK42DD2YpOmg9oBiSkqaygkFhwr9dSYCqZSAuZzffjWEZ6qmh9n7QyAwc14envlACLEEuDWveB+mZ5Di8C20qUQUpJAdno45eMHnzyUpAFiEgC5tlnFFBulfL7+MMbi22WgrM13FE0dg1TzJfo0Bj733j/ChOJIUtRYJfIcfeUaGxhK1ALeWDiPauwtS4J0u0KT5HzJxnzGUpI7AApLS5P/ACVx1sLROMljmxoatmRTS0UdL2hYKiqylUQCHQlmooDvEXOT0hXakJVNKwAMIwyxklLNRsz6NDC4UJYUNy9eOr628IgkTKXvQ8QKh9Q5eGd0bB86Y5HZRic0d1FJbmzdByhNafelfvHpPh2ckS8NAQSoub8q5eMBtmgowJGRLgVZXN6DkIovaC4SOTChtX3wrFJOIrOCrZM7UueNYV3hPTLSVqexBAqVFRbCOb1OTwEbOslal/mY/wDECgHi/Ek60S33IxywgN2iCad1I5+7xpbOvAlqFSg6y1A/4A+Qs+d4SmLE1wLNU6JzfT3wEApusKKwAAAVJCBlgDDwYHxJpHsEBEpc5RutSWTkAlCUvxJPoIFsexhCQotiYCuVssoU27bghJmFkhALqZ2zPMu3VoovNZRUXHZye5FGc6W8YVXLBmYwo0SwFnUalR5MABlW7xKJmKUg2xJxMRUYq1GRraBTEGhFwXNbMLjXgNeUB0lBxKxEjCfHTnEyZ2FRM0tm+VMh0y1rBNhLAYqivJtTx14mLTtmQp3BeWr/ANh2iOLOx06NAFTKqFlyojFTy8MusXmrAqWGZJpapJ6OYDgqo1ZRTn3cLUHVz14BqkkG5ret4C/zD4Hzzb3lAgpmysB+nvKK/M10blx8YqFfT6D0EBdShbp52haaae/Ae84ptG0YElSnAAJJagCWB8XYC7mkTse1BKwooJOFwDZK1VqK1A9YBf5qca0BsQZS01oFUHDK2giVqGVqwKRs2ELKXUS61qN1E1c5cgKARTaQppeFwXClq0SkvgGqiaHQPwgGcbZWfprzhVUyp4XB1yceHjF5xspLHEtyHoBR1dQAAIGRrd/GA5SW016mvnUwNcsAuKYmF7AWDdfKCKNc6gen7mArU75aEZRBTHdjxHQN5n0igORYP4D7a9IlTAcPoH99IqajnWuVPYgBzyRN7JBQkNkcRP4+Q059RJSDbuigHH35wVmIPpxEUArhHeNR51/TNoAajhqGfyv5u7wPblrkJSQO0sslOZJqTS0D2pYZw5YjxSwpwfPnDM7b1KXjKklQF2FHFhxJo/KA9vu/bFokCX+NT4iNXr4W/WAT6ggGgN9H+7mJWgpJwu5pXVrwlvLagkBKaqJoL4lZ/eKFd87yEtOBJAWoVP5UuQKXJNgOZyjf+ENy/LkpWt69pj5Pq3rGJuP4YO1bSVKLy5JHzDbHNADIHBIZzx409rtO0lIUCAEhglrnXpkOR4QCO8ZzrSl2xkAkZDWM3evy5q5bpP8ADyyOxbEr8ywbgZA3Jc8J2ma5xOK0L6D6DWDJ2VQSVKYAuQDcj6QFAXUSHF2F2t4trra0QTavPg9etIlRSzd0qsC9Q3kWfqYgzLO2Lwv+/kM4CsxSqkM5yyFXfoPFoMif/pgF+ziUcyQBV/04Xitj0p1yboPHhASXrb9IAmMN6DSBqme+L+/KKY6u1Hbl7YxCjQkXYsDmasHH2tAcACK9eOcDMz39fOIC3GXPLmOECTMZ7XLchQPxNTwgi4zd2LU/pcg+cAmIoo4gNH6cXtEzprDhQPx+sMbu3WJyMR7oLAfmIU9dcvCCkf40MEFeHFYZnlrSvsRZYCeySwt1+pjzSX2rbzMqJMlRAP8ARbqTXgI9Ns5C5eMmoJIBTYHMPmRbgecEAJIIcXdyLBr+YbqdDFAaULu58/IC0GmMKUAJADWrRI60pA14RblV6sfT7xFCTW/XpX1ERicjn60HOnrFtfrw49PWIUtmbRvGhgBLRiBUCCwLDU2po5F4hYFj1bJriJWq7NlhyYBtPHq1oCqY+n7wFZxvxH9pp406PAkoclQoS5PGn2i5D+v1irEOeFta2fn6wAZ6fP0Zz9ObwFQopsgTXhVm5vBd54kKQnCCtXOiXDu2X6XtAkFKkrLuUpGFLgFZVa/4Rf3UPoyf5iveZjzc3/5kv+hf90dHRR6j/D//AOIr/vTfUQ/tn4unrER0Eefm9xPvMRpbz/lD+n7R0dAU3j35fNXoIBt1+sdHRFSLdDAh3Y6Oijh3TyP9wimSv6Vf2qiI6CF51v8Ax9RA5kTHQVSd/KH9S/UR6H4H/lq5mOjoiMOdZfNf9yoVX3//AK1eqImOiqpvK0r/AL4/tVFZveTER0EXP39DCU63T6GJjoigbZ/KP9Kf7443PvOOjoorr/SPrFk36p9RHR0QTvnvnl9Yy5d/esdHQV//2Q=="/>
          <p:cNvSpPr>
            <a:spLocks noChangeAspect="1" noChangeArrowheads="1"/>
          </p:cNvSpPr>
          <p:nvPr/>
        </p:nvSpPr>
        <p:spPr bwMode="auto">
          <a:xfrm>
            <a:off x="76200" y="-1028700"/>
            <a:ext cx="2133600" cy="21431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972" name="AutoShape 4" descr="data:image/jpg;base64,/9j/4AAQSkZJRgABAQAAAQABAAD/2wBDAAkGBwgHBgkIBwgKCgkLDRYPDQwMDRsUFRAWIB0iIiAdHx8kKDQsJCYxJx8fLT0tMTU3Ojo6Iys/RD84QzQ5Ojf/2wBDAQoKCg0MDRoPDxo3JR8lNzc3Nzc3Nzc3Nzc3Nzc3Nzc3Nzc3Nzc3Nzc3Nzc3Nzc3Nzc3Nzc3Nzc3Nzc3Nzc3Nzf/wAARCACLALoDASIAAhEBAxEB/8QAHAAAAQUBAQEAAAAAAAAAAAAABgIDBAUHAQgA/8QARBAAAgECBAQDBgMFBAkFAQAAAQIDBBEABRIhBhMxQSJRYQcUMnGBkRWhsSNCcsHRFjNS8CQlNENTYmOS4RdUgpOy8f/EABkBAAMBAQEAAAAAAAAAAAAAAAECAwAEBf/EACcRAAICAgICAgIBBQAAAAAAAAABAhEDIRIxBEETIkJRYTJDcYGh/9oADAMBAAIRAxEAPwDH8myevzqrNNlkBnmWN5CinfSouf8A+d8E2bezXiDK8tmrqpIAsCs0iI+6qNVz9lOLf2GQg53mlQdF4qHT45NA8Tre9t+3+b42esaNsqrljs6mCYMIk0qf7wEX7nz9Ril0FK0eX8pyPMM3jnfLqZp+QUDqm7eIkC32OLms9nnElHQrVT0JuzALAja5Df0H9cEvsMq1hzHM4HmZNcMcoVV1M+jUDYf/ADv9MbQ2tmLaUijU6WdiC33O3W22+NdGSs8z5twfn2W0tPUVuXSxichI1DBmLdhpBJv6YTX8H55llCldmFE1PHKbIHI1k9hpG+PSSvE8iSxR6pSNnfdhf57/AOemEVy0cEvvlckcksALo7jVyz028vpvvgcg8Dz5/Y2vpssSXM6WSmlm8cOs76bfvDt9d8UtDlzTZm9FMHjZNeoMtipHmMeiXyymzGup87zWFm5CkU0Tfu38VyOl9unbY9cZJwxQR557VKtZ3Ah96qJmVW/vArEhb+XS/oDgbd0LKDRUcV5QcrpIObBypXKFbixKlSb4h5Fl8VUkqzxlpFUMFNxcHoRgl9r9V73nKyh2ZNWiNddwAosTbzJJw/WUclN+A1tHMY5loKVnseulAw2+d8a2l2BxaQCHKcwGZjLDSSiuMhiEBFm1g2tb5jDcFDWT1Zo4KeZ6kFgYVQ67re4t1uLHG2cbZUlDxpk/F1JtTyPG82ldzYdfqp6emL7Mcgo48/o+MMusrIh97EQvzo2W2v1I2PmQPMYPMNHnany+tqueaalmm5A1S6ELFB0uR2wiOlqp6eSeKnlkhhsJJFUsqX6XPbHqOnyjL1rpM5y5ESepj/atH8Mwvs1uhPr188MZhQ0GX5dm1ZSwx0sslPLJMoHhkIRt7dL+uNyDxPLlj5Ym0uW1dQ8aiJ0WVdSM6kBvke+CX2Swx1HGcEcojKNTzXWQXU+A7HG9wZbl8ERp0pI4YyxcR6AEu25It0B3xroyjZ5sbh/MI2Eb051noDcE/LbDNRltbTROGppR2YC5I79Pp+WPTMlJTyGPnRKV/cLLqU7razD598KnoaMgyPBERY6m06ha29yPme3f1xuf7NwZ5U5Mp1Wjfw/F4Tt16+XQ/bH3LljXW0bKp21EWGPTb5XRnmv7nEwbUrssYYMQtzewPd26r5+YwG+2mkpabhWIxRRq7Vw3UC/SQn9cbkbjRibK6NZgVNgd9tj0wopIhs+pfQi2CfiyJZOLKGnjiCj3aij02AuTEn9cbVmGS5ZWGWOSjp5CzFN0Fyzsurpv0VfsO2NYKPNzhlYi7Aep3x94/M/fHomfh3KqypYS0EBadqoX0gXYhRf7L/nvZDhrJ6kCoaipry+M+Dz38sGw8WZZ7HpaWnpc8mq43kUGmUKpAvd2IBPW1wPtjV5K98yFTRx2popRVRXjkCsxVgNmPndj0xAyzhKWgo8mggp8vpzCkLZg6oo5rRdQdvFcsxufLtiamVRRtmrJUwu0j80AKbR3BFtvO99u+Eb2MlS2Y57IKxaDi5o5YS0k1JIkaNsNQGrfv0Ujbzxsr1clXE8pmXlxu6vK7BUiGluv+Hqt+nUYEIOFI6ytyvP6Y1ZqYqiOmkijtpEa2R3uBceFib9gMGOWcPU+WU0+mnhihNQ0oD3a6adNiT6luvn64MuzR6FTZnTUVKzoxjiXVeQrYsbm4C2uNx+d8VuVT/i7jM5wY6SOS0ScwEEg9bdSb7AdO/lga41kgiEcTZjE0olJVA396GIC6Tft3+eLrhLJqyio50zBJKeTn2CGxY3UEdCR1HfCO7obnTpdjXFefuL09L1VRbe9gdx8z3OMt4XrKjK+O6tjCRUEVMRRhZlYhha3Y3xtNdklFDlcpEUEClSVklGpixFySx36/Lpjz8siw8S1Du0U4aaQCRiSpvezdRfzw6Fk7aRP46neargDrYjVtttaw7d9t8F1cT+H5XzkVHWhpwyB7k3jBG3ba33xG4PyBeJ+LYJKmOKXLcviEtQsm4lJvZbd+lzfsDiRxLSplGZNCVijWQCSEIwKpFvpFu39MTe4iXcXYa0rrnns85bAtNR3TzJZfh/IjDPs64hDH8JqGN+tOWP3X+Y+uB7hXODHRZrQio93eWDXHKG06HBA2+h/LBg/CKGgpnp3WmzSnQFaiMkq7DuR3+e2FVtWCFySaHszqzw5WrKyP+GVElvAu1O229+1zc29CRhfFtZC/B+b1Cuqn3KQqw3DAqQPrv8AngL4+zGeVKTnRNHPZ+YhJ0hho3UjY3Aax32JxecN5Smc8LzUVRKZ6OoGgaZLaRruwHcEEfrh49lL3Rlnsmljh43pTMDoaGcMR1A5TG/5Y3p3anjaWCVZqZNWtewA1XB8reEXxmX/AKe1WR8S09VkdUoDme0M67xxBSp8R+IkN5Drg4FCma5bPqKv7yrNCrBkGrUxBG97XOC3sMdInRTwNK7Qz8mXXIDFKToJDorG/wBLC/8AjwqrrkptCTBoZHkWMSINQ3chbgedh8r+mKV8olikkp5hUe7Cj5jTv4y0hkR3Fz13Un5YhIlTW0dFPHMkhq5XqKOOVttRkLRjcWG1xt2OAay+MvOPOSNKsaZ2EtI1pVuLAFfPw6fQgYAfbRmMVXk1PBHKWaOuOpXUav7oEEHy3++Ct8nmbNKeFY5UpDQzRPLBLfTI+5sbmx1XIvt2GBms4cm4ni5tXJGrU+YJzY5I2TUlrFR3Gw+uDED2gGzeUScf0rlmdeZR2Ldxojtt2Hp2xs7TyTtlyxrrWSX3h1gdZlABNgV7Lso1diT1OAo+z6Ss4xzGqrKe+XOjvRvDOtzIumwIvfpfY/fFlkdLUTU3vNYZqSXKqfkyCVTvIxcs2q/Szb9fp3LAtF9TV8MT5cBUANJXSAxkPG1zsQVPh2uAQPmNycfVKVyVEqRajGrkL44RtfbrgepMlzBuG3qKhVeeGbm0zpMHEiMQWYetxt0O2IVXlNdmNXNXQZfVNFUyNMje7sbqxuO3kcZJjqVdmk5dl5M0NTDUKIVpnpnhF7BtQsfLazD64VRU2X5QmYSuoWR3MtSyFm1DUQu1vIjoMUuXZ5DnOe1ccEckHLpJ9amykm6Anw9TcHfriFwq81VmGdwTTyzaUSNdbltI126E+QH2wti8lqi+n4lhmpaKfKRHPTVlWKRZlb4LuqhgCN7aum3TCVhqZZ4pK5ZNaVrCNnAXVHy7gAWsdyw+npiprMunyugyzL8rSareirRUShYrFlJvsAT0Om/oMEMsCPWU8s4sQAELXH7Sx/O2rDDL9siZPlqiiq6aKNjFzv2bSKpNiST0Ha9sXU7Q0jlmuzyP4UA3DAfPFZU5mkEAGWtHIWlsWDB1UgjUDa2/17Yj100VCXE0g/aVpVGkYC7cpiBf6Y3YP8FRxvmJ/DnNS0ZklQhEY2AGgFvyP6YxXNIoaaalWJUlceOQBQOu9r28vO9sG+YZ0M5eGvmiYRNGqiGQgAEqFax6kHlqfvitoKBq+vgpF5CvPIEUk3Cknqdt+2A5paDl444pfk/+GiezqjSi4MNU0UMUuYtzB4tyhACi4t/zG2Bv2sQxvxAjNGrrDSXZjc9CRbuL3+XXGk1KvT0FPHHTRgKyKqqh0qBfpa36Yz7j1wc1mlqkK05+HluLuQJNQsCdrFbn0++RscE/qzNRWUBH+yt9hj0Xw1OJchy9ka8bU6Mrn1FxjCxAttqZfuMaP7Nc1laCfLJgVSFdcJLjYXA0gfc4RSXo5sUlyoJ+JMipc5y8UdVDGbbRySITyzY2YbjfFBwdQLlQly2KfUYZY7unhuCxbpfvgvjkLQx6h42UEWPpfFTn8s1Bl0ktKzD3cGUKxIFwLgH0vhkdDW7JlLXRTFErAgkMbya/+UNY9dxta+O09DToKZ6V1eCOMKgvqutwQb9+mKqgjmlymnrKkKsjUBDL3DMQ36YTBVTx5rkkHvEgWalUyICLSEJe527enpjLoJMpJa+HNK/nNOYkjjeIMoCsxZr2ax7KBbtfHKaWkzilo6majaGPRFUxyaxaM6tQU27bD74dp82hlhllkjb9hoV7KDcsbAbeuHTRAQvTRiFIRpSJUvsi9jfvtjJ7C1RBpMvY542a5dmLtSSK8U1OCdJkGwPzB+X1w5l71Z5lPmVJTEe86AbhuZGAxV2tffYdfyxQ5TR1VNxlWc9dEMkT6FWb4lOgXsp2IPf1GLXIcxWOs/DBM0ju7SOtRUFpBHbbST8YuLW6jrjIzil07FvT0kOWT0qGWnabnuHiYjlszC51dt2GG6alrMsydaIZlHPWUiuwlnRrMGubEG5JtsTvh+peLNaCneuqXoTLdQEkTezfDdl3BsPLDHF+W09fQzu04SUIVOwawNvUEdBg+xWQuG4Xl4YrYqrJJaKSVjzlcN/pJIGqRR1UHewGBSPOMwjjWOmkzyKBQBHGVkOhR0H0GDPg6rzF8pMldWNPMYUcEqAUuG8JI+I2Cm53uTioq8zqY6uaNpblZGBJk3NjjWPHiu0WPDVHSUkddm2uokkkeeHlhl0Acy1x4b9vPEPLuHa6TMDVwTKaY1UEoLzaH/ZsS11C7/Ee46A4uMkyqoy7h8UEsTxy8xyVYgndy19vninXiDMcu4qjydYUaleeNPEhDAMFuQb+vlgNJISvjYS5s1bRxNXZfRNWSBgrRpctp7mw37eWO1ebvDmQypIpUlnivHMrhUDWY2Pf93rio4i4mNBU1FHJl7yQ6VRZUmFyWX/Dbtfzw7LAKHN8vV2XwbFgLDpJb8zggvehdGq09BWvIVF6sM7W6kKCT+RwEcZ8TRZnXimoahJsvNTqkKpchlUANv8AxHbFrmuY1zZjNltM8cdORJUmRk2klF1WK97AsDcDrsMCTNMqyw1XKDi2h1QdQFXfzOlLXwsmVx3H71pfsTUujlUM7lYwEQhd9I2A6b7DFlwslA+dQjMKnTT6WbU8hiAYA28YsRv64pWac2u6E9LhRg44AbLjTzJWikatM37ESIpe2kfDf1v0xFbZxubyZOUgxq1DS0aq7coEW0sTcXH32xnnF8Xu2Y6GzCWWaVnULJAqqQEewuu5Ot1sPU4OKyqnqMzgpJZC1MQFZFABIN+9rjtgG4iyrL6XMFap98qKVBK0vOm1MoUDxAgDoTf6Yu9I6sTSmmwbVRG3LaePWuzHR3xKoqyTL6uKrppYjNESV1RXF7EfzOE1un3+pFJ4oddw43uSATufUnDYFRbbT9sc7v0cWRcMjNky2thzGgpJ6SUSKPCSo/eC77HHIMwYilKxuTU6iWVhZAouSfToPrgL9n2YVprvw+ZoxSojyqAljquO/wBTi6zQt+EUfKdle9gyEg7keWKxdo6oTTVlnnstf7ksGXFBzZAsjMqkBe9gwPXCamngjzrK5VaQtDG0aghbbrpv6fIYjZxQZ7UZnTy5ZWCKjDJzoyybgMSxAO9yLDbC+KaWqlyuplolcyRwnSyXJG/a2/TDLoMv2VeSaWi4iYNb/SIhtcWsq/1xHyHNMyqOEqypFfJJUx1GiOVwHIFl23Hz++K/hfMvdsrr6WeOokqJpVccuJm2AHW3fbE3hiNouC51lj5bGqa62tvZcKnbEUr2wgyqegrZI6uKeGWu5AWXlzXKkhdXgvt4lGESZdS0ef0ub65RIV93ERUWFwRq1HcdemBb2aTK1fXLJCRKYkZZbDwgHcee5I/7ccyCqpcn4gQTSLDTrA4YOCy6iQRtvv6+uDfse9WEuQTytRZrpnk8NQyIFcjT+zTYfUk/PAnxoRFy4OstQVYsRqLkKAAe/fGgUMtBUU7T0Bp2gkYszRKFVmFgSbW32F++BzjuhpWp0rI0lSoiVmjKSeG4AI2I+XfDPoWS+pJ4Z4vOeUlXUSUksS0sQmsHLBtm8IuBY+G3ljh47y+/7SknD/vAxRE3+erFT7K3kagrFkiWLlKkdlNwT4yW+ZLYNuZL/wAVvvjIpNV0xuHN6JstGZc8QUw3MkhCafFbf64hZlmkdVPRcipgn1uNLrokN7i1jvb6WxVZdCZfZ8kcy7vqvcf9U4G8lgMfGFEFU+CoTf5LgXUUyLnpWXnHilprqbEzxi3pbFlxlR1eZ1lPSZbPyJ3lVjOP90iliz7eQHTuSB3xSe0iST3mjp4Vd5pqgBQm7WEZJP6HA/R5vnFD7zGtVrM0NiJSX0ofhO+43W/ke+C24uzJpS2RszkmjzGojSeRwkwYCc3MoUnSxOwN9RNx5nEaXVM5dyb/AMX3/O/+RhyuDVgimddMoBV1BOxuL/nf1+uIvurN1JHpqOIydsPlZEl8cHce/wDYvTuNyDjQcp4KfL8wpq05nFIYH1NEIXBOxGx74zxKeRej9+ms41bJs9qZsujqpaelLspYqY7i9z3640EmyGFJ9krMcuqaqCoko0Ly8s6QjWa4Bxk+dx53lcbpmUNSrVEbQk1MTgsrDxW1dz0xotPxPrn/ANYpDChU6DDEbAjc33PbAnxDmNNVSKySGWFKnmOLEXXcbX+eKz0ts6IuPNPv+ClqHMiolMQIblkJuDayjfffYDt188NCKXcO+/a2+LbOKPL6iBZcnDpDpZ4ounhL3At20g277Bf4mpjTTDcodPmN++JSr0T8yEo5PsqHUSeNlKSlW8wbG33xosLXyHJIy12IS5v3JGM4NMwO7uPpixyKM/jmXKahrCpjJj1f8wwIypkcU6ZptfnIoa+mpWgLLNJGgcNupckDbv0w5XZ7SUGYxUM3PE0kXMDIhK2uR1HfY4qOIQJM9yxSR/tUDb+QJxNzPKosxzQSyz8sxxpYmPXvdiDa49MWO2LuW+heV5i1TNWyR1MzWntq1sLC1xa/pbAxxFndXTJKJ5pZucxUGSRjpAN9v0wR5TlX4WKke8JOJ3DKyoUsAoUAg33288DvGvD+ZS0tPLTUc80aOxcwKXK3tYm3bY43oXKq/oInszjC5lXHVqtTgdLdWH9MUWfOYc6afwsI9DhGB3tva4+WF5Bm8nDtVU82nkaSVQpWS6FQDe9iMVVfK1dVNOZQlwBYb32wn40QUlFI0PJj+J8CVcs6ITWSyvIANiS4HT6YA6qMe+yU4kYJzSoXVsN7bDpjQeGU5fAUd+rFzsOl5TgMy+ghr+LVp6pwIJKh9emTSxtewB7HDekUzP5JKl36NI4fyOgyCGpio3qHaZwWaV1PTbsBiywCZDm+Z/jVLRtmvv8AStNIhldFJkUfCbgdbAG9+/lfB3thl/BZw4UUeTEHgimbqGQny/3hwGTZn+G8S+8BNQglDFb2vsB/PBrlmlOCqVVIP7Nbf9//AJxnebFJa6acFNEjKyk7HcD+owsn9Ecs7STDBeLsu90qs2nRUnMiQwRP43ta7kWINth5dAMDWcFHnFXSlQzQ3IQ3VlBuLdPnsN9ztfStLPTJOiodI36jqD5YejVooI4VYlFFgDuRve3yvv8AMnzxP5G9M64eRhWCpK5CXqZCRpCnv4m/THy1clhqVD5kNj4xnV8Iv16DHCdQ2sCN+mxwmjzbPmqdR3BuRuDbbB9w4b8OU3XeNv1OJXCcq0uS0pjgpiWQli9OjFvEeptc/fE9yruSIo40P7kSBFHyA6YtCNbOrFj47BXOIDFRyORuIm/TAVVmplpagUahnSNnbxAWVRdjv6AnGv5hl2U5pRPBO9TS3/ejUPb0+WM5zuko8kpppcvq5KpJo3gvJCYyocEE9Tc2Pphpq2n6MscnkSiUtJUyUksKRsXSWJhIPTqD6d8PifcC1iOu/TFmUohRmTLrvChLQ6r3sANj+Y+ZbyxA5MenQXkA8gBbEpUHyoyXFzdtiTO1m8ZH1OPoauSCaOogmCyRsGVivcdDh9NC6bsdj33/AFwsyREaddx5YSzjTLTI83rc24oy332UPadSPCNtINunz/TBnxJnDZQ0k4hEoCJ4dRB6kevngH4akp6bPaOaaSNESQnUxsBscXfG9fTTI/LlSQGNBZGB31YrF2jphJ8GwhyDN4s6y/3uOJ4QHKMjm9iAD18t8NwcS5RVQvJSZlDtcXLFDex/xWv0P2xX8DEHh93QEAzyWv8AJcAmYrBSLCkjBA1yotfyGH/GyjyVG2EtKtFm1aZcyT8Q5SCwedxa5NxcH0GG89puG1dY6fIZIJCoOuOucDrtsQb4i8INDIaowsW2S/54l5rFrqQbbBBho09iKnC6LrIHSLgKBbgaYze56XlNv1xl+asGrqoayA8zg2/iOJonCAgWtf5YbLQOSzqLm9wUFziTlqhflaaa9E/2eSFuJqOAXMYMh2IPRGxsFsZhwCkJ4lhKBbrFIR4QLeEjGoXw8ei2OTlHZln9q6ynyQ0IjjZI1AVhcGwN7W7nA5ysxp6OnlzWmlp2lYCITqVLgH4gDvboMGPs/paWjlrs9zNooYqGMLC7ttzXuBb1Cg9N98N8XSQ53NBUGUCOIhYWvtIuxue+m5U362Zx+5gx48fsHF4+TLDkC0hksNMgXtaww25qWvpkAFz3tiSKdhcC1/XtY4UKZ9Xx226A2xA4mmtENHqwNRK2G43w6tVN+8FPrh/kMzBdR38zhRpwF2cgeR8r/LAMSKXP8xoo1jgnPLXojKCPpg8yuvebIY8wqE8XKZ3VRa9r9PtjO/drsFDXvtcH88HuTR6eEkjP/tn7fxYpju6LYm7oi0HFlLWUUlRNTVFMqWDBiH3O21v6YEc6qIswphAjsp1hjcfTD06MlI8Ma/3p3sbdLYq/d2B0gA6PNjf9MPkdXFGeWSkmvQ5HJKtNHTITy0Gw1Wv3/Un7nCNTXul9+vpiOVdaowl0V2UOOu4uR38sdjWe7i7MARcqAQNgQPzxLi6snkbk7kx4sxYMTa3rb9MJdn1W5gA+dzhUbsuoNE5A2vpAscSE03J0Ek9Rt/TCiUQjfz1Dr54TckjSAPrviwKxsQQpt5bb46NGmwBG22+ByN0H/s/S3C6k9TNKfzA/liLBkuS18MD5tFWOy33imCAC/lp9PPFpwYFXhuDTezNId/4j/TFJLm9PRCOKfmC4uGUXGOhP6nYqpWS4ciyrKZJHyaWrZJgNa1AW6kHaxHXqe2H0yqTMNbRAE2tpvv8AbDdHVwVsRank1BTYixBGHwP3t/phosfVaAPMeFs8opJBLltaYw5AkETMpF+uwPUYpJElRirqQw6g3vjTs6zGupMvHu1ZPCC4FklI2sfI4Bq+oaepaSrlkllYC7SEkn69cJKFKzlyxUeif7N308SanbpTyfToP541LnL5j74xiOVVIKsAxPY2I74c99m/48v/ANjf1wikGGZQVUN5gahqZaSKRmQOWEWoWU2AJ9TYAfS2HaF3p6ZIKhlaYqOW7EkLHe9rehN9uqu474iPJoLXVStx4v8Azhpq1VkAdtt7aTvjKNOzqh581jWP0ixuFGlQAttrNe2Eu6hVL6tRv0O/yxCNdEZCpcg+TC+3+R+eE89WJuRYHGcTgb2Tv2KuSJLEEhgTewtjgJB2qC3h6eeIRZdOpDbuccLMwAvfa3w7WwKNZPifcgKbrue1hvt8saLky34Zg9adv54ywTSqQWQ37dr2xq2Q3bhmkNrXpun0OHgtlsXYFZqipDHcbE4rRKojtr3PQdb4tOIdIpoSylgGPTttihUxvo07FT2c4OZfYm1sL8m4ay7M8mfNKjWa+ESJC0b2DHbShBFje5AHr8sB1FOxE8nw3lY3K/LbFpkU7rWVFJaTVURhVIewYDdlHbXYeE/4lXEbMnkepMkbIyEX1KLatybgHsfiA7arYHO8dHfn8aMMCmnfQjnAg3YAd/IfPCzyXuukhgNrbWxHDg2vFICfTHxmt8Db233xKjzqHWWE3C369t8cuEHwN1626Yj3fVsu58t/nfC+b4dwTYA3J74NAo0nhPMaWPh6miadNYWRipNiPEx6fLANndSHliCNcaTcbHviq8RfWrW+pv8AfHHjuLW/7rjD8tUUc+SoMOB3d4qu62AKWt074reLopP7RRyJNKmiFLaXIt1PbFnwDHaCtPhAMiiwt5HDfFUWrNwe/KXFsaLLWPRQTZ1VVEHKkrC6Kb2fsR69cQpKoGWImVG1HS2/obYhGiIays4B29MRcwSSnjRmbq4tb03/AKYmlbqyCdvZdHSxJSZFNrAX64ZSVmRWOncA9cLo4GgpJ62UKyxJZF03Jc9Nu9tj9sRFZVULYbC2NwaVgqlZMakjJDNDuBudZN8ITL4iLKobyOs7YeDMIjYkY+jkfURqNrYGyXIaWilQjTMqAD94A/ywuOnl1XLxnff5YUrEtub7DEmMkt9MK2w8hJVQNRPjB3/8Y+tGrE62AI6Bf54luikAEA9cQqlFFzbcAAffCJ2Hkc1RWIZPH1BNuv8APGq5IB/Z2j9aYH8sZVpURNZQN/L5Y1XJNuHKK3amX9MVxrZbA7bAfiSy00BuRaTqB6YHGeMEG4bbYHBDxIA1JHqF/GD9bYFpUVdGkAXXthsiuQk3TJMhbQpiJUA+FlPwkWsfvhVRKZGGhNLaTcH53/K5H0GGZBZFt2Nv0wsjxN13bffE/VD/ACy4cfR9zGWxYmy9bHCQ6hm2G/UX74XIbICOtjvjhNpQB0sf0xqJcjqNGVtzChF+nfyw2FPitIPhvfphLkkt6f0w7EBrT+G+NQeQ06yAAxoHY7E3xwMVNpI3BB6XuMWFOA0UTHdtN7/XDWom1z1xrMF3AKg0VWyjrMN7dfDhXEkd8zB/6a/zw/wOLUNTb/jD/wDIxziQf6wU/wDTH88dGNHT/bQBso6a973xZ8O5FS5rmCTVs0Xu1NpYQs28rE2Fx10i2/0GIwRecwttYnEvIiWzvLLk+Fyy79CEJFvriSlxdh8TEsmZRZd8Z01DSZclNHFvFcqSNViWlV7gEAkOVs3WxHbbAeRU3NtJ9bYI+MnZ3RmYklyxuepMcLH8yT9cD6SvoXxdh2w0nZTz6U1FLo//2Q=="/>
          <p:cNvSpPr>
            <a:spLocks noChangeAspect="1" noChangeArrowheads="1"/>
          </p:cNvSpPr>
          <p:nvPr/>
        </p:nvSpPr>
        <p:spPr bwMode="auto">
          <a:xfrm>
            <a:off x="1752600" y="4419600"/>
            <a:ext cx="1638300" cy="12287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976" name="AutoShape 8" descr="data:image/jpg;base64,/9j/4AAQSkZJRgABAQAAAQABAAD/2wCEAAkGBhQSERQUExQUFRUWFxgWFBgXFhUVFBQWFxcXFRcVFBcXHCYgFxojHBgXHy8gJCcpLCwsGB4xNTAqNSYrLCkBCQoKDgwOGg8PGiwkHCQpLCwsKSwsLCwsLCwsLCkpLCksLCwpLCwsLCksKSwsLCwsLCwsLCwpLCwsKSwsLCwsLP/AABEIAKUBMQMBIgACEQEDEQH/xAAcAAAABwEBAAAAAAAAAAAAAAAAAQIDBQYHBAj/xABREAABAgQCBAcIDwUHBAMAAAABAhEAAxIhBDEFBkFRBxMiYXGBkRQykqGxwdHSFSMkQlJTYnKTorKzwtPwFzNUc+EINENjgqPDJUSD8RZVhP/EABoBAAMBAQEBAAAAAAAAAAAAAAABAgMEBQb/xAAqEQACAgEEAQIFBQEAAAAAAAAAAQIRIQMSEzFRBBQiMkFhsQVCccHwgf/aAAwDAQACEQMRAD8Az1oDQ5TBUx7dHKNtAaHKYFMFANtAaHKYFMFANUwKYcpgUwUA3TBNDtME0KgG6YJodpgqYKHY1TBUw9TBUwqCxqmCaHaYKmFQDTQGhymBTBQxpoFMOUwVMKgG6YKmHaYKmFQxtoKmHaYJoKAbpgqYcaBTCoBqmBTDlMCmCgGqYKmHqYKmFQDVMFTDtMCmCgGmgmh2mCphUA20E0O0wVMFANtAaFtAaFQDbQcKaBABM0wKYcpgUx2UZDdMCmHaYFMFBYzTAph2mBTBQxqmBTDtMWHRupC50tK+Pw8uq4SpZKm2E0Ai+533tGc5xhmTKjFy6KxTApi1/s+m/H4T6Vf5cGOD2b/EYQf+Vf5cZ+40/JXHIqVMCmLaeD6Z/E4P6Vf5cF+z9f8AFYP6Vf5cL3Gn5Djl4KlTBUxbv/gC/wCKwf0i/wAuB+z1f8Vg/pF/lwe40vI+KfgqFMFTFuTqAolu6sJ4cxvu46pfBqD32OwwO1gpTdZIfshe40vIcU/BR6YIpi/jgzl7cfK6pb/8sOS+DTDnPHp6pSR5ZsR7nS8/kfFMzumBTGjDg2wjsccepEseVZha+DXB7McrrEr0wvdafkfDIzWmCpjRv2aYX/7ADpQg+SbDK+DSRs0gg/8AiH50HudLyHFMz+mCKYv37MUHLHyOuWR/yGOebwaKB5OLwpG8qWnxBJ8sP3Gk/qHFPwUimBTFxVwcLH/dYPw5nqQr9msz+Kwf0kz1IOfT8hxz8FLpgUxdP2aTP4rB/STPy4H7NJn8XgvpJn5cHPp+Q45eClUwKYuR4Npn8Vg/pV/lwX7NJuzE4P6Vf5cLn0/IccvBTaYKmLqjgymF3xWEG5lrU/1BEBp3QC8LMCFLlrcOlUtQUCLPbNNy1wHYs8VHVhJ0mJwkskTTBUw7TBUxpRA1TAaHGgmgoBumCaHWgmhUMbpgQtoEFCJumFy1kOGTdndKTk+Ti2fk3QqmBTHW1ZmmS+M1PxCVqCZdTKpBCkhK3sKQtTg83ZzkjUvElBVRygoCipNRDElQL0sGbN468HrXjJs9EpMqRMrskmuWUkJKjWQTm2YGeyLGj2RAYIwg38uZYk5d50R48/Va+k9skrOyOlCWUVKVqTiipIVLoBVSVFUshNwCSEqJs8JOpWLdhKdyQk1yhU13DqByv0dBi89yaT2IwW3/ABJl+1Dj+sNLkaTAunBZ2FUwtszCIj3+rfS/3/R8ESnnUfE0JISColQUipAKAGZRUVUkF9h/pdtTsArD4UJmhl1rJSClVibXSSNhtHNLwGkjYJwOYcvNBexNqL9TdUPSdG6SBdsANjVzu16Iy1fUz1Y7ZUaR01B2i0d0J70BILFT0gEgM9m3kDfcQhE1NTEOLNYDe+YtlviuzsLpMCmrBF3+N5Odh7WxYXuOl4XKwOk1XCsCACds67bGKLb7G3Pt57LJ+ZNFJI6gADvLOBubng5WLD0sLOXa7O2wb4gF6M0mM1YHoecw534vxeSEDRmkbAKwV7uBNcOdgoYs7XZ+2EBZ5eLBJ5O1rhVxfeGSXG3zwUzFObBgwYAC4IJdwDfmiAl4DSigFV4Idc692ILy3Tty2ja8K9i9KO/GYG+yqcw5weLcu5sdw3mGInE4hAJSzkgqHJTYAsTlncWvnaErxF+SebIAWOTkW25+KIA6N0o7cbgy/vmmkjZZNDFjYOztseDTovSag5mYLYWecQrmLy7b9pt0wWMsPdgKe9AJYizgjN3AbJ8+aE90AEACp0qIcUnkhNT1dPT03iEGh9J5ibgsmZ57dR4tz0bGG8wyrAaTCqeOwpG8Ca6dhATSAWLs+bbIBE/KnJA5XU6MsnvTz5+WH1YhG47uSEqcgh8hbpyiuytD6SWh+OwYcWPtpJI2FJQGfxQ4rQukvjcGGOXtpBDbTxbjZkL+UyBODGpQCVBxb3uRJCR71zc7Om0KXMAVfcRYKIF7ZBjlnsvvitzNG6TSR7bgy+Y9uzuQXoc2HN54WjRWkzV7bgyHIcmcCLAsE0Mes38QBk8rHIZmAIzIAJuD71n2ZZwydKpAJUGCQSQQMhd3pvZrC+ecQnsLpSnv8E9sjNNVw7vLDdQ7MwiZo7SYY14LnDzm2MX4tzkd3XsMgWBeKD5HnFL0jqSXNxbph6XjE5FhvLXYkgWF9niitIwekaj7ZgmfbxwKbDZRffc35sgUvR+k27/BA2uTNve4PtbDs7NgBYBjQkFRsBUr3zFPfbtg2dkLOP5QsQCfguwYX70ubi3TFZmSNIpUOXgXyI9ubeL0PkDu64cEnSTnlYIi4vxoZhkwTv5zn1QgLH3aGycWLsLOSO9Z9kMHSYCSs2CQ6hSchfYndnuiviVpKluMwIIa5M11b/8ADYbNm3ZaG1S9JBQNWBuN87N9ho2WybPmeACx4me53czF88rDnMZtrjqZip+MmTZUsKQoS2NaBlKSCGKnzSrZ5YtaMNpNQJqwJBekkzRkWZqLdbsYI4PSjC+Bd78qY5yb/D2ncBzRpp6ktN2iZJSVMz/SfB5ipSlUpExAZplSEAuz8lSqgyjT1Q3+z/FUKJQAsFITLqQSsF6iFBVIZsif63wp0iF/9kzbDNLb/eObuM7tCpUnSZS4Tgb3Ty1tfdyNmd84293qVWCOKJniNQ8Y4qlUgqCSorlkJdnJCVElgQWAJhM3UfFBdNAKSuhK65YSpyQkgFVVwHAZ40WenSaQGRgucBa+dh3nXEZpPTOkJKFzVS8IUJSVBlTHIG0CkOS4scs4fu9S/oHFEpOP0HMw0tM1SQkmZSlKghZICawpRdSbt3o2ZnfBtE7prWifi0JTNEtISSoBCSLkNyiSamBI2ZmIemPR0lLbc+zmm1fwjVMCHGgRrRNk7TAph2mDpjqoxsmNR8NVjpQ5lnslqz3/AK69P7ivmm17uXPPeMj0fpObIJVKKQos5KEqLbQkm6XBIcePKNBM6dMw6JiVcWVpGVKimobakeQjpjxf1CLU1JrFHd6drbSLDQrejsPrQZwqjmUdivWjHNL6YxEtZSMXiCcyOOmp8B1nsfoJiwaj62z8TOMmYupkVJJCQwSQk1EJKlKJUm553jz7N0aQnDqAYFHgq9aFjDr+R4KvXij6y4iclL90TEpD2SqmnY4UigkWyU4vmM4pk7WiYkscTiCbF0zpikn6/iMKxtmyYrCKuo09SVdFhXDUmYsJYU5v3ivXipamawTsWmY6ySkgOoJT3wJAASk7jcwzrJPmoUCcQsP3oqEtL50kooB60uN5DwrGXiXMWrYjwFH8cLOHXspBvklXi5dox5OtKwQRNxDggjlqIcF7grY9BtF71S0zNxMkrVMJLqDmlJJSxsEoYBlDfth2ItkvDzGbkWy5CvzIV3LM+R4CvXjMNa8dNlzb4iaWDsFBBpdrBFIUQfkgs7uwiDGsSwQROxDggh1KIcXyKyD1wbhG0SsEpRLkBs+QoZ7uXzR0dxq3p8BX5kU/VrFzZ+GExUwmoFiSAqyik2SlhcEbcopOuWlJsrEFJnzlMwauggEVJ/dlIVmb0g3SDlDsGbPLwqt6PAV+ZDczR5JzT1JUPxx5/GskwMRNnuL/ALxZy6VRqmqeNm4jDiauYSVAlzSnIlNghDC42ubQWCLenAqAACksPkK/MgdyL3p+jV+ZGKa6aamoxSkcfNNAAsoJpyWB7XSFWU7sDkDlEF7PzPjp/wBIv1odoWT0JNwKlZlPgKH44OThFpcBSb3LoUX+vFB4PdLTp0vlzVKShkiopNgkWcJqJvcqJiM4QtOzJU1Erj5rEVlKSA3fJBC0hKiO+DF8uhlYzUxhpm9H0Z9eGsRo5Si5KdmSCG+vGD//ACCY1p2I+kmevF51G0jPmIpXOKgk0iooUN/fUlSrnMq8kF2Bf5GjFJBAUkuXLoWS/TxkL7hXvR9Gr8yM21y1gXJncUZszKohFIa5AIWkJVe/JO7oavjWFZIAnTwTtMxYA6TXC3IMmyTNFqUXJTs94oZWFuMglaLO2g85lqJ+8ioan6QxEyWEmcpQDhNSkmwJ99SVKPOTERrdrZMlz1yOOmgJpJCWDKIdkrTSoppUk32k5tYdDyaJ7GHZR4CvXhE7RRzdPgq22+H0dkZDL1jmLLJxE9POqatI6nXcxc9VdIT1y01TSoAMKqckjaQkqJ5ySYVhZbZeFWEhPIIBJulbudp5cEJCx8W/zV+vGS6za+TOOmSuOnJTLWUslkEKS6VCtFJUl3Z+bdEfK1knLS6cTPGdjPmBXUK3h2Br2JwCu+BSDvAVtv8ADhUpK0pA9rAAYWX68QehcfOVKJXMrKQTyqR3trUozfeTGa6S17xU5Vp8xCQVUUnilUk24zi2qIAHjbOBA3g2NeHUoMaOxb26VRE6f0W+FxDsQJM2wcZIJsb3sN8Z3q/rDijNBViZxADkKWZiWcDKYSHuLsTeLXrdrDNw8lFBSVTCpLkJWgpSwWFJKRmDbr6IuMXKSS7FupWzLKYIpjpmmpRLAOSWAAAcuwAsBzQ2Ux9DR5ozTBw5TAgoCeCYOmHqIOiOoyGFJtGryZLSQm4ZIHYUiMykyXUkb1AdpAjU8cshCiACGPT70+aPH/U38i/n+ju9L1IxbWrRZXNmTEligkEZOEh3B39MW7gx1cmy18fMSUpmSSEORUXVLU9OYBAsTnEFrEsU4kjevqdg3bGnaFU0qSHykoH+3Ljj9TGMIwa+qRrotuUvsyB4TsMnuKaU7j9tOzPbGc6sarYjGWkpBpSCpSiEoS+TqO07Bn4403hCQZmFWkAqJySkEk3SWADvCeB1IGGnBspifu02jlXRo+xWpWq87BhaZoQ61JUKFVBgKc2F3eInhJkWlfOP2TGjYiZ7ZsHJB+sYo3CMgvJ+cqJ7ZT6IbB8GWNWhK6EJCg4C10rAOVSWLdBv0ReNT9XzhZJlTwmupSjSokMoBrht0XQKO3eYhsWtpsz9e8EU0krFFtujPtcNXZmIxyJchNRMt82SkVKcqUchl27Y5JvBVjQklpRYEsFkksMgAm55ovmglvpGb/IH3n9YtqVHaIqMUyHJozzU7CrRhpaFJUkpCwpKgUqB4xZYg5ZxUtf9Vp5OIxgSnipaZYJKuUWCUqpSMwHDu2RzaNSAPHTfnH7LRG6zIfRmKBu5PYSi0Qu2W+keePZqWdp8FUbjwdkHR+HI2pJFtnGLMeagcrmPTfBhJB0bhX+KB8b+eNJRpYIg7eTL+EpYk4+YpQUAulQcFiAhKHH+pCh1GKsdNy+fsVFv4fJbYrDF2eUsdk1R88ZbVzn0Q1C0KUsm+8FDHDqIuConrZMV/hdxqZWNl1hqpAax2TZu7pES/Al/c/8AWr7UQX9oJHujCq3ylp7Jj/iiUviopv4bKnh9MImKCU5ktkfPGp8GskUEK2LeMQ0AfdEv53mMbpweM6t1XmglGhRdi9eNTJ86acRKRUgS0JIS5mFVSnpQASQyge3dGfzZDWY+jpj0ZghyLHd5IxDT8r3RiLv7dN+8VC2jciy6hJKEBKgQQwILghzVl0EHriD4QtFzO61zaFcXMCGUxpcICCmpmq5BLPlFq0RNqnrV8JUs9smWqJPXdD6MW3w5Z+un0wqzRX0MdwWhJuImJlSkFS1ZCzDeSTYAbzGj6opeUAdyt+whOyI7gzJGPSPhS1j7KvwxM6pIYEE7SO2cr1YGqQou2ZfrngqcdiQ3+KT4TK88R0vRE1Hc85SGlzJpQhR98Ui7DNtj5ODuMW3hGT7vm86ZZ/2kDzQ9p1jorRqj7ye3Zx6fImHVZE8tlm1YJKBzgeNSjGP4fQ61zVITUyKjMOxCEFlKPRsG0sBnGv6qTXlIPyUfdv5x2xUNE4dtJY6T8JOKSOfl1DxQoPJUlhHFoJKTiEgISgBKEskrIJ4xDqJWpRJLXu24CLHrrIfByVfBmD66FHzCKzoUtiAfkk+CiYv8MXnWjDvgJg+AUHwVIR5zHU0tP1KS8mUfi03/AAZnTBFMP0QRRHuHBYxTAh6iBABP0QdEO0QqiOoxsXoqS8+UP8xH2gY0HEyjQR8k/ZV6IpWg5L4iX0k9iSYtWsOiROkhJJFKqwHICiEzGSpiLOdr5ZR4P6m71Ir7f2ej6T5G/uZvrUGlYg71fiTGn6IlFkcyUAeCkRnsjESkcamdKMxQCZhIqITLLC9xZ/KN0TupczFGeAqZMMghRpmyyiZySkJKajWA6kjlEggKYDOOLW1OVRxVJI3047G/uy0YtPtkn+Yn7KeyIjg173FsP+5VzbIlMWppkr56fsCIbguU8vEliXnk/VTGS6LfZcpieWT8kfrxxSuETOU/w1eeLqo8o22fhEUbhEH7tvhq88Eewl0alU9hEHih7avp/CInJauY5mI1dJmLttOz5JhzVoiDpkVoRP8A1BfPh/JMEWuKvo0AaRLWfDq+9l+mLQRGkOiZdkGmY02Zb3yvIYj9Z1vo7E7L+eXHYJJMyaR8NW3p9EcGsSSNH4kEXcc5uZeUYpu2atKkeVqXboEenODO2jsL/IR+GPMqRlHprg6l/wDT8L/Il/ZSY0m8GcOzOv7QCXnYQ/JnDsUg/ijJeLjYOH5BCsH/AOf/AIIyMxUXgmXZuPAmn3IPnq+3EV/aFl8rBH5M4eOUfPEzwIj3In+Yr7ccf9oeT7VgVfKmjtTKPmiUvisp/KZDoG2Il/OHkMbrwfSnqO5R+yIwnQx90SvnCN31AWKVD5S/sphz6FDs0zBSyAcshGMacT7qxFh++m/eKjZsCM8//UYzrEPdeI/nTfvFQR6G+yzasKdT7wg9mGlRN66JbRsz50r7aBFc1TL+CfFLlpiza4JPsdiH2GX4pqBEL5iv2lG1DW2kJHOVjtlrie1fHKWndMI7Jk4+aKtqlNpx2GP+YB4Tp88WjQdps7mnTvFxh/FDmKBWOEfDU4sfKkyz41p/DDeJIVoSV/l4sDqJmH/kiS4V5Xt8kjbKI8FZ9aInDB9C4j5GJlq7TJHnMP8Aag/cWrVSSeKTlk31JKPTFWHtesJGxc1unjZIPlVBaT0njJeHlHCE3UoTChHGTRylU0hiAORmA+VxEPO04iapPJm90rmIClKXO5Isk1ErfJgOqISKbxQ7hZNM8J+StP1VI8qo0DH4avCYjL93MV2KmLH2RFJw0sDEYcXJJRWoqWXJmoBYEsAyhkBkY0DRiwqRSffS28KSjzrVG2tK9Xe1XT/BOmsUZZRBFEPpRYQCiPoqPLOeiBD/ABcCEKyfCIUERADXOWUTVAgKqSmUlds0gErYtSlYUSXy6RCJWs5rTJlHjClgpa3Qla1e/NiaXIpQnlKdgAwefdafkOORdNAI9vSdwUfE3ni3YmY6BcF22j5I/FFK1RxCFzVJ4ytYQVzCxSEspCSKfeC9k55vd4k8RpGcSUpw9nNK+MYMCkglND3py548b109+ra8Ho+mVadFXnS+XiXIHGYcIQ5DlgVrAHNVL8IbY0HRU5K50yYlSVJbkqSQUqClEuCLEckRQp+hpoVOmGSkgoYioBVKA4AUGYWfLpeJbVzXWWFKTOQqUpanBCStJJJJsBULqJybPKOJ5OhYLPpEtMlMffj7K/REPwSrPETja87d/loiU0ovlpdwxc9SZhiI4JZZGFmG/wC9/wCKXDXTJ+pcyTUv9e8PoimcI2cv56/JF1T3y+k7eZQ88UjhGzlt8NXjEERy6NSSo7YiSRWs/KV+KHNJ4SapUriyQEzHXyyl01JfI3s9o58coy5M+cElZQFrCKgipqjTUbJi5W0ZxpM4tHK/6j/+df3sqLQVxW8AqrHpLM+Hm/eyT54sxTFRuiZdkLI7+Zf3yvxRwafvhZ38yX9uXEphUd+edW350RWnVthZxNgFofw5ZeM2qRpZ5ex+B4qdMlEgmWtUskWBoUUuNzs8eleD5HuHC/yJX2UR5+x5fHTDmO6ln/e2x6Z1dlgIYBgCQALAALsANgtlB3gSxbMr4f02wfzp/kkxkKsIqiulVFVNTGmpnpqydrtG58MuO4s4SYES1ELnJAmIStHLlyy5SqxZtvTEbr1oHDqwM04dEtKeM7pdFSUqTKBkqZhTVcskdMO6E1eTv4EU+5E/zFeVRhH9oWV7lwh3TiO2U/4YXwMzKcOEs/LXtb4Zhzh+l+4ZJbLEJ8cmb6IpdifRhuiv38v548sbnqD7/wD1eMJjDMB+9l/OT5RG68HaHq5y3aUQSyETTcCq56/LGN6yf3vEX/xpn21Rs8kMw3gntJMYrrQGxmJt/jTPGowLCB5ZN6ozM+gjtMseaLPrVNJ0fiOhJ/3kxWNRGqvZ1IA61gt9WLLrBPVM0VPJlmWoo70qSohpiWJKbeOJrNl3ijONCT6cThzunSvvExbcIojEYkD4/EeMoT54oeEmlKkEi4WD2KBjQMHLfGYgb8RM+tOkCFPKCGGQ/Ca6hh1HfOGTbZZ9MQ2hiVaL0gk7DIX9cepFn4UMP7mw6v8AMIt8pBV+GKzqwoqwmkkAO+GC/ArPnENfIJ/OTWg0tKQQe9Wk/wC5iPTFd1oxoXpd0kLSlMlKilQLMUAlxuUUjmO6OqTrNh5MhSJlSlKHeBJJKVObkiliFnM744E6HVjwjFIlIlEEJSAlXKEuwUXUp1Ziolww3QoqssbdqkOYw8VOkHnlnotKXF+0Ih0pfZSOyhP4VRSdLaFxE2alQSaEpZKQk2NFINW1mGzyxcMBpASpZmKQsAOpQYlSQVzyHADlgQbDIRWtNTqvC/FBBONmf6VnJkFQVmCoAfCpLMDv6WjmwGlJU5glQqNqTZTjY22K1rfpuYqfPlFSZieOWpKgUrDFRUClYdwxbPb1RXzPJ2knx9sen7x4aWDiej2aF3ed31ZvqQIzu/P+uqBE+7l4HxIksNLmTHQhClKLqIShSlkC5ZI2B3tzc0XvQXBwpEsT14tOHZHGMgGdOSGJWVklATkbJfaL7aJozTM6SSZUyYhSqX4tRSbFw5B37Ik1a0TE4ZchCle2kmca1XKmqs7OWvm437OBto2VG46C0LIw0pIlplqVxaULmhKUqmgAcpRDu7OzmOGQonIC3yU+iM10NrvNWqqbO5RKJcqUkr5CSQLOWSOckqNt7RfVTA5FCttmT6YykdER/HEiXMe3IWMhubdFUl4PcQO0P2HzRNT/AN3NZJahWxIs1tsQBWQNo7fNCiDJ3A67TUoQJsmVNASACRy2pa6nubm9JdzExobX7Byk0Jw5w4JchATS7M7Mkmw3bIoUue9ISvYkMW+Dz3h1lMSkhnAJbfsS2ZudjdOUVYjUhrnhiCUKQo3LFRQo2J9+BuNz4zHbP0aiexmykkZpKmXfeHEZVh9FJJeYkZWRfO5eY2Z2s7dLWmMGTKBEsqQ+YQaArbkOuMnqpGig2X7E49aXaYrK5qUoDoAzMcMmTMxNlqPFOoKFuUpKk2DHNn5WQuBe4rZxSyO/WQbbx1wtOkJosJkzwlhh1GFzoOJl+kYNCWKQAUikU7AWJSDu5I7I6kE/5nhP5TGaq0pO2TJnhqhSdLYj4+bzctcC1kPiZpJQA7Buks/WH544MTh0TApKwkoLFSSXSTYjPPIRRfZef8fN8NUIOmJ/x00f6lQnrIFpMtqtTMCtVRwmHKiXqoSSTvJibloSgWS23Pr3xnB0zP8AjZvhq9MJOmsRlxszwzC5kPiZeNL6Kw2IAE+VKmUklNaaqSbEh8rQ0dByFy6DJlGWaiU0pKTUsTFWfaoBXTFNGmJ/xszwj6YUnS0742Z4RhcwcRetG6Ew0kNJkS5Yd+QmnPbC9K6KkYlAlz5UuagEKAWKkhQBALHaxI64oPs1P+Nm+GYUNNT/AIyZ4RiudC4SyHUXR4P9ywvVL29USej9GyJNpchCNvJSRe283y8UUkaXnfHTPC9MBWlJvxszxQucfCaUmcNhbsfyxC6Q0VgysqmypFSy5KylJUd91B+qKb7MT/jV+E0c2NUucGmtNbKsJU22xIsMornQuFlyVomQEk4cSwLBQlGrK4IALEhzySbjnYxxhRp4pRCkLzBulYJe+0gkZ77Fld9V8HJMglUlIlk2JQKSRuLc/nh5WOWblZJBJzchRs/XD50LiZaJWqeEmBxKlp3hsu03EPTkycOuuZQis1KmKWlIqqBBUSbElr5OMxFF0ricUpA4jETJSwXBBsrIMogE78ut4y/TMnEIme3lZUb1KUVVdC3NXbGkHGXRnNOJtusWu+jCgS5qxiAC6UoqmAEAgEKUyTYkd9FQmcIWHlhYwmBSnjEFCytRZaFZpUhNmPz4ziTim2X2x1Jmk3cD9c8a7TLdZ3YnEGatS6Uoc96lwlIFgEhyQANjmNB1DlvglEJBpXM2PsSpvHGaSCC7km+z+kaJqDScLNBq/eKyBOcuXzdPbCl0VHssq5Vg6AP9HX5o4tYtXu6sGTJVTiZTrlhCkoUq5eWsE96RcPtA3xy4LDSkn35BNnStxnbKKFrzpOZJxoMhZR7WlQsBvB74X73I2z3xEMsuWEVzHYWrkiWJc1NXGJsCSBUSQTyRSxbJwWZy0ZNlEAG9JuCzPvbrh3HaRXMNSqXL3QhKMwARyQA1nbnO+BhdKzEVMQakUKqSlfI3coFukMY2MDm4zpgQvuhW4eCn1YEMQo4gAMH62zhnjD+vNDmGwSphNIdvPl5In8FqsAfbCCD8E00nrF4hyjEpRbOLVhAViZQIUrloYJHy08pR2JGZ382cbKtTqLZvFI1e0NLlT0rlrNlALulTAEEg8m0XpWIlbDe/PbnMYylueDeK2o5sYVcRMJYMkjLy3zitTlkA3HYb81jeLNj8anueYArMZf6gfJeK1hcMZlV2D3U1RCTsSBtLHPpvCukN5ZzSZSl8kJfkksDkA4dVt9gHuSBd4sOD0elAyClnNTEBO1kBrXDvmY4pMnilqpUooAekOKs0gKcsTbvsy94kMLizSKglCtoSsqA3XKQ9mjHUk30axil2dKZbc3XnDgT+n9EMjFk2eAZw2jnyL7njGjSzoKm2+O8Ja2cMpnDcem8BMzn8t4KCx2nr/WUKSk7vJDdQ/Sf6woTuY8zVG/VCoY8ALv5BCCB+rQhc4bldhhInDn7IKCxSwOaEq6B2w2ubvB/Wy8J4w/oQUA6QQLNAq5/F/SODFT5nICU2W4UsKbiicjSe/wCox0yiaQ6nPpJI7AQOqHtxYWPDp8UL7I5TNO+HDM/Voiih1XV4/TBhA3+MQ2F/q0AL5oBDlQ3iE1jePHCCz5eOEnr7codBZ0ombbdhg+Ob/wBWHS5yjicvar9XaDQSLX5r7Nxh0I61TDsCW6CG6hsjnxcoTElMxMtaTmC5G7pfO4hifPmhqUFd7usJYbw4IUcrbYLFLUJamewcH4NPKKVX2gNzPFpE2VLTOoihysOah8BTBQy71Rsdpu3XFWKilVKklKhmCKSNrKByMa1KJAANSiMzybttF4jdLaElzwKkF7XFIUzglj1M5BzOcdENZrEjCWknlFCw04h/1zRoPB3pKmVPTSDywc2zQR5opmN1YnSHUmqYgZkJ5SWTUolIfkj4UWbg8X/eOUlP7s3YfGCzxs5JxtGUU1KmWzDaRSSm2Z5vFGacK18VLIDPJA7JkyL/AIbGLSoWBY7js22MU7hRwilLkzKRSEKSSnIctw+bO8RB5LmsMzzZAVLZufp3kfpo6FS7uAwctVfqJYPDNFrg826OmzmG4EHTAhgXJOHSMqh1jzCBMwSVZqmDoU0GTCwv9X88c5ud2h8ecMkolmxVVynUegF7AxKDWyZ8FPYr1ogAuDBhUVZOztaFqSpNKAFJKSQkux684Zl6XIDBKQHdhWA+RPf52HZEWDCquiJ2odnf7JLrrqLMwSxp2sc3e52x0jTi+b63rRFBUGmFtQ9zJX2YV+gr1oA0sr9VetEekQ4lMLag3M7/AGYXzdh9aFJ0svm7FetHCDChBtQ9zO/2RWfg/W9aD7uX8nsV60cQMKCoW1BuZ192q+T2K9aCOOVuT9b1o5ngjBtQbmdKtJKOxH1/WglaRVuR9b1o5TCQYNiDczpXjlENyRzspxzh1ZwE6RWAAyCwZ2UD1spo5iYJ/wBNBtQbmdQ0ircjsV60KGk1fBR2K9aOIwHg2INzO32SXuR2H1oI6RVuR2K9aOJ4TVBsQb2SHsmvcjwT60A6VV8FPYfWiPqgVQ9iDczsXpdW5PgqP4oQdNncjwVetHKVw2pjBsQbmd3s6WyR4KvTDc/TSlJIdKSQ1QQ5Y5gVEjxRwKlCGjLO8eSKUELcyVGnLXCCd9KvWgDTvyUeCv1ohy4zhtRg2IW5kxM00CCClDEEHkr22PvrZ7ITorSycPxlAYLIUwVMFLCnk3JvncmIdRgoaikJyLUdcA90J7VX7YTP1uSpJSZaaSCFB1XBsQYqpMETD2oNwnFaIkLUSlS0DYkXSnocOemOSZoJGyaT0oPpjrrgnirZDSOH2DHxg8A+iBHbUIEPcxUjqEjn8ULEjo7IECIsoMSueFBH6v6YECFYIOjo8fpgNAgQwFCFiBAgAVVB8YYECAYoTTC+NMCBCGDjmgd0mBAh0AacQYCsSYECCgEKnwXdXNAgQUARxXNBd1c0CBBQrAMTzQOOgQIBhDE80DujmgQIYg+P5oIzuaBAhAFxkEZsCBAMFcJK4ECGIQT1Qgje0HAhiGlSoLi4KBAADLEJpgQIAC4qCMuBAgEI4oQIECAk/9k="/>
          <p:cNvSpPr>
            <a:spLocks noChangeAspect="1" noChangeArrowheads="1"/>
          </p:cNvSpPr>
          <p:nvPr/>
        </p:nvSpPr>
        <p:spPr bwMode="auto">
          <a:xfrm>
            <a:off x="76200" y="-787400"/>
            <a:ext cx="2905125" cy="15716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850" name="AutoShape 2" descr="data:image/jpg;base64,/9j/4AAQSkZJRgABAQAAAQABAAD/2wCEAAkGBhQSEBUUExQWFRQVGBcUFxgVGBgXFxcXFxgXFRcXGBkYHCYeFxkjGRQUHy8gIycpLCwsFh8xNTAqNSYrLCkBCQoKDgwOGg8PGiwkHyQpKSwsKSwsLCwpLCwsLCwsLCwsLCwsLCksLCksLCwsLCkpLCkpLCksLCksLCwsLCwsKf/AABEIALgBEgMBIgACEQEDEQH/xAAcAAABBQEBAQAAAAAAAAAAAAAFAAIDBAYBBwj/xABDEAACAQMCAwUFBAcHBAIDAAABAhEAAyESMQQFQQYTIlFhMnGBkaFCscHRBxQjUpLh8BUWM1NicqJDgtLxY+IXssL/xAAaAQADAQEBAQAAAAAAAAAAAAABAgMABAYF/8QAJBEAAgIDAAIDAAMBAQAAAAAAAAECEQMSITFBEyJRBDJhcUL/2gAMAwEAAhEDEQA/ANFSpGlX1z5gq6BXBUiisY4EruinxSomobppaadSrGobppaadSmsajkV2KVdCGsY5SipBbp6pQCRC3TxbqYWqeLVYBCqU8W6nW1Ui26wSFbVSrbqVbdSBaFmojFupUSnC3TwKFmoQSuxXRTgtLY9DQtPVacEpwpWw0cAroFOCVIFpGw0MVKeFp0V0CkbGSORXYp4SnhaWw0Rha6EqSlS2EbopU6aVazUedxXdNMTiFK6hmu/ra59DB+MfnX0G0ctMcFqQCkDT1WsFIbXYqXTXYoWYh013RU1KKNsNEQt04W6kC04W61goYFpwSpQtOC0A0MCU8W6kVKfpoNmoYqU9UroFSKKGwaOLbp8Uqcq0Ng0cUVIq04LXaVsNHBTgtdVakUUuwdaOLbp0V0CuitYUjgFPVacop4FI2MNApwFdApyrStmXDgWpAK6BSikbCcroroWnRS2NQ0LTgldApwFCwjdNKnaaVCwHg6X7pTViAcifLcbeX31BZ5gbpIHmYk4x0MDJzH31DzDjLtiw0iUO5GYJMGY9npk4oVy/jyVGCE8wT4vQHy8RmKeU9XRWMdumu5bzBlKjUCP69K1HD3tUf0Kx/AcZblVWFBXedjnPoIrQ8u422p0axPSr45kpwDAFKKjXiaf+sjymrdI0jtdmk3FA9KY3FKN8bnfyya1s1EyipAKit3AR19DTtdC7BQ6nrURvDqYnaa6t0eYz6/OtZiyK7FQNeCjJAHqY++qPEdp+Ht+1dUnyXxH6UOjcDKpT4rKN2+sA4W4fgB+NI/pDsjZLh/hH41tZAuJrAKeprFXf0jr9iyT/uePuBqnc/SJe+ylsfxH8a2jZtkeiAU4V5qn6QeJG/dn/t/I1Mn6Q7/7ts/A/nQ0kZSR6QopwFecf/kO/wDu2/kfzqS3+kS/1W0fgw/Gh8cg7xPRYp6gVhLH6Rm+3ZB/2sR94NW1/SNa/wAp/mtK4SH3ibQV2KzHDdvuHO+tfes//qTVh+3PCge2x9AjfjFLrL8MpRNAKkArKjt9w87XI89I+7VV632u4Y/9UD3hh+FBwl+B2j+h2K7Q6x2g4dhi9b/iA++rNrmFtj4biMfRgfxqbTHTRaApwFMpA0oxKBSimaqcGpTUdpUppUDUfNvNOD4m7c/Ve/1F11XAPDCT9rzk9Kk4Hk166ntr4C1vTGxQ6TEdKG2+GbUbjt4yZkFpwIAB3irXBcGUAZSfKSX956zk59ag/wCZjvqAm0uEvEckuqY0icQF6gkCRPqQD5Y8xUfDckv94qmEDgkT1K7r6GM+6rPE3Gu2yFMNqBRgWIWMHckySDnpNWhcVO71cPxd9wB4rd4kB9OltK7ruR8a0c2GT5ZVOb9lyxyniVyt/TO+S222TVhOB4kf9ceuDJj41Lb7Sb6uXcYPWVnPv99Pv9oU37m7a2Gm53Zn1MZHz613x/kY6SOeWKd2JeG4jE3kIB/dM46EzkV25wFxhBuTmZ3iRkR5bfKqx7TrpM6FwMiDB6zJGPjUv95LYbQSC0TABkjoYE/fVvkgT0kQf2FdMTeXz9jf/lTzyG4Ym8Pgkfcfwohyvmtq85ti4iXANWm6RbJH+ksAD7j60b4TlPeMVFy1rA1FdatpH+ooSBuDR+SIusjO/wBmXTom/Pd+z4Njgzht8CkvJXwe/IIJIhYjV7UZ69avcFft3y3ccSl3uyA+gYWZAkugESDtO1VuV8cW408JcaLmnUsBWQ+A3DqYRohYPlQWSIXCRBd7Olsm9J6koGn5nHzqJuyQj/FH8A/8q0LAjcEdMiM/GmpcnbP9fyNPYvTPf3OH+bHuT82ro7HCP8X/AI//AGrRgHyroB8j8jW2/wBN0zv9zhGbvx0/zro7HD/NPy/nR8XB9+4jbHWu94K2xqM+ex/lc+Yp47Hf/KP4f51obWcDJ8hvT2bSQDgmce77t6G5qM3/AHOP+aP4f51z+57dLifI1p5p60dmajLr2Puf5if8vyp390Ln79v5t+VaoU8CtuzamS/und/et/Nv/Gu/3UveafxH8q2Cr/WKfpFDdh1MaOy97/R/H/Knjszf8l/jFbAIKkVPX7q3yMGpjh2dv/uj+IV0dn7/AO4P4l/OtqF9fu/KnaP9X3flQ+Q2pkLPAcUns6x7nA+5qvWeK49ftOfeVb760fd/6voK5Hr9BQ2T9DaguzzvjhvbDe9R/wDyRRCx2iv/AGuGJ/2n8DNPLDz/AONcFxfP/gaVqL9Btr2XBz7/AOG7/CPzpVU7xP3h/CaVL8cQ7SPHr3K+7OksCuogMjK5wY1EB5HxP3VCFGuCc9OhKg5Ef176ksL3a7KdQyDjfrtV+3ydLjJGkafErNqMY2kAxsT6gV5xRtnfHH3pRsdmry3S1qGR5YWrmtTPUK4U4PT1I6bk+Eu32Ui1bdNM+C+JtloCsVdSGkTGBuuRAw2xZu2yunQdKk2pYlQ0+MgAlTiegIPxq4OPuEOCiE+1I1KslTqmDhj5gdd8116ryWKnHc3ZbJ/Y3WuSNOm4Cvi9k3GwyqT0gHbaq3G8+e3bDvaIcASkXGE9IYszEHzJg/GoON4ji2Co5VtRKk+HKyGHhdQHnyaZOdwKjv8AM72lU0wEaR+xVRqErB0xMj94GOoo3QtFV+0i8YXQqoVRlpYWzIzpJKlSDESJ3q1c4kAXHtW0uXRBAVmcmQwEjUdzjFSct4Eq2uFyAPCqAHpuFnr59KXaC0W4e5oYB4GnxqDIYGJnFd+KP1bOScvtQR5Gby22uBO7dgTACgzufhIG/wAaXJeZcVruHiE4dv8AeWXYCTKjbfECqfLbjaQt68pvRrOkkg7CZCgb4j09KsB1hipJ1qR1gnIqqW8EybesmTci7UsrXLaoip3hg2rSEMARp2IwJIlhjqZNEOBNqxdvcYAzXmVwTcGoAXCuohUfw7R6DFBuB0d4zAGTB9nrucz1NQcZzBUe6xDnUvdlQFE62VQAxMjJFK4tIO32N0O1x4kXDa4W9ehmXwgaSQYM7x0OZ3qinC8V3ut+HFi3qLMxuKCcaVhANRILDeAI3rP9nGCK5RShL6o3KhlWFkjMfjU/aDtFctW9eoFdmDzkyCNiMY2oxhJKwOcW6D54lurHHqaYb/rWX4LtHrWWa0pz7VyB6HaetELHEKw8V+x5HSXf6QKp8kUS0ky5b49U16mVQrk5MYaG+UsflT+G5mlwkIwMeQMe8GM/Cqzvw6Zdr17/AE27RVT6Sw/Glc5ioQ3O67tQoYIMsNxnzMQfjTRypgeNopc87RNbuhLZEhQxkTljgfIE/EUK/vVxTXIUJJ8IOnG8/XE+6hvE8RavC7dF4BmdcOrggFZEaQdtMeW2aO9kuBtXA7G8pn9mukOxAbDEwu+kmOuanKcfJaOOXij0DiOXNoV7YkaAWg9Ynqes7elD1umjnFceVtMURkEEI94BArRCsqsdTsJkAD4ispyy7cNsd/He5DFSIaD7YA9mRBjpTYpuViZYahRbx/r+dPHE4nf3Rn3VTvoroyE4YFTmMEQc703hrK21RFwqLpUbwAFA39KoSCHD32wGHvKkH4x/7qd74Az9cdQPd1qg10QfcaXHXQbT9TB2pWqHTCimpBFUxcHkaeLvoaIpaUDzp4FU+899ca4OlajWEVAqVQPShAu+o+tdW8fP+vnQ1DsGMen0p4j0+lBe+PnXV4hvM0dTbBnUPIUqD/rR86VDU2xgeL4W6jFGRIzICgiABDKSNyDjzj0p/wCpSqhGAIIAO2lhkbGSBBwNpoLzDt8bjAJc0i2ADiQ+ZXdQQTJUxkiK1PL+1VnuAvEBnZpa4yqq7jEAexGAIzivPaOPln04ZYplDm3L7lsKzJBBGi8o0+NjJBI3LbEHyq4bo/xnDScPbZdOkyQbilVPhzt6A1MvFWnshbl7u3LFgyDSyrMZGQTpJyYk7VLwvOO48Du1+2cK7MsiQI1K0Sd8VWLTXkfa3wAc8bwkLcJCFW8TvDaXDCF0HvBGDpPvAihHGca/EvqMqzAgaGi2fIjSIHU58vhW2vcPZKAIzaATuIMA5BkkNuMmSD5gxWd7zh1BL3bqrqIYrpwWMamgxoB3x5U3/A+gHa42+hUPaUAyC7GDP9QOtXkuPcUFiPeoHyqXvOBS1g3L2rMaUJJJMDBOYUnTGxp9vheHZXZbN8pb8Qi4oDeIqYG6xpmInGBXVjz6/wBunPPDf9SvY4hP1j2hItBTBGCH1R6YM1c5eNaqqyzZwAehM7Chd/tHYUz3CC5pMNcZmBE4I0kTIPXM0G5nzO7e0uq20UGV7piCGC6zgsSGA1Z6xXSv5SXhEHgb8m+t8jvnItMfp99VeadlbzW2kJbbwmbl22oBVgw+1O4FYc9q7xFzVed4yrYJYkeTKZXfGDRHlfNblyz47Zc7SoHsnYkU8czyc8CPGodNfwfLls2/2nE2BAWdLM+QAJwvoK5zLlPDX0AbiHKwfYtnrHRyPL61iuH7QP8ArGniO8tWn8IC4KkSNUgSwmJAI3wat8HYum2/eXmUtsAJNuCMgtkzHXzrbOX16bVL7BK8vLuE0m4nEMGYjUTbXyyAg9n3nainLOacM+vu7bgI5X/F1A4BmRuDP86yvapdVq2FcHxafEQJ1gL0OD1rnZf9mt9mGNey5XEkkHAIyBv0pXGKlXoOz1s3Nrmy5i0ggx4izTtneJqDmnaQ2rLuBaUqMeBYJ2gz7/Ogo42NkciTJEY+BifhNM4tL15NCWgytvILkjcYgAbbU7hFLgqlKzP8X2v426E7y6AsgQqW1GxOwTaOnpWq7C85uLaKniboXVOhAidFGomJ6gfCgK9gOI8McPeMR4gpxA8jFGOB5GvClf1huJtal1EGxKgz7IbUdR/7YrmqkXttmu4682WEaowzsz3Ov22Goe6YzVbgbzBBqJJzMkeZxNXv7Q4BkLBrt6NgIWcbSY91dftDwagrZ4U3GXT/AIhC5In2jq29BVsUklxMnli2+tEScRn+dV7vN7K3QhdA2ZBYCAYIJMx5detSW+3ztatvas27YfQNJlyNRyZAXVj0rHdtO0xbiEV2mFJKJbtqA0DTkQTIncmMedUc5VdUTUI3Vm/s2Vuhgj2WIBmLiEgxsQCT6USuckti2TcaBuSDiBny9K8HXmHDrA7pgCZIK6hsQOp869I7OduLPc27Vrl5uMihdTKFBPnBP3CoTlN+ysYxXo19yzaE+JwYBEQ6+YJA8QmRmqyt61T4vnl1103Ft2l1CLNkAjUDu7YkiOgxXE4n+v6NWw249I5Wr4EBPr/Xxrv0+GapjiTThxkbyD8PzmrUTLg+HxmnJbJ2GAYnMT1A92KHDmQYugY6liYGV1CRk42zQTnH6RbvB3O7exbvLAIZWa2w1HqBqEz5RSSdIeMbLvaDtMthWCaWuR4YllDSVyR0ETE5+Nc7D8fxF+yxvsrspwyjSSDG42wSBI8/Sq3LP0tKUCXOFuu0nxa0LZOFkgEgTFaDkvbKzfuKLfBspk+JzbAUdSSoJI/Kl+QfRF6R/R/lSqlxXH8KXYlQSWJJAWCSckeClQ3f4DRfp40lt3XSVkjI0LG49PKN/wA6J8Lw95twV1AaTInHQyfKfl502zx05n18WBpz9atWOcIF0gjUMBgOs4PpG/z8685KbZ2Y1D/0Q8w5c6keLWsAjzB6zEjc+dQ8v4q4hui5c0xiBhwfNcTEfhVp+IvSSdJgjImRMEyN4+PWpW4pXYQTJxA9kmImIzkbfXagnXko8cZdi6C/J+0xjSGLAR0nB6g+oIiZo7y/mFu45IBnI0soE+ZBODvuT51hOM5M9s/s9WDI0kwdh4QdhjYkxnNO4HmPEqVuAMBIA1Qc53jpijb8rqETljdSN5xXZ+3J8Fso20IoI2BkdSfPeqy8AASe7A3E+R3GIEA+k5+lXkXaXVJuHSB7S6N5Ej1U+XSJGaO3OZ2Vxrz6RI6Zg4rohJSRZSvqMpx/JReKkBQ3ViAxxkADylljGOsmstxfZhlLCVG3/ThjtkGciD1ivSW7tl1Ja1E5GolQY2In3TIPSa5yrtJYDsri2mlRc8SEsGaJA3mMgx5iqX6MzzDl/Kl1HUAzD7JOBHQqDk1pbPLOKMaLB0xEQyiOm4Faviv0l8Gk/tGJG4SywP8AyABrL82/SCt3iFXhnuDw5RkGkkEQYGQSpPXoMGa6I5XFcIyxqTtnH7F8S7Bn0W9OVJZQQT57np/KpOK7HQC128jbsQCWgRkiRms9zHtrfcMyKYB0wuoFQBLFxGPLNMTtJeuEd4PCsag2oA6/CVmAQIbfJovLNg+OKCVvg7HDuGu2u/t7hrZZGQeZBnVAPmK13D2+EUAiwADBl2jcT1JryPmXHyvdi5qHsALtAJAz8q1H9vIbSQGc6QY0gxAg7iKWWSS6FQibi7ze1ajRbtZwNIBM7gTEHGd6XEdr4HhB8ui1gbnP2j9mmk9PZ6YggDFUL/GXWaS/oBj+jSbyY1JG+udrbpGoK7KJGnWcz/tH31W47tQCstp6nLz9N6w3euVgsxBkRMD6e+k/BqBLRE9In60FszWjVWuZG4NUzuPDkYPTUQTUVu6ZunO4zjpbWJEYzQH9f7u2BbZSR0MHc5yGmc0x+HvOxBe5b1RMhWU4jcffX04ZFqkjhlB7NsK2uORbXDIzqCe7MGARCzmfWPfVLm/K0u8SuljqcO2QRkAAGDGNvlUS9mk6tPkZK/mKM8JZVCNPRYyROSDufdT/AGl/ZCWl1AYdlrkSPFvBkL6ezk1qrcqqIh04CEKQNUKdRJGZmfnUDXNtt+sfeGrq3SWHSPLPoOp9ab44o2zCtqFGFgTO3XzOd6nXivd8Z/IiqPDWmYyRA2nA+h3o5wPLoE94QciYEEe5gSKWeWMFQYYpSIuGLPhQP+0r/I01+Ucd3p0iybZjSPEzz1BGuD1zFXrHJi8/4UzJbQvTpGc+uKh4rgjZU21428SZ/ZMqFZIkK+i2rKCTsWJOK5pZ5SOmOGKILlvjLZ0taXUcwViY9QT6UC51cs98RxfBIxFvvC5YKQisFJMwYGrYZzirvE8be5dwwe8yNcN0CVkDQysIM7DUOnpXnfMe0XfFnILlu8Ub+zAgZ6ZPwWoObfEVUUusHcT3nfsFm3pZhCkwsMds7AR8q2HYm+QzNduNc0qW0s3hMSQIjMmN/Os7y/s9xFzxAgzkNIMgjfcsPiK13JOSXQym/p8MCUaAVXoVgda6oQkzknNGit9mLTAM/tsJbH2jlvrNKrf6wP8AMPzT/wAaVdXxo59meJ29bZ6E+6jHA8HG5BJjb4TVO7YYrK+caQNonGMbj61f5TaCycgx1n7twZrz2V84ddBZHIaYIgZJzB3AIneQPnUli/YdpIGs9VJG3+k/14alLMBIgH16wIHv3+oro4ggSwBIPQRnHX4nHrXHf4dcZqKpFm/xyOGCQzrIWTEjMD060ETiyhK6GmdhsfHiAc7zt0q3e5gNSnuwJOTtE7H1wB865diVueByCBkjUJBjcTO2340YuuUHJNTRb4dWkaZLHBwJ6icb7daKWOaOo0kBjjUWExHQ4k9cfdWZu8xdWJTcLMyfLptIxRKxzLX7U6juwkSSIzuCRBpHceojFr0a/lvH2u7JFudp2+yCJVPYWZUCImc7Vauc0ZbQZ7cajpXWvsZAjDHHXEiJk1iLrsB4CXIIaMaiBnHnmia8/dgssSN4IyMQcH0LCn+avJZZP017cvs3pLpbLN4gQPqSM/GsvxvLXRkY2AAJIcKXO0CQczMQJ26CivLebB/YAVZjTBwIJMYI6R6Ubt3jiYCnAB9o469PlvFdEZKivnqPP3sBlzYEHDkKwEnEwVwxj7Ub9M0D4jkiEKbZAJI/ZmdYjcsAI1ZXSRg/Ca9N43kNviTKt7JII3MjJUzlYjoY9KC8b2f0QSvQMAyhiCpPgbTBjoJx6CaspCtWeaHgiPDGJzGG6Rv7/hU9mxIjYAAHrHn/AO4rX3uz6OrMd5AZfaYLJYH2jphSMHBgQ1CbvZ/wBgjqwJEug03UDNpaF9QF88TMRTWn5FaBTcMuIJ9Z38vlT7dpZ2kz1j8aYnDXFUFQWmfZEnzwJzgESI2HnVPiOcFZxABicET9Qa6sahI55bIIkrp3z188+dPZg2NY+h++axF7mL94zA5JJ6Rv8vKmXuPZzLkk+hj8KqpJcom037PQFgCB5ef51JbuH1+h/DFYzlvN9OCzx7lNaKxxgIBkiRsZ/o7V0Rmn4JSi0FFuDPT4imu/kT9D9499Vkvj3/Wj3Juy73irEMLZ6iJ9BFNKairbFUG+IocJYa6wCy58gCPvwK0fCdlyAC5Mz9kiIByTq3+XzqflPL3tO1sgKp1EEjUJHxBaJ+oo9dsSsAnaJ0/zmuOf8hvwdUMC9gpOLPsliYnB3iPslMR0jH4UF4rhXcn9tftmfAbbhSMjBgANBEURuXhbBRB4xqEagZkSACRJOox8BFU7vaLhGtljftqwOllaTOMHwjVpPnmDgiufb2XoGXOY8baVkucXcuWjC3CdIdQfZIIE5JAJmfWp+C5pa4C0ra9b3FlRJY6oLFmJnPSfWs1wnawg3GNsugBDZLSNlEmZGR7h7qz/ABd8X7sqyhy7IqSVVQCNOk7eKTv1mj1g4gp2t5vf4qDJa27ACFGCOhj7/Sp+QdnTbu6biBlg5zt7ozJPSrHZ4uVII0qpgA+0MZBO0apj4UX1x5j1Fdn8fAqtnJmyu6QRsoigAYAwMbDy6GrKcR6j5sv4RQy3xJ85++pP1rzA/r3V30cYS74+R/jSlQ39YXyHz/nSrBMbc4xbbeEGN5M7znEbSKo8VzZmuErISJ8U58/fIFW7vEBgGGfCBsdxj5gn6VPw/DqQZTBgiMA5wBOCAS1eXi4rskdm78DrXPDE7k4xt1GB5YqweK1P4T7efUZWB8fzoXwnLoZpbCzpgSxYbbbec+lXLnBwsAgEZHWczGB7qWUYJ8DvQWuKtxYadJiNpGwkEnf1oVwNhVuujA+NW0ktiNQ0x0BgN/Wati8RpCnUqpq6aZ1DTPl0G1V7/M7bk6/CwJjeM7SYwZ/qalFN2vRTZSXQpwwV9QwAcAsIhYwBEzsfd8ajvcMwWLRAMsQJkYHzGady7hHAHmyzMyJ3M5zuBHrUl3hjjwiRMdBvn3fGpeGOovUq2uDvd4urAjERn3Ci62NPUYJxG8Cd/OfxqkrMThTIA0t79xPTb7qnt8TgSDpifVSd/wCvWllf4aP19EpchyylgZGA2+ZGRkY6UQtc8GtdWq1pOrUjEKzrhQVUgFYxnGelDi4udVZlJGYIggjMHzNScJy4uukgWzBUA565E+uaEZuI8U2/qbzhuY6lVw6sCfIgk7R18+nlT+DvPLGFKzEDUZE5LNjxiSdMHH1x/JeKdLgiYEll15WDAAPUY33EVftc60lQvRgHDax9pdwDLnIMz09a6oyLpP2GOa8IPaQamtgqDOZKsZOqNJE/ZJMAeUUKv8nZAmCMQwTLZlzAZMCRPkZ2NCbvNL9q5eNprTNDXHPj2WSdK6swsAg49TVLl3aY3wx4u4h7sFlWNHiIIGVUnyEyImupK1aEuuFzjrV20dCBUTRqOIO0SpMKNTRIGNviGv8ADqzFVtXSYjSyqRvcaDGNWk488n0rQ8l/SHYuKiXySDAYEFwDHhjGRM49+9GW5Rwt4yj7QFKnVAH2crqWCYzMT0obUajzK72bstpBAyGaVADjqAVAzsMxsxHTAfiOyqA6VLMwPiASREjxAhtoznyr1bn3ZZmUQqnIuLpmZEEwCdK+EjEDaPWs6/JyMeNIJW7II0eSiSRkEhc7rvinjNiuKMVw/KrYkhSQoBaRgSQoJnpNXrt5QMkeQ23HkI9Kfx/CurpZRdTXCIaAAQ4wIA6aZ67GtJyv9FIbx8RfZrkz+zx8y2foK6YSa8kJRT8FTszy17im6pClSQhAguw6E9BEj1mt/wAp41yhDFWhtJKDwqymCo8iD5in8LwSWUCL4VGM/j51R5pzVbIEMi97cFsiJJLqSGCzn2V99LOdseEaQQ4/nNtTpNtScvJyMbnOZisVzrtizFhbw6lVBWANLgkEkkEASBn40K4znfeOneLcRgha8B41M+FAp3UMJwdvjQXnPMrDcSzqjIdIW4o0qMAKTpgDI8vzqXXxlG6Vl692ua0wVfDcUwxYmQYAGIIPUz1xtQLnvB6ESNLFwWLruWBJJPyaY++nvxHDs5uNqZ/Awg4MMRcBIOAVj4nBxVYobjAKMCdK+kbe+nXCbZDY7SXlti0GhOoUAFuuWGSKu8v5eL513JAEASJkAbE7n76sWOTj7Qgg7Yz76Km2I2j3GurHjTds55zfhBDglRUC7AeRip1cr0keeaFWVP2Z92anTi4MZHu/I12ppcOZpl61cB9pZ9UEfSal7z90n41VW/6z8Y+lOLev8Q/GmTQrLXeP6/SuVX0H/T8zSo2LRkXkKAAQSZEmOmPhmmW77FV1aYyFE5j7Xvnp1q69gG74lBJAY5Ig9PfVu5wKqutR4gBHX2iROOpgY6TXm9kuM7GqBdrUY3w2+QNO4+kHfqaJ8OdQltQadiMEdDJ9Z+Vd/s+bRGA4PTbwgjHlvPwFSJwY7vJaVUQcmWO0nzzEflUpTixfJaUldMaSrYgZ28vT8q5+qI0uCBJI1bAk5K7kD+e1UeAdxCtjBIYyYhgTnpuRNTXOH0+AbMcb+GNONpyZz60lVwfaiTh+OZIBJUgkaZJA0gA59JNScPxgLEtPhgE5ySevmTgwN4oNb4hy3iGRO4O5k5k5E/fVi3xTpLlQJbM5PhgkwPSBHrTSgBybYbu3PDI8MwuCcyQM+UCKi9kyxiZBz6Z2MHIn41Bbvq40CT5AdBJIBnImevuq13LGzIAIVlzgHpEDciQZqGr8FLci2oB0xgH/ANmfj+FW7V8hvCpWeoAI1GSTIOR+dA7fMgrRB07menz931ouOO/ZkCAAdS/PG+3lUnBryWxTSCmsbTgzmMKRuDmPjHT4UC7R3zdgq6l4GmF0srLBJUqd8DpiBV7hwWIMEHbB2kj4D+YqpxvBnXCgm4IJxEiTBPTO3oRT43R0SnJxtAXnvGut4sCAc+KPEwYAGckAx5AVnuJ4lm9rpgYAkHzgZOa1/FclN1TELcCkw+AYE6T5E9PWgXNOXC3bU6kJJ0lBMo0SQ0wPISOtfQhNSRJJtWUOVKSdSrq0wSPpMfE1u+zHaHuSzAFrROVb2hnUCBjUYkT6VhuFZkbYwdo33kZrU8JwfhskhlUqzkgagNIMjAJDQ8Aes9KE1Y8eHqS8xtMQuozqKhTnKxMSBMVSu894YlkBt6rY8ZAIUGTIGIJmcA9TWT5sDxaa+FdkQMqOVmSNKsIM6mJUifDuB5ipeCdVSSNRtlbbvc1gAMwClrZg9RJAMTNGMfbNJ/hqbPL7LRcUKwOzQDAxsTsMTVfjOb2UgM4BLQB6mYB8pg/SgNzir6hbdgNdtHINvu7eCxUr+1MlPIkRneuc+7IByjQC8IzISdLMDGGwB4IEkxnEb1VzQmpS59z29Z4m5aKkoipcCpqKMzaTpdycSrelAuOtPxD6PBbU3daIC0Lq6Akyp1AkAn0HrpuD7JPcu3WF3vLcAMGQhg3hhRHhYKCs+gPkamflPsgsDqkDSNJGn2I2gkriSTk0uwUjMcp4M8MwkKxYBjAIIAJK6g/2dMk+8edA+a8vfxX0g94zSijvBrGQCGk5BeCR9k75rbcaumWuNaVZAHgAbAA1I6iB7RxnY9BQNefWjea2wdVJRpRlBLD3gh/ET1885pot3YGqMha4oNKuNDemBPqOh3o3waLEIRjqep65OPSiXO+R8P8A4loIfFrZjI3BIVlmVEEdIJG+9CLFhrYU+yoYZEgFWghsiAM7+e/WrQmk7Izg2i6zkQfPyzTrTRkbesb/ABwaga94yrDKnJldtOrV1EQKkNsq0jbqOldkZpnM4tD5YdPSPP1p4aVPmOnp5zSF4TBBH1HwpOI2yfl6/GnsWjihRmemxkj+RqazxJG0Eev5VEZ6gZ6+Xv8ASklgxOJHl19xG3xplIWifvT/AKfkKVVwg8zSptgag64y22MPqckQBvnBB2ANX7fMQgCTDHB3I8W4z1ECqHeiWPUzpwMEg/f5+lOWw/fghtWxPQjVv9J+teflFSR02gpe4hu7XTBbcj7vhCmrfeRpGCIJ984jyPu9KEoStySMKSTGZnGPeRMCrVvil0iZBK/UZjO2B0muSWN+ibRbuhC2rbAB9xPl51NbdSwBgkSJH+6NvRQN6GHjgFcgk+KW6Rtt6ETt5CpuG47WTJksNQI6gHxE+WY+Z9KPxyoUr3eWhCBmVGkRnyj3xFMvWSFMAtpAMRtkfOYoz3oMDzgY9o759DMelK7eGcCDgzvv0EmMAUXOXsdgPh7tseKCjEz8ekf11q/wXHa2AEKR4siD7MzHXAPXyqE8LErt1k9QCMT0O9VrPCEglFJZTpIOcQZ9IIkfKmpPobaLJtKw1IZkTkQMT84GP/U1Y4adJMl5IjSY2BmQTvPwk07gr0aQ66saW26AgbD3Y61C1oamKGVBjSvhIOJG/nNAdPll7guaBQEJM5AnwkmcTjbAnyq5wnGES5YwpiSRncbTtIHvms286lLKHiT+6RJ/P06mrfB3RcEAMSSCBJExEDf18qSUCkcjujW8RwS3l7y3CkCSssDMzOMiRMnpFUL/ACNm4wG3bUL3bakLM2sibmJwQZj4iYzVHknFvw9wElgHzE9QSunB9CPcaN3OJ1uly2SsBiAcCZJ6eU5G+PKmhJwZ2wqa/wBKFngrFy82m1Ag3ijAIUa2BrRcZUh/n8KJ8GbJddYQDMW9XduUjTKHw6sAGZM53qlxhZnW4C1tVC3WUp4p2dwwJ1AzDSMxkU3g79tdSM/eq+mIYR9omBPhMtgg5z8OmLA4otXdQvd4MqJcB3DMgEEaQmSRjJ3DDfpBxnBm45uCRdZjra5qVXVRA0RII6EMTsNpp91FRpV/Gn+bELsrAMCRkhDpnZYiuLx126oTXrTWQy9YgEKQRBIY7xG1P/oC09mR4kWSNGARIIGCS0kqevsny6VFb4vuysAIym2CXLSAMbmV0mCPLMEVHftOjRJtakZlzqBKi3qjcaiNWPDnYCqKJdZ3bvMK3VUBOpFycQVjSCsiY6GtVm9BXs7ztla6lxiSCb2pAF1FpWQICSQQDgZnbNHLXGtdB7sL3a7IysGGdQH70aZBiYJ9IrG2OYElXCC26EWyMqZYiQ3QiVQ7beR3sW+NuWSHVto1A6wRqElg65I1E7jrIouIthPm3CLxCLbcOq62YI4B0tgkB0goDkZnbOaznGdghc0OB3bgMX0EPbnoQpznxYUdOlFOG57eOpXi41xlEvbVSSGgI7NE+nszAPUgSrzC0LWo65JBJlQoLtDDUDKwQ5g/unMEUbklQHFWBLXJm4f2XdtRClSCIPRk6EAmCJMTPSouGtMkmAFUMNOth1MMrKfCCTBH0wa1BvK1rvSQbYPeK2mYzpkkEjAYjz69KH3+Vm5bUgKYOpWVoiejAkEAmCIYmSKFsxneM5NaYzbGkAzCuGGkeCVciSZ04J3mMVRNhkIJ1HLgS7e4MDlQYMQcSN60vD8uY3WZXUy5lSdPjMZHhDScghonzNUuacvco4tvBDEgFc6GPiyJRiBGNyBkVRWhGkwLbhJ1qVJ0mPEckT4PKdRwPSrvDczRogysT4tU7kDJxmKrcJYuoCL4UqIOkkpqUAMRjSf3TPSOk0zjkEtcUOgDeFVYOiR49PUskEweoTpEVWGRrhKWNeQw72yN/oY90iqV5AJiZ+dQ2OLLgH9nBwW9kAe4AnVBBMYEj1jh4pF8RYDwgzKwQSRIzJzjaumGRMjKDJQh8/p/KuV1XUidYzndaVU2QmrKr2mLeEKAAWMZI6Tp8hpFRcDxDPqVtKtBHigCQJHiYwpz0pUq+RDqo212TPxDMHmJgGcZIzBE4OMGle41mZVDTMb+LI8EY2kAfKlSpVJ2BMro6sHUdWnIIzB1An3kCiPL2Qieu0DOOs+QpUqWaaiUSLq29IDBiSoZgZwY/mPoan4Mi57QI3Ef6RH13pUq45yl12F+SbiVNrxAGDEN5SZJ26SKFPwLahdSWBB1TIAxJ+7alSo4pNroWuD7DMG3gYKgenr5iuWuCNstDaQSG31DAkxMx0/rdUqO1E4srW+JOuTlpiTGREEfWmc5d00sFJUmZESIMeyM/wAjSpVaCWwyGJx8OF6hjLY33Jx6TijvA80YLK22ZQQZ1AaT7MnIEGffn1pUqbRN9OnC3Y7+1bviDHVMZYqQ2IaQSYO2R5epobd57b8Ia2NIxOnwkyD4gDKrGMYE7UqVNFfahpzYy/zfQTpVBgTgQ20CPtDrvGOsV3hucKmUAUMDrUzDKcEZEH7RHkW6ClSq8VZlNvyF+H7RupY3AzAqVVVhXyBLAg6WBGk7jMnpRrl5S/a7y0bou630l3VYkhShUMQVJ1DIxqmKVKpvh0NcsFc/Fy1clmPiXVb04IZGJAJBKmF1eQhOlMuWWYkBc6j7cKSYLEgnaTIK56bgilSqnoDXLO8JaZg1uULBfCqiHBXIdcA6gQV2zq69LHDMxZFbIlbbE6ySdRJDkgeeCR9oTNKlWEZM917WlrTBLZ1hrZXWhhmEAnxICRO8T5DaccQrNca4oVrZQ+GU8OkEq4PtiScgEAMB0pUqKVoD8j0uDWG0uMEE+3AyIc+Ueh6ehpnEcqt6XDFgZDEEFkZlEhkGdJgZxjMTXaVZIzBDWk4gHZlVlW5aYMdH2QzAldAIgjSTud8Ghl7spbRtKlrdyNUD2GEsxnIKNHWIx8lSpvDoWrBj8LruCyLVxgx1q5kOm05BOtYHr5iKi5pyogQEbSVMHcMRJJ8Mx03iQuZIpUqLdMDiqGcPo0LLXQYEwzgTGYHdmlSpU9iao//Z"/>
          <p:cNvSpPr>
            <a:spLocks noChangeAspect="1" noChangeArrowheads="1"/>
          </p:cNvSpPr>
          <p:nvPr/>
        </p:nvSpPr>
        <p:spPr bwMode="auto">
          <a:xfrm>
            <a:off x="76200" y="-849313"/>
            <a:ext cx="2609850" cy="17526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858" name="AutoShape 10" descr="data:image/jpg;base64,/9j/4AAQSkZJRgABAQAAAQABAAD/2wCEAAkGBhQSERQUEhQVFRUWFxgZFxcYGBcYGBgcHhoaGhgXFxgZHCYfHBojHBofIC8gJCcpLCwtGx4xNTAqNSYrLCkBCQoKDgwOGg8PGiwlHyQsLC0tLCosLCwsLCwsLCwsLCksLCwpLCwsKSwsLCwsLCwsLCwsLCwsLCwsLCwsLCwsLP/AABEIAMMBAwMBIgACEQEDEQH/xAAcAAAABwEBAAAAAAAAAAAAAAAAAQIDBAUGBwj/xABBEAACAQIEAwUGBAQFBAEFAAABAhEDIQAEEjEFQVEGEyJhcTJSgZGhsSNCwfAHFGLRFTNy4fGCkqKyFhckQ3Pi/8QAGgEAAwEBAQEAAAAAAAAAAAAAAQIDAAQFBv/EAC0RAAICAQMDAgUDBQAAAAAAAAABAhEDEiExBEFREyIUMmFxoULw8QUzUoGR/9oADAMBAAIRAxEAPwDnub40XrgBqgIdlmSQfETa8bn7Yd4Vnqgqa1qtqkqVmw2tB6zzi6t6YgcUzMFgoKhnmBMSGMkgi/wOF8M4fDAMzBtOoAANYxaJvHpvfEINR3AzTt2qrQWGqNgCSQSDvy3/AHGFjN5ipUpsKukGfz3Xw+75G0H44zwGquqLUUePwm6hDI2JG8EjSRFj1xP4rwKojDuyNbMWGpgAYElAOpI8t8dUVkkr3aT8k9kbPL5ltKzULW9oNv8AI4d79veb5nGBy+aNN2DRSKX0kGb2gatxN/h8cXeU7TgnSSCbAQP7Hpf4dMdMOugnpmmq/wBiPG+xo+/b3m+Zwfft7zfM4rqHGEYgE6ZOlZ/MbyPpiwjHoY8kMiuJKSceQ+/b3m+Zwfft7zfM4TGDjFKFsPv295vmcH37e83zOExgRjUaxXft7zfM4Hft7zfM4KMCMajWH3ze83zOD75veb5nCYwcYxrD75veb5nA75veb5nBRgRjGsPvm95vmcDvm95vmcCMDTgGsPvm95vmcF3ze83zOBpwenGMF3ze83zOB3ze83zOD0YGnGCDvm95vmcF3ze83zOD04EYBgu9b3m+ZwO+b3m+ZwcYLGNZC4xVr90RRJZjAjVFjvEnfGBzAzJZ0/E1ACZ1AKska5LbGNyPljpRGK3tAp/lqumzaDECTOwiATz5Y5s2BZN2UhOtjny8R/Dhq1YSx03JAUdIbc+fQdbF/iDFHOqqoETqZzBBvMbt08hiHw+ta5U6STpZDUBBjUSADAEHpvbyLMZ7vQT4lZ2kwfBp9AORsIGwx47gqs6bE/zlf8r1NPLxN/fAwv8An6lPwa28Nv3KzgYWzWTcwNVWoeSuYBkQZY/CP7Th+nSZmlVAndpI56iTe/p5DliJlGmtVDsF8Tyx2HiJJtN7QMaOlw2jBU1YYkKFBBYzMTYG9jPTobBVjnJ7AbSHqWWp0WXwioryCxhibhtKqQFJEDYnrbnY8Uz6K6irS1xdDPO0x/eTsRyOKSlwesMwKRnSPEr3IU6TpKsBvaCDAsfLGsyWQCU1QhTpJItbnsPQn5nffHsYFJx01RzyrkgUMpSza946Q90JvaD8jtz2xKyXZ6hSJZKYBJ53jayzttOLCnTA2AEmbdTufXC4x1KC5a3J6mMrl1HIbk7czufXC4wuMHGKLYURGD04VGDxjCNOD04Vg8YwjTg9GFRgRjGE6MHpwcYEYxgowcYOMCMYwnB4OMCMYNicDCowUYwLE4GFRgRjBE4GFRgRjGsTGCjC4wWnGMIjFb2hn+XcrrDAW0T8QY5RMzi104gcWymumwJOmCSqkhmj8uobA4Se8XQVycozGjVpGhZJkrsoMTcm9hYevXEd8sQPCdSzGpZi5MDYETGx6HGg4t2TqUtAPdCbTru5N9IWJ6gHbacMcW4ZXoUFp1IQNLd3MxpgaugJLXA3iYx4+iSXuR1KSM+avkfn/tgYN0gw1jzBBkYGJ7+By3p5HU1UlYio0E+pPW/rFoxOymcNOoroUZgsAEExyBtzECYv88VmYzDPV0sLd4wm8jxG84m5WBVAJLJEkiRHSTyEgSTviCctS33M1sdC4NxXv1DAR4Rq3Hi5gTeAbScWMYzPBs9SVAiMwBY6iZEL7VuQ6avM40mWqFxqiAduvqYt8Me7gyao7u2cc40xenB6cL04PTjoEG9ODjC4wcYxhuMHGHVQnYE4cOVaCSNIFyWt98JKcY8sZRb4RH04GnEX/F6Noqrfzj74kLmFJgMMKs+N7KSGeOa7C9OABhUYEYqTExgRhWDAxjCYwIwvTgip5CT0/tgNpKwpXsJjAjCtaxIdfmAR5EEzOI1DiSNU7tZdhuEhgB1ZgYXpf9cRfUY1HVY6xSbqh+MALeOYi0HntHXD1WroB21RMEgKg6sdh68+WM3xTjR0N4ilIyHrBSKlQbd3QDXRORc3N/ZEY8+f9Qk/kX/Trj0qXzMtG4nTFQ0wxaoPyIrufmBp+uJKOpnxARyMg/XHNm7Q18ye4yaaKfurMxtrqOTv5nyjF9xHhNTLZYw1StWChnYse7pdIG5baBe1yBOF+LzPZDehjW7L/iPEhRuVdl5si6gt/wAxmx57c8PZTNpVXVTYMPL7Hocc/wAj2tzGUq6KjLcAOF0+EMNmCSsxupv6HGrznC3amXyVYI5A1UxASpaSzqfYJEQfnvOFh1mSHzOzPp4S4LuMMZzNCmsn0UcyeQGMxwbtVVYd250upKsAgZwRbSuqdN+Zna2GuK1czVzTU6QV2TSpMgBdUTAGwix53O046ZdbcWkqZFdPTNdQbUqt1APzE4XGFU0IRNUatI1AWAaBqA8p2+GDjHdjmpxUonNKLi6Zj+1vAxVq0ims1CHuDcKilgNrSTEyPQ4hjsuxplsyStPSGZUYtfSWJ0t7MQF3PrGN3pwlqYNiJHQ4V4YtthU2cQzDAOwERJjULxymLTgY3eZ/horOStWFJsCuoj4yJwMcT6bIX9SJizpNSprE+MhT0OufsCPjPLErudTTTgEx4VBG1jaSQOs9ZxXZ6rNR9hBYWH9RufPngZExUBBgf3EGfK/rGPOcSx0zstkKaKCzSxMAErE3NgDc253HQY00YznZDhvdg6oLFZAiSokiNXw2HT0xpgMe508UoLajinyJjBxhQXFXnuMaQdCsb6VaLM59lE6km08jG+GyZY41cgwg5ukTKuaUED2mYhQoiSenl8cWtLKprampWpUUge1ANgWIG+lSQC0HkAJOKHsgyslWtVVO9pNoTSZTW3teLZigMEi12xZcEy7VsxWVKbKtN1DVkYqxeJZdS3IAaTePFEcx4+TrMk3XH2O+GCMd+SVmc4aSuEgCmDrqQYBAmB1afygmIknrkf8A5OlcFKiaC0QS8hj7viEXmb2MRvGLTtypI7qlalT8AAMJYjURe97X+pxkxwBaiqKjeFzoMESLkGx6Rv6Y53p7llfY1XEuz+XVUatRpVaa/wCYyM1NqZPMDVBQRJWNpNovKocCpK3dqkU1AYOoWIadGk21GxkX25yJzPC6LZV3ylVg6OAabgMFJ37pydmKGYk2O+NBmOEdzlqdJe/ekwt+IJolp8KzGqnOmUvG4woSAnEahDNlw2Ypq2kkIe8Ug3VqZhjbmu1rYssnxFam2oMN1YEMPUETilyGarZbUqkBiZciZU+EaxyMRpMjnOLGr2krOAKtJH/rBIPlY/ocdGPqZ4+GSnhjLlFoB6/I4DCN8Z7vKZcs1SuLgBA5A9Z0kjpE7YreJ9t61JwtKhoEwCxJ1E2ALA9ep9cdK67J4RF9NHyzbtlSBJhR5zPwUX+2I2YIVfG7DzHd0x5XY/WZ++MjQynFWqMxZEiDp1KEad4CA/GcRs3xDMfzPcvlcrWr6NROkNCm/iaY6G/UdcQyzy5I6nx+B4RhF0uTUrkaOZ8dNQ5PhGqq0PAtzIc33M254i0+0dBEPdaFJIRmAFFZAOlZcXtMQCYk4hvlXV1kjVplRTUoquqF9AM7lVNuWnzxY8Yz9Q5dKaDWK7FqlMxDaY7wUi4IBI8WneJ07Y5mi6ZXZntaERnRO9KRqfSRRpsfZXnLmLFjJOKT/B83n6qnMh0pzqdiygaLQtNBziwEHcbY23A+HZXMUMxRSmgSohcKoKgsoBkwfaBAMeRmYOKrK50UcsKVKaYpqRVq1ImnA8RCm7tq8IXzUWBnG4+UPPIdXidPKE0ctTWUWSDASmDYNUIklj0ux9TiqXhNEhquaNTM1GJYhiyUwT5TAHqcVlHidPT+Ehe5I7wsKak71KrCGrVj5Qq7Cecjs8+rMuEVataJEBBTQCB+GNliQLSfXFVCuHv9CblfbYTnq1apT7vK5bRT21BClP1BaC/r9DiuelWyj01St3h2CpBqKd2QC5+HwsQRjTcUWsSF1LVqH/8AGlTSi/8A7HZgzRzCAW3Yc00eGLl2Gnx1T/mVolVEGUQbU6QMA8zzI2wJLTszJ3ugu1OaXJ0aZA/+7qy0wJVdgWBvqj7+Rw1lKwomi1OqKKhdRFQgLXLr+I5YCde0chpAgYu8rnlaulUrJemoDkSR+a5/LvtP5WxVZ7gVEqUZi6lhU0nSr0xMeBuY0+EjoJ5DA9uhbjU3IueF1S9aozAzoCkgyrEH2hYCSunpti204r+zxPcyZu7R/pFhHlbFnj2+ljpxRPNzO5sbIwWnDsYKMdBEQFwWHAMDBCcH4lRKVaoPvuLepwjJVSCI9fv1t/xiXnqoarVBMguwnafESCZ6E4ZRAGGkjSLmRPPYiL8rY+cUvJ3nROzmdBVam5NgGdmYkWEsRtM23ABM7DGypmQDjnnYXMJ3zFoAVJ1EGw2gknw/r9MdGjHsdNK4bnJkVMrameRsymXYkBo1QYkbxPL9Z9cZbinEGr1ay0nBNOU1SB3dOdBWgvOowJWeSq20zi04y3c1KuYNiClOlbd3AiOoUEn44h8CyFNHzFFANbrWbWbkIHWnSv1Lan87Y8rqJScpSfZ0d+JJJI0XCswgyiU6YVHah3yIInQrkD5py53xf8O4lToUCruAX1MWWQSznUxttvvFgOUYyfGq4pZ/JOqnQS9ERAtKIAeo0jbEuplKdasq1iGUBiVItqBtPLcD9nEJQ0S38IspakK7W8NAytLurB6hY7j25t/pBiwtYRjGdyaaVGECEcgg32I/XGi7ccWqiPxFeNLH8mlYcaVW8mDrMnYT0GMLmazsrAm5EfO33wUnQG1Z0LiPD6TjvmT8ZEBBFplQNLD8wG45j4kYXkaTDLZuvUWH00kpzJ0v3bEsL7aCGMTZfLEfiQ8FRoN5RYmST4UIi4h42kmcNcfC5TLDICp3laolQuZiGcKj1SbBQxhFHJVffUZlje24+RDHBc81XL98wAU6ylQMCdKtDCp0cCCRsVaeRxVcfaoW/DcosDWEAknkQTYLF5wrh/Y/iWTLoop1aLGSq1VKvAIBAMSCDBWxO1jGK3h/GzTYipSC050SszTabKwa6xtBHlytZwcfdWzJqaew9l+Al4YVayTs0q4+IABxKThebhkDUa4NiHlT5QT/AHwvNU6lFu9pVVSnH4gZWZVJsrIFBbSxMf0meVsaThtT+YoU3ohWnfVJEgw0GJAkfGOWEcvA6S4KKj2izFAinmFdJ9lmifKH9lxiflcwAWzCgTVA1MBBbSIHlA5xzxq2092KVZQ8qWKkAjpAB5YxXGeC5eCtAVKFQ+z43FE84dGJgW5RflgqTaoVxp2XuUBqaQwBVDr1AzJIIG4sVBbr+XlOKft4ppZSgyMVKZgGm43UlG3PTUBP7GIPZ3gmcoZgVKtSm1JlZX8ZPhN/Csb6o+uLvtdwmpXoAaDVTVTYIphtipIPQTOC5NyVsCVRdDvBc01aj/M0AEzCN+LSJ8HeruQPyhwZtbxTidxBadan/MZcd5qvXoHd1Ah10c2WNuYkbhSM1w/N0srrp0++p1jTXVTqMrrUA9llZRZgCwvy9BiFQzf8rnEKLUXvpeDZdVmHdmAdiSQdpA2wPsGybxXsrTSsGDF6L6TQQC19kteoZIAFrETucQMxlkp5k5al4atTSlVlgBSSDoXTA0qNyNz5AHGmp9pEFVaVMKXqFzRLC1KqV6xYMGO1xBG0EYM8LIzMZliC7FXOpR4+Ykgi9/LzGBb5QySbplpUz4ylfuamtUDaKjDw61B8JVhfTebHYxjW8Z4CtSgy0kUOBKEWJO8at4YSJPWcYfj2RV6w1BEeqWLIG1BfMesTBO88oxv+zVVmytLVuo0nziwPxWMeh0TUk4yRzdWnFpow2V7Ruzim009BM0yvjtzLNb2iTAE3A5Yi5ziuY/nNOnwvpChvdG5DD1MxN7Yvf4gcBbWmapmPZR95/pI5RFj6DriHKVEoNVBLIXVG6eINH1O4O+I5cKxyaGhkckjZ8FaaK2iCwPz5eWJ2nEbgo/BUkRJY36TA+gHnibpx6+D+3H7HBk+d/cb0YLRh2MFGLExsLg8LAwMawnnrON+JU/1t9zhs1b2+Uz9cKzh/Ff8A1t9zhknHgncavg/EgBSRyqjUDOhWMAXOqJljA8tvPHWeG1S9NWMX8gPhAJj0N+t8cN4c8uoMXgC7D4eG/ljtHZSqGylEj3Rzn9T8pttjs6ST3TIZUDiXDRWYq7A09K1RyanUpuCf+5fs3lij7NgmtXzFUAd8yUqFoACmosDoR3d/Iziw4zxIZbMa2X8NKWtjpmWdyrLP9SKcUrcMcCkEqg0U716bEmFJJOsx/Q8D+qTbHnZbU5KXk7sbuKaNMuTFejTJglKneIRf2XMfMSD64oOCdo1ArrW9pRpYkQwg6ZjqWF/XGk7Mh/5amKqBGGoaQZgajpnoeoxnu33ZqVbM0rP4VqDkwJA1HzFvWB8ezLhWTGpx7I54ZHCbT7lF/EmuyjLFfzKxZtIAYwFAYjnpm3SMROGAVa2WgHSzoW9FIZgfPwxi1ztAV8rTpm5Dq4k3sNMehBM+mK3P8LqKF7hpcqysNgWI06k6Eid4ECccCdxo6qp2azinaClTKOGLJQ1VSoFiQdNFJ56qhmeiE3jGT4tmSZWux77MPrq6R4lt4ace6AdhzkcsLyGRqVnGXSn40Id5eVZhZTUePYXaAPzQN8ZXiOSrJVbvQy1dRJmQ0zv8+YwY42lYJZNzoWV4/wB1GV4gG7t4alXUkGCLMHGxBsSPjvep7QdjK1NzVp1xmFq/mN2YctZEqTt4p+WEdn+0qV6YymeXXT3U7Oh5tTI5+Xwg7Yb4itfJqERv5jKsw7twSCD7hg+FvIiOkXwU2vaB09y14bVqLTp0q8Tp8DKdS1E2KTsWXb9bk4vs723o5ehTVUako8ICJKW5KBAvvLXM88VqZTKZtU77Vk8wsEayaTSOY1ALU+ABvvipzFBEYrmCtSk4I7xD4W/qFzpqA3gnz64m1T3KJ2hqt28qVagNMMxmwAM+Uhd8XlLiNfRNTJVjqEc7+ehpY4w+ZyC5du8pV2YBvA9MEOI94WAP/Vi0ynbDOVHCN7QUDVISOepj7LSDzBnlhtP+ImryX3+KUKY8S1FYbqUYEeWkjF7wntlSaymYtpJE2PMbgHzGM5kOOGu3dViGKqW8MRvGxX6bem2KHtBRRmFSl4X2LBgA3SxNmHqZjC12Gva0bLgHBBQzGZrahD1QVuCwRg0q2rn4wPgMN9qeG1Fr5M6WKpWaapAnxAuFBB9mARsNotEYzFPOZumgXMI/dkKxfTJAIEam5AzBB64ua/aTMMRTNIgoBIJLC4Ghp5GP+Rht7BtRdtWSia+ZZStLKgsm2mrWcaaaL10+Kb2Jxg3YVE/EMsw1MeYaZt+74LtN2katTpUB7AOtjB8bknW8nf3Z/pw/wbg6VbtUCljabzBA5nzt6YZRpWZz3ImVYKuw1Ak6rgkFYCgcuvnPljR9nu2jU3SkxV6fM7FesHn6H0wxmOyull/EGkj2iIg8gAGJM9dsUHEssKVTSSDOxHMcj8RfFcctMtUGTnvGpHVu0yM2Uq90NR0ggC8qCCY6mLjHMKdY1iFUFr2RZ1Gfdjn/AHx0jsJn+9yaXvTJpn4XX/xI+WL1Mqq+yqj0UD7DHpzx+tUrOKM9Foh8JyZpUURjLAS3qbsB5AmB5DEuMOacDTjoVJUiT3G4wRGHdGC0YNmobC4PDgTAwbNR5vzp/Ff/AFt9zhpcPZ0TVePfb7nDa0yATysMeGdo9RS/XmfTHd+y9HTlkA239PhAj0+p3xxDggBrLq0xIuxgDp9fh1gScd04BmkekBTgogCggEC3QEC3pPO846+mVNsjlMt2+yOYrVaVPwigxAkSWgFdRYf9Vh/STix4Zw1Qr0AYKyKRm4IPeoZ8vCI8j1xc8Z4Ia5p/iFApuAAZuDz2289h54j5hV/zBvTdWJ5hSFVp8rfTEs0Gstvh/tlccvZ9R2oaq0abU4J1KKgO+8E+RXna4Hlh3iVM1MpUBiWpNttOmRc+eJwptqIXTDCSDzg3I84xmeN8UK5bu1u7s6j/AEg3P1jGjP0nKL/nx+AyjrpozvZag1bS0FKdItJYXLwVF59mD8x5Yh9ps9/Ltpp1FYrbrpJ8if2cTOI9plylMUaYKsgg2k6iLub7jbyxgs3nzUe5tJbYDxHfbljiim3Z0SaSo6d/CjKzRrV2MvUfR5gKJM+pafgMa7i/BKWaTRWWR+U7Mp6o3L7HmDip/hzw3uuH0jzqTUP/AFWA/wC0DGm049rFFLGos82beps5Rxf+HuaQslIGtSJDAjSCYmNaMfaEm4/2xTZfNV8o5WqjMpENTeRqHmGBDD1B8iMdx04icU4RSzCaKy6lmReCp6qRcHHPPpIte0rHM+5w7O8WLqVU1Ka86as/dRM+wSQsfK3LEBc08EBwQTJBMT8JjHUs7/C2ndqVeopAO6qx22BUrjKns02VqyHEqJIKowvsjoSRJ907eUY5J4pxXuKxnF8Bdm+ItRGpHp02KkP3lXSkEgqUCEs5MQRpMfHDx7f5hWZAtHrZSNXS5Eg35gYnni1ZRrQUl2stFRN76dJ+/wBMDiHZ9swTXquHYqsFgYQLuuhRBJJtvE33xzRuT4LavBQZ3thUzA0GhTbpCkuD1Vlhgf3GKOvnFMd2ppyIcaiwbzgi31x1PshnqKaqcoHhwrC0zyaLAGJE8xyJxx8C/wAMdDxqMVJdyayNto6BwXjRzOUdaksaaik3mjKVUx5R9MWfEMjqruY9lqe1tSlFUSee2IfY7IAcPr1BYvUKSOi0wR/5MTh7hObYvUJMqY1CbzI0xiEo6S8XqM922ylOjUpU0Vgq0VKyNyzuzGedzHwA5YV2ZoVAom8MylWAhSNMgzsSfD8cbHinZ/v8tlswRqrUYYgb1KYctGnqPaHxHMYxnCs9Tp1Hd1Ld4Tq6XMg289yBtO8xjoyJ1x2RKNfk2PHBTpEMRTKxJ1vHsbBQelvWYxzvjWe76sX2ECNwCQACRPxxoa/G6ZM91TJ0wGAj5NEx6Ry88VFatqYt1ubR68+uJ4o1yGbs1X8LM1FSrSOzIGHqpg/Rvpjo+nGH/h3wGmdOZWsSy6lZAsBSREMSSSIMgiMb3Tj1sLahucU+RrTgRhzTgacVsShuMERh3TgFcaw0M6cHh0JgYOo1HmbPf5lT/W33OGy074k8SpxUfoWeP+4xiNq6i2PHOok8OoFqiqNyYG5v8Md57N8NNKgihyRE30n6iMcI4Yr96ppGGBDLcC4IiPOcdKyGZrU31LVDAGGVgfFHK8x6wN8NHNHG9zPG5LY32ZdlQmVt1B/viv4blIVw6z3nhYTEiCBHwOKrN8VNSogA7tPzLMyZnaNtojzw3lu09SAKlIlObq2qByMXNvWcbJni5Wnx+2GMKVPuWS8S7gVFzBOukAaL7M6NAAMSC3hKHlscY1OKl2WoxvJLTaACSgXqPzHzK+7iZ2tzHeqtSnLhlA70HwmlBItO+uBYWvO9syuYKqt9mEDcfAc8Tk1JtlFsVvHcyQXcnW1VtReIEmTA6QDioyWotpS7OQoHMkmAB6zGL/tYxNOgJBLFqjAT7Tadx5bW6Yrey9YJm6LEIdLaockKSASJI8xjRqhHyegOFcO7ihSogz3aKk9dIAJ+eJcYxGU45VYM34bEOukJUWykNKzqEbWm+Fv2jzF4QqIsJLzvzkxby647F1cEQeJm0jCKtZV9ox+/98YfO9qK4gw0BQCfEpmxbltI87c8QeLdpDppuzOO8VyQHsIbSQAR5DpthZdbH9KCsD7nQq+bRY1OBqmL8gJJ9I54xufy1CtWdxW5bMLkAwQhkAzAIkyfhjPjO0yJDPNoOkAeohtgPthQzIKkA/AiJ+I3xwZ+ulJU47FI4Uu4piiwV1c4MiSYjYdTy8+e+ErU1pVYMxKrBBuDzIEczHniGuYAJOoTyB67TYRHpidRqA6QSCCPFEn2jAv0AUY4o5JXuWSQxw6klCsKhZ7EwbGQR4dzBE7iBPlMYzXZ/s9UzTtoAWIu0hZm/U2AJ+GNEcqSDHevFgAbTuRtBAxO7LkJUBNlkTHIQ17bk6j88dccspRFhBatyf2benSyNWgzfiis0jrMAafLSuM0B3bsEnxNMyRBuBtt6Ym5Ws381UqOIVmdxIiNz8dx88Qq7CJFyZ9BcwJ5mMPrc+eyGVK/udX4BxClWSn3TWACAGA3h0jaegnHF6lJtbgA+FmuJtBO/nidl5S66hfe4jF92d/hxnM6C6wlIsTqqMQDf2gokn1geuLvNrVeCMY1uZCnQmSaijyv9gDhdApq8ZLC8AEL6HY46bT/AIKOj0e8fvFL/ihLBEmxBa5J9LeeOg//AE44f3YpjK043m+uY9+dX1jAsY452C46lCs6OdFOosgk2DLcSY5gkfLHSaObpv7Lq3oQeU/bHLe0fZoUMyUUuwQC4BEsQCZAnbphrh9SrSYOusMNmIP9sNHqdGxOWO2ddGEswG5A9TGOc8O7U1KBa4bV70m8kkxbmftgcR7TPXphHiQwYMDB2iCPrivxsKE0Gj4z2qFKogQhhJD7z6R+uLDI9oKVQWYAhQSJHMwPjNscyqJVY6QSyCTEk3mT4epPPDhoMomGE3JEj0+WI/GU7H0HSU7RUSN/t8eeBjm1OoQLMcDCfHM2hGE4nVJq1J99vTfDQWVnocP8QpxVqA3h2uP9R+mGlWBB2Mx0O2GHFUq5GxIgz6HrjW5HtEpQFnAbmCD15byMY4rGDJxOcFIKk0dOTMO0EaCp2YeIGOhH2wnvEkhhB2kSAbX9MYrhHaWrRiCCo/KbfIi8+d8a7hHHhmG/EgOze2N9oVTeyj0O2+OSUHEvGSlyKzOaBfui5AKHQDEElwABA6ScZ05Uu6oCBLRO8TYmcaOtwwd8XPi8AUTyYNJjzMi/KCMVvCstNdV0mbnlAgEx+mKwlUWBx3SGe1fD2NIMYJp3ke6YBjyFsZ7s9V05uiV3DgDlM2/WMdMfJAyrQZkb2gi+2w5GcYnL9nTl6haqJ0wy9I1CHkfA42Kdpo08elqjXtXOhkYNci2o33m5XzxW18uh2NQHe2hp8iDGLtTqjSxkgECJmeh2+E9cFU4exEvFthBnawN7nENVDPH9Sjp5F2kLXqKP9On5Fah+2LhcuO7pqarNpBBJPtS03kHriPmaR2FOV5mI6X1DkPLEdfDEky1hpI9eYAiOU4zyMi5aexZ06Si2lD5+Hl5YrOMPIHhEe95bC42E/bBVa5B/zGKyYIWJgCRJMx6Dn54j56sDA96JnYQedonpc/DA3ZnkvhBHh6iqQu2qAwufUTb4eeJJpKCCBaRMETCkAei2PkScR8jUZnGqDpIOqTvuZjnYnpvhbm8GSQdhcW8gPL6bYDYtlo/d01eCJaf/AFix38/icZzI5qfwlJ1VCE1C2kTLMZ6KLRixzDygO8jxGNiABHzvhilTFMTzIJkbgW/cYvjfsbKt9yy4wzLTYKFNgAwgGAQIbruP3tn6ZJel1YiPLxbek3xYZjPGOY1AR85ty5R+xhjLWq0pMRN+glul+uDjezF1JmxOd8z8xjpHYDMastz8LMPtjk6P0qA+s/qMaPs/2gqU6bUEcUtRLd6oRm2AhQRpERuQd+WFxyUXbKaHPZHWmW8naMNrVlNX+4+Y5Y4F2hyWYZgxzVaupJB1lpH/AEyVI9IxmcxxfMoWpivWCoSFXvHAA5QAYGLrMnwZ4HF0zo3G82TWqMwPtG5t5csZzi+bLSqkhYBPXfzwrJ5yabHvGLaVJY6t5FyQST8N8KDsT/mU29SvT+sT/wA45ZbuxXxRQvQJbQecwZvHXA7rygeny+GLnuiJP8upFp0rc+mg9cJ4tQpqw8DLIU2aLwJ3U/HGJ6SuyzlfEpvyvbDtfNqZEQec3n9nFpm+zVRDBV15jSFeRyJGsG4xW5vh4Xw98oI5OjqQTtMBhzwNLvcNNEVMuY5jyJg/KcDCzkm9/Lnz7z/+cFhtINJj89T0V6qtI8bgiL7nENUkRjV9qeEMGqVJWpcyRZh4j4ivORY79cZgZW50zA2JEEibemOuMrVhlGhLG8bdDzH9xhPd/P8Ae2HO41SNiP15YSrRYj1H6jDiiFJxbcMrKdK2pnUPxPEPIgkbDDWUyCuGl1DAFlkxqjkI/NhKqeW4/e3lzxOVMKVM6/3NOpkhUCrqZd1Ju2qCb9Te/XGV7KUhUzYpt7OlyLDcDqRfBdmOMfgmiwYEsSDMwCNUnaIgkdcP9ndNPOUSCGkOGMMokqbXufXY4Xbgpd7m0qcGWNIdlWZ0mWvvdmJJxn+1HCSKYh9RFgTYkEyF5yQwxrVrgnbFbx7h3foALEGbeYjAcYrdDW3sVPZ/JtWoghoKSkbERcSDPr88SMzwdxFtXWLfGZxC7PirQqkMCFcX9RJBP1+eNVTzk2O/688LoizanwZ9cvUAIi42vpWw/dvM7YaqcNDDxgEEXiB8AAY/fXGmqFW5gz/ziur5MGbA+ZEm/rOA8K7G1vuUVDJUxMgLpU8gR8CbwRefvhnM8MBBKISg/PFgeckHrabYsM5QYNqEzsSSWJ2FuQwKVcikFdRbVYk2O5/8jePLHPJNOmb2y2M45VJLCAfkSbEesX3+OKzNZzwoVBIJLGwtBj8u3r541ZyVCqw/DAAv7QJgGDZz1PScO08hRR0GlWX2jqfQDNgqsFK39Rt54CSQPS+pnTUmFAuRsbXMnnHTfbC8vlzURhexAJHlH0vi14nwVHam1IPT1W0NeDcghtnWOYnbzw7lOFimoV1O8s4IUQQBa8m46c8VtaKRlj7MiUMuhQKylhKggNeAOYETHTFIU20EBlJieUtAn0nGyNIMp5kWF5POPFERI+t9sQMvwgOSoAlSYM7yxsREEW3Bwcbq7A4DXDaBBZm3gjSSD6zFzPLb+0yrl6bJI1KYsysQyn6gjlHliJ2g4dUy7isVhJHhEnlqIMQdJgwf7YvabeE61EFRYEG0KZBWxIAPwnylNLRSG2xSDtLUyxArJrQ2DqLHyjkfLDrcIymcLVULAsJKqRuOcEHlaMSqtANZgrTuGnSZkAgmQfuL7YzeVydShmWdaVQUe9KKySR5LLe16nGSOlTvZltl+HgLpJBUqAJQHpAaIJ29bjDS5KAfYiIEFlU35SYHLFpxsKKBrUWYgFS9iBBMGAdiDExilyuZqFFdEJBaNibdSfURcRGG0tqyGSKi6ZP4fwLvKtOmzdyHfTrLIVB0k2BCyZAG/W+NPm/4Y5qZFVNIUA+NtgILRtJGMdnKtVSlRFJ0GTCSQdMbGxt8fri6yn8Qa5NOlLKarKstTIsdyJAFxYdJnlikIqtyLS7GlRn1MHYWBuOYiQonGbTg+ZbN0w+VBoVKqAscupmmWAJ71V1Tp/MTjRVeNZUCorV6RInSA0meoIsb4gZb+KWgBQQQBAhuQsOWHgt9x8m6MjxLKtSrVaf8pROh3WdFe8MQDatHywMbM/xDpNdqSEnckJJ9cDFfb4I6WYvidQAFBT1F6k1CVgKgJjTzknmOkWvikPBirlkBhm0kEeIWvIiDb0ONRm0GsmYhm/8AY3HrhgD3f35D9xjzvVYzk2ZfM9nHdLkBrQRcwJEED54jf/G2JBH5TzMk33tYC0QL742FKoASCpvuOdt7HA0ER0vNj5keGbdcFZpomyiodmlDSJEiYMEb7fvlh88CRRI8xHkTM2/55YtEJNt4MfO8fvphN42222noIn5/H1wjyS8moiUcloJ0x4tMciIBEXHT7Yu+G1aJANRZOrVAmR0aetzbFfzNxMfI+U8sJE7bAn1J/sDja2ZOi6rcdMkKvhNluJB5GYjpiFU7QVjAA0gFp5sN9IB6YjNAF7iTM73G3Uf84QucBIsZI+cC++G9WYbY/luOMuogqxuZeTJP5SAZPKB6dMScxxglgVAXaRMiRaVkTviDVyqm8ESd9pFjMTMGBhQoFVkQJI6W5n4/2wmtmt9ybluJFSFFyOfltA+HLzwup2gdGKmnIJtJgi9xHl+9sQKhgyYJAEb9N+hj1wKtGND+0ZcEb+7Yx5n92wyyS8hVk08SZwefTYHp8RhnvIMrefykR58/l1w1TpneI5kQbdfleMK0WkiCSDBve3/P7uspN8gpjlPPMs2MWIBMQYHIHbzw2+Zs0yNW0sSR1gEm3UHeDfEepTMWPoPQdfL9BhyhJiReP9vh/vzwLYbl5B36lgzDVGx0sCOhgiOW9/LC+IcerNEooCydiBb0v54Bpw0Tfp6i31+uCeizDwyOUcx8OvphrD7vIhs++hY6Cw2I3jnzOJHBuP8AdOxCM0oR4gBp/qPvL6xv5Ybp5IgCxMc/hYb87/XBufyhZvvzFvt5zyOMpUGKaYdTiTGq2p2cOgDXMgi4I6b/AC9MFV4joA7sE6TPhgECbBeUAcr8+thTI1Nz32HL9PlhAfoFv0+wPphtbC5vsJq8fqadRpsTaym88z/vv1xL7Tca7ihQ0rqnxQPeI5x06YgtQJjUPMQeUxP0xKoVWAlGI5SN/SfTphvUew0JtJp9yAOLl6bg02ArLBWZ8R2cfSfn1xK4ZmNNEKAZWQfXf9cKRSDbc3PnN588FUsZkHn6jB9V70K5OSX0FtnKga4j+1v3GDYuTciYIFpAnci9jH7vhtaviJDeUm/M/bB64UwOW56f35YX1JeREito8NWnAZi0RyifLD38hTmUERPhkn4GeX98Swx8pG/Keo2vGGKuZaAukR1Jtzn5Rz642uXkIYySe6o+AwMPmowsJ+X++BjepLyPYznK0M3MBmnaIBM/fCabBoIMWnpbaw5/8Ycr1hqfzY23O5xCqONgCdxG8GZAHy39MSZAn5WuSYuYEkxfoLHfb7YeCA+G4m8gQNpifmcR6VZYX2SSLm8wb26XO2HFrsD+Ux+XrJnSQLkzP0jrjFNqGK2XJaAZ+x5iee03w730G8Seu3mBPPBZogIWUXm9oiJt6R6emGKVMNFpuOVvX6frjUIxwH3RA+/x/e+DGbHiHLf7z8cMMAu4I3iGtJ+nT57dYhpyzDY8tOq5kkQPQH1gY1Ck014a/NTfkCPZNr3m9sO1WAKkbXv5b/Py54hFyDpYiTy9ReekyL/HDgY6BY2sR02EH4R88Ggpk5q19JgssARseYJHphp2sN77jf8Ae+EXkgWtBPIxsPOLfPANcIRJgkyZkz1aeX7+OBY6HGm2otqt8AJn6+WJG8AKDdj5QYHST1+OCyajRqMG5W9h0Hx8sPLW0jTq07jaT0P635YB1wx7bsmU0Oka+nQxO0RG3K5w1CD2liAZMyB5E2jphkv4YIJBUWmNXP49J+98N100rJMbWhTpnkF96SN/I3wSrSSHTUUwooyJEWYtO5iLwcIr1lRZdUubCInnuPMc+m2EU66MpCbAmTIJERMnYmf0jEGq5YN1U2sYI96TE7+WNQNUaslniShQAD4STfSRPOB5eQ+GEZPi2sNrEAEy2qABaIkg3IjkPliqq5bUAdTBdQEAzoM/mHIX3ib3wpg8UyDK6dLCxDXleo9ARyab4OlE9fey9OfSwEzFyIYRPTrfr/vHGZABsNQBKk+yRG5tM+X9sV6VkDkiUMRAspHkBexJvYjbEf8AxJncjVqiROkKb28RsIm/W+BpA8yL3LVKbeKGmfakxcD2biQJ/wCNsP0VBJ0pNpFj1jUTcgW54g5OsgGljcbHVI84A29PXfDi8TCsutCQSAHUBgZ2uBK/KPXAZWLi1ZNpmCPCVjzK/QGI329MDMBSd1EX9kcpuCAJ6XxCo8fVSAGJPjCg8wOpETa/ngf4upgaVN72kG0WI9nltzwaYNcG6FtlLypLCbb6hzgYZ7lpnSbKYmNiNM/XCqGcW4uQLXBt1uB5fCcTDmFJgDyMnkDN45fu+Mb012KhaTAW9kxf/jp+74k0q2m5GoR+lvrfFrRAPsheYA3j69f1nCHOwZZJtMX3uTA8tsCzLD9SlrPvbzj92Bg74UUKj6f2t9fXFhWy2r2bCTzG3P8AY/XEVsuQCmkSIidpG++wiDjWQnCURk1TzJ+X+2BhuotzpiOXtD6QbYLDCkamn4tTn433v+Y/3w7ENTAtKoTHOUDGfiZ+XQYGBjSBHgm5mgosBGw+GlT+p+eKjPOVeFJEaTaxljcki5nAwMBAH9P+YORX7CRh/KL+E55iowB8hpA+2BgYIrBUQNp1CfAT8YIwyKIKU6h9uX8V+iH9T88FgYIotUDKCbmxnn7IvhNG5SSd+pnnz+GCwMFiBUEhhE3LC5J+/Pzw9WpgsSbkBoPT9wMDAwBhWWMafItHl6YnCoV1kGCJj9/AYGBgHThe4ur7APMSQehhdvmcRs/TD6S1zDHcjlOwtvgYGFLZeCpyFZmVCxJLFp87c/kMSc5TDISZnwncjkTy8wPlgYGKdzh7hZmgAqsJmSJk7aWtvhNOodVMWIJWZAMyYO+BgYA/6iOuVUmvb/LClDzElQb7kX2OFUaQgW942tcWB+AwMDGDkGMsxcw5JB1EyTuFJB9bYnss0mJmbCZMxbngYGCxWyPncklONCxLDr+xheVULStb2f8A2j7YGBgyAuSx0woiRAMQT139cO5RiTJJkLqmTvBM+eBgYRnbj4RK4RTB1H+nqfdU7epOLGulovBVZEmL72weBhWdKI2WoLrFhsD98SDSB0yB/mR8NRGBgYUzI1DIoRdebdepGBgYGGOZo//Z"/>
          <p:cNvSpPr>
            <a:spLocks noChangeAspect="1" noChangeArrowheads="1"/>
          </p:cNvSpPr>
          <p:nvPr/>
        </p:nvSpPr>
        <p:spPr bwMode="auto">
          <a:xfrm>
            <a:off x="76200" y="-901700"/>
            <a:ext cx="2466975" cy="18573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862" name="AutoShape 14" descr="data:image/jpg;base64,/9j/4AAQSkZJRgABAQAAAQABAAD/2wCEAAkGBhMSERUUExQWFRUVFx4aGBcYGRgYGhgaGBwYFxgXGhgYHSYeHBojHBcXHy8gIycpLCwsGB8xNTAqNSYrLCkBCQoKDgwOFw8PGikcHBwpLCwsKSwsLCksKSwsLCwsLCwpLCwsLCwpLCwsLCksKSwsLCksLCwpLCwsLCwsLCwpLP/AABEIAMIBAwMBIgACEQEDEQH/xAAbAAACAwEBAQAAAAAAAAAAAAAEBQADBgIBB//EAD4QAAECAwUFBgUDAwMEAwAAAAECEQADIQQFEjFBIlFhcYEGEzKRobFSwdHh8BRCYiNy8RWCkhZDU+IzorL/xAAXAQEBAQEAAAAAAAAAAAAAAAABAAID/8QAHBEBAQEAAwEBAQAAAAAAAAAAAAERAiExQRJR/9oADAMBAAIRAxEAPwD7jHkexIkkSJEiSR5HsL7zvhMqmat27iYgOUsDMtzgZd7Sh+8dK+0Yy2XquaXUeXDoIAnWtoNG19Bl3xJJYLHWnvGevbtphcSU4v5HKMom8qsX/N0SVLSZmPFmGUND8KuBGXHpFqX2u/LXOfEtSUnRNCfpAyLXOAZINNVEmPLffaJVNYEkdpX0jPZFGZaDVSm5AU5bo4kyAHdTvnSsEybySrN3gkJQoflYzSHVMSElqnlu4RXYpjJBOZr8/t0j20XbqksY5k2BbuSAGOr5wEVMU6kjT7EwMhOwpz+9XvF4shdJChQEHq0D/pFhLFqqJcFxm4hCWlXhAzpSF9vtFAlIclQc7m5flIamXwemZLcIXzJ8qScRIJY5Al30FQDFKUVbl7Ix4GHhAz0D0LwRaJQLYCMTgkaGoNNNMoXT7albbMwBmqkt6ViuXbpgDf08I8LEg9S3pGhhpPJCWIY0oc6l4GSXUoaQGm8ZqjhKUYSQ5BJyy6wVMLEEbm8v8xYHvf0Pn1EF9+WC0vxaA5M2pFNfWLrJaNnDAmz7LdoTiEtZ2Tkdx0HIxsI+QWW3EHkc/nG97P8AaUTAETKK0VRlc+MalXjRRIkSNFI8Bj2PCIg9iRy8SJa6iRIkRSJEjxSmDmJA72t3dSyR4jRP15CMLaaklSnfPOsG39bu9mEs6RRI4DVuMKBNSSzHq4+UZrLuZOSBSBZqUkVga9LY1AD+cM4zs2+GOZ6MPz1gkaxoe5rnypAdomrOygOTkA7wLYr2KiEhySWAPGD5swlRQmiclEUKjz+EQ3o4XIuErU8+aiX/AAG2vrhoPOD5d2SEVHekbyEpHu8XyrGhKSrQab90UWqzJDLmArUfCh9kfm/WM3kRVmXIyST1rB6bOCKHqPpGf7kqDhEtCRrUN1eOZN4LTMSnGFJKgNWDne1YysaSz2gJdNeJMWmfu/OsLLTbUk0IPsfkYITadzeZ9oIsELmHefznC1VqqXf/AGuR1bKO12lqg13bvnGfvK9DLV4i6ss2O/URuDHdt7VJxmWApSkliACQ+etOtY5kJUTjUdo66gbk/WAJFqTMmOQyj6kU84dSBWmfDC/qHhuF53YzAWTvc+ce963i20nU0Uk8dWi1SVZhajvBGXSOTWrVZj+fmcZSmcgpBb/PA8d0c2S2Yx4cXv5gwTOnJTKKlZJSX6ZHpGWsF7TFgJloZQIehUQ9AcLccxuMb4zYK1CZiXLAueL8N0EWKaAWIrC67LNM8U6YpSssAGykbyd/NxXyaIthyCwBw+tPaChJiykuB03x3JtChQcxyitFvcsFv/cAW6lo8Xa0HMF96R8gDEH0Lsjfnep7tZ205PmR9o0cfIJF692pJCilQqHZ/QvG97P9rkzyELYLORHhJ3bwY1FOmiiRI8hL2JEiRJIkSJEkhD2lvTCO7DuaqbdoHO+G9utglIK1aep0EfPbfbSSVKdyXJgtwVRbLY2dOLgj0hbNvIt4n6n/ABHFttELVS8R1/OUEWK7deALgPGes/6jEoFOycnYNUu9H3RoVy0jiYEtcxhkPT7xqNPbsSErJDbCDxqaD5xorFZgUEnWgbPnCHs6krMx94fkA/uY0UydRict1Dyp8oxy9IS0TCwSXcKD8cyDHtsQ80VcBmgS3zR+1LEVYAknm1B1McqtJK34BvKDE5tc1Mxais/0peSRkSNeJgSTNUtQUosAHQjLez8eEXSpH9MYnY1LeflACllK3OX+RFhdzrwnmciXLlOkjaVtBmLVJ2WjQLmhFHLawtkXr4XNCQBq5JhmqcHo1Nd3EaPxjNpUTbSBqwFYW3/Y0T5YQuo3jMauPKD1WniT5n1gG852EFQAAAemu+mX1jXGiwnVJ7taQNpLFwczXMQ1k2vIF1IOR1SecLpcxMyYOWfGD7PTEnyjVBoicc9RRXEaQRLI2d2R/OULZC6Nw9jn5RDajgLZpL/URlOrbMKj3X7a4wzkg0w10MWyrxkp2MaE4RUJWE4RyBhPMlKnIWFOMf2p5BoCnWWySClKpalE1Gr/ANzNqNXzjeBq5doRMSFJWZiTlhLgtvUGji0WhCHUVJQAWdQAHJ4WXLeQmAS5SWo4SEsEpOSifrrTOD7x7PyZxGNRUsA1SwZ+BLUzdng6lDsXhJUlzNlqfJ2YHqT+bo7XOCRnLQMyoEVHAED1MKp3YaznCylJADftUTrmNeTfKPf+mLNiKpip018g7JyZtkP94ekMVe0kskTsRVkEM5o/HThFy7yVICVoUt3AFGrpn7tA9iu6ySzilyCkgMDiNHz8dIImWdKhsLUDuUjEP/q0PQfV+yN6zrRZ0zJ0vAT4S42x8TDKHUYHsr2lVKZE6YlUtKWDCqWZgODPv0jbWO3y5oeWoKHA5cxpEpV7RI9iRFIkSBL0tvdSyrXJPM/jxJm+1t6AzBLCmCc+Z+g9zGRtE/Nj7Vg+3WhnOpqd53l4RziknMjlr0jN7ZisycR/G+0ScgigoIudKQHUBzLRHQrwrB8oGiS0IWD+fj8IEtKgxduOcM7zmAAvn+ZwpsljnWjEEIcJzJoBwc5nhGybXBKCJWIFO2cTFTFsh6V6wymKFCfl7iKpc1KRh+GjNk0VTpwVoPl5Rz+laZ4aleWXnlAciyLB2gQCKcQ5y6NBNhs5mLDuUpqpgOia7/aHFtnIVRQ8sxyaHfiJ5k8DJwOIf2iux3ciYMSxR6PkTz+UG2S5StWJR/p6b1cOEWXtaKYEMhIDeHLfTKJEd4XfgUFJDBJdhlzEMJEsEAu+TfaPLskCaCVE4UnCTvI0AFcq9YtnSEhZGSWcPRt45D58IxWopmLf9x88oAvKSFoIdssRG5w4hv3RzFOJb0EAXjLASSScRagLa8I1EWmziWSAKZg6tByJbkHfHM9BOAAE0bofWHF3WIywD4iNTRuQaGslsqXUcd/SF95W1MkgsVOWYa74f2uyHvBQOou2dTn6j1hTelzzFLK1SyJaaB2B4lndnaraRSHWXlTpxOJa5qQXDIFK5FJHTMQxu2yGYC8xSzliL4ggsVJY0BJAD8Yad0lqBvtFchCu+OEZpZ2yrvekavIGklkJwIwoT8NPNR1Mdgr0IPL8EAT5qkHErCUu2IM7nRjURJ98pQCSoAflG+sYxDFSTmfLOOjLLeLCNNPQxm53aQu6EqbUtkGJ/dy9Rvhjd9q7xGIl19Nng3xRrErvC8zKmYcCplASpwAAX+nrA0m+ZkxzLkKWnJ0qAL1ow5esM1h/EE0cAkVrm1NY5m22VJTVSZYJ0DOeAEMxkciQwFK8VMeTvDC671myFgocHeCCCNyqwhsd5Sl1RNSoga5h+BEFTJqaMCTmVa/4jTNfZLBfsqZLSvGlOIVBNQciK8XiR8qs9sRhGIEnUvEhxna+zxgu1V8GZNKB4ZdM6E6njWnSGXaLtLnLlGmSljPkn6xipqkF9rLmKxitehbWXqmh8x5QltdtWKZ7mrXKDrbMZ2p8/vAnZ+yKnWkLPglbR4q/aONa9IMah7d9yplpCpie8mEVxVA4AH3im9LOhQokIVopIZvLOGlrtorCW2W8AVHWMwkX6pSiUrO0ksd0aWzFKJYSkMOR6vCG7rsXNKpqSBtMH1bM+dIb96oUUwI0qPSNUurSWGKvEs1IGnrYwbKsveAuQlJo5IHQR1OsaAGC9oDUhz5hoEusgwpYAvrxOsUTiSSHUHLU96RwbWnIqJPM+wiv9SyhkBVgxPoNawYjCZbVAAJcAUDjQcMzlAd4TiUEkEFId3qQMxSPJy2GJ2GtCPvAc2cvASz0JqSw+Zb8MUhMbEkplp0cYi7u6to7t7dIXXhaSlcvEaKXhFGzBUOJqmGBmHCHIAYZkQovMBTLVXu1BSWNHGp84pCalCiQQPN/wQtvdLIrR1Bs9+h6Q+E1RGKgDbvnCO+pylYEkNUEtnrpFxSXXaHUf40+uUODNO49CB7wgscgS5igWL7SSzEgmlDkRl0hqLwI39BFQLlzT3gO0CAc21bnEvO04kqBBNGoW9MoAs14FalKag2RXdVWXEt0j1drff5fOIYTWe1jWogr/UqgNQM4A0/xFFisKXViLDEQ26pZ/SGZnIDMA1MvJvURUuLZZRNQUoZaSQaVFMwd1MuIhLauxMwKKkIC0io/qbQoHTtio66mGsqYEeFIHLXm0MrJeGVdTn5OXh/Qxk0SiXRhwrYhlAGpNa5E8Iqn3JhOJ1Yi+RAO9w1HjT32mTNo6O8FClw76A8W6wixrQWSqnwqGIDq7w6i42u0olkpW4CmFOofUHMcS0FrsgVLVNUTMKsOHFklQppo5duEXd7XEuWNxKHqP5J1g2xTZZlqSkul3IVm5L5EQ6KWC61YUrQkhSmNKV2iomhJSSQwplFkoWiW+KY39wGE0NA+RfnrFyVqmEqUtQfIJLADpB9lloTWpO9Tk+Zh0FoXP/8AIo8UpQ3Ry7RIc/qj8I8okOg3XasI03l9+kA220unMgwTaQMwp+lPT7wF+iXMoKJ1Ucum88o5opUFzliXLGInfkN5J0AjT2dCLNKEtFdVK1Uo5k+3ACKAmXIRhR/uUcz9uEDyLCuccVQj4tT/AG/WK3Sqt1558IX2WzGeqpIQMyGfkHjRT5KEIwJSGOb683rCqypEt0BVBUb2MJSxS0y3QgjCnIlyauanm8e261gjiOBJ+gEBqnBSwlJLl3zHrHVskMKrPEDXziR1YLqTNQFrUQkUCcRSCxqNmrbzwiq9rtkoBmeaQpbNRsznQQIknuxgVhUBVyWJqS75GvKAO8nlM3GCEpQ4yZRJZgci1TThBCEVeRSdgUeru4G4cYPNtIKTXc7bx9oAk2dLgLJBPwn0Lxbb9gOC4GR5VjRN02hxUHnkPWsXou/vkkKUUpIIcZlwxb6wsu6Z3hBNUipasOptoBFC30jn2VNtmSwgplADCKVclt54wntMzFLoRvbKsMluR4j1aFiNoFGZxN5/5jUTQyT/AEEl80j1AhJPWV2gABwn0+1DDG83QgAPQdOEKLnIJKzm9Dw+kHELr9lEBMwCqOJNCz05tHMu1lQDDPTjwgm1WsLBBBYhtIE7PqAS5NQSB0ofNoUMui7SkELVXEThD6kmpOXSPLwmBJdIYZZFvOCl2nz84CmzCXSVKrvb6QIulWl5i65sfQA+wgwTqcvn+ekKbJiVMOGpKvah9o0Mi70AErcq3adN8NQMWlzxf1zixStkhJIfdmIqvFVQUoCUjNjpyA+cDJtBzIPQ588oynEi5MKlKBLEgl3DlOSiHz4wbMlBQ23ChkpmB5gE+ccy7Y2aeqiS3R4JTbUn9yv+NPQRoFM1RQWU/MVB4g6x7LbxBTDWjE+sOpMtEx07BcVALdWNUmucKL3u1dmBWkY0irBQxAcjm3Dyi9C/vg2voDHgIVXa884zo7TuR/TX/wAgPX7QSu+lFlGSd3jP1Eayo2TbgPi849hIb/V8BH+8/WJDlGNfOveQiiRiI1VX7QLO7SKOTndQxVdMxJfE1OAru9ItnTjOWwOFCTVWg+8AVXapVomnECEIqp3Dvkkc/lGsTbBQAAcMoyt43ghBlJkksFHGT+4tTpnDSTbQRUJP5ygv9Lu8bQFKL5Cn4IRW+1sUty3Z6RdbLQ716QsQsGaCckVrvyA9/KNRYZC0CWksHUc/zhAMizz500BKVBANSrZT5mvlBSb5JOBNVHLQekc3laFokqKZjr3AMMsnf5RnWsG3lYVJSBiQ7eFJJpwcPCVF+JGzj4EH1HCBrw7QIZBV4sIKhmA7EpfWmIdYa2KfZ0yUr7mWpaw6lLQlSiTvJ+UP5z068tUlE5IwqIIy1HmKjnWOZkglGBQz1z9YEtiQk4pOwrPAPCd4bQ8qRVZb+SsMqh474kL7NTFJQRRwSCKvQsPQQ/K9SfaM5dM7+rM1BY+kNpk05DlxjNnaHSrIpeTtqdBHViubu5hWVYtw3HJ/KOpd+yUDuycITRy7kmvKLLTfkmXnNS5yDe9YO0EveYcCzox4flYSWKYQkU00P+IMt1uRPQQ+FT6Vy+UKbPOIDHT0jU8RkZpji61DAAUkkPkOJ1gZc2lT0GccXXavCkUdTDqWESOFzTkH6/WBVLO8R3fC0omBD/tBL76j5R1ZLImYhWRNAB0Jf2gRdcJBxKwjEVH30jQuTQk9dIzHZ+RMCXCF1NRhNHrSnpDefNKaLodyqekXL1O7baAxTn+cKwulTS1TwP1+cXKWTkhXRJ+QhehE3GpPdTSMTg92tmI5b3izYhaWetSN5LesWInF8wIq/RTizS5j/wBqvpHZu2e4aSv/AIke8CWItRCgQp+Ab5RZNOJSFqJdBLP/ACDEH0gQXHaS7SVA6HZp5mCf9BtpDYR/uKB6pUPaGC4zKZIC1AUAUdNH5wxlSgRr0Ib0Bg6z9hbU7qMoVc1J9k/OGkjskrIzQOivqBG7YzpdKuIKAIXNY7k/+sSNNKu6akBIVLYBtREg0azsheI4ECpz4DfDWTdhwgbIHvxMA2KSJaf5Gqj8o4tN5trEg3aQJld2kDaKswQQQAcvMRZKtZaEl6FS8Kn8Kven0gqzKLfSGzox7PtXGEdvvBSVAir59IaThCs2Bc0ulLjQ0/NIeMhNLlVsYidpftoIPmSSRnCLvJkmWkLSxFOFOMOpNqcYhUGMWdtsVfFnKZxDlsx+dI1F31kyq/tH0hXf92zJsxHdIUtRcMkEneOWsOLquS0y5IE2SsEPo9HJ0jrz74xieqbZOZnOohLfcn/uILE5898H3pIWtghnd6nQf5EW2fsvNnABcxKBwGL6Qceuzar7PHCKklR1cj2jUWC0sScyzDg+ZfTnC0XZJsqMS1qXhzSNTuoKecW3XPVNl48IQ7sBoMgeKs6dYxy77MOLuu1M0TFKyBZmzNCSSeYi2+LjlqWpQCUYEjIJHAegjzs4QgLqcLijgE5ua/lY67RW3YJGpycOaZjd1r5xmIlsy3GzmP4j6/KA7aFBeIMxoRkQoUMX2KYsJdgR0LH3HtWOpkpcwFIYE1LinL83QkGqcw5wT2MsKJ81RU2FBcZ1NCAdwhDeIUglK3caPTnyhx2KkzcBUgUKzpnQCh5/ONWZx0PooQp804cmw/ThAN7WqX4Vrqn4Ul08y+UcWtcxCZaU1KQSriVZwhXdtoWt3ASol3Dngxekc0cybcmmYqxc0rkRwPzg6Ssa1alYxduSuVMY+FWHCdCQzjnDexTi9DFYmglrAeuRpyzj1VrALQllWz+qpD/txeVD7iCSSczGcBmLWmOO/ByEKJgIOZjibOPEwrDo2jj5RwLSDvhULUUgNrHa5q83blEMNBaBvjkrHxCFBnrjhds4PGmcO+9O/wBI8hKLyP8AKJCsD2oPAMyzJ1Lfm6Lp0wnVhw+scCa2Qbjr9YVAd5SwJSiEryzwkDMatHd02ZUwUy3xXesxSpZS/iZPmRDe7gJaABoMvvD8Jdet2pA2VF9XaLJASBsskcm84ptVsBUTxjmyqWoDACSAKCuIH5iIiEycb5Prl86RxZbOAopAoN4Zt/s/WLptlmoAKgwao2T5sHgKdbnJTLDrUAzauSBXpGbDD+67UoqWiz4RhAxE8SwoK7/KGNptpAZc0JDHaSAFKw01ccWaEF3dnljaVMUlJGSaFancLJzbNhurrB4scmVPkIKDMK8asSjiwqYNnvJPVooqS2ixLmFK0JmAku5GFxrkBBcqTNTRQV7t0zjYWmY6FYaKYkf3NR+sLJN5rwJE9CQTuOIEtlFqZe8rQiZKVLUSXzIBHEcmNYpsM4BASPCkMM/yphx2gu1KwVgkEajMD5jgejQD2cuUdxjm1UVKYgkAh2BDb6mH4tGSpgEt1YSTU4noNNeMUzrRjoyRSjCKJs51Yfhr9B0inImjvqCzcRBGldmWpJZNSKMPnuhlIUUJLu5LqLkxxZZIlhSndS6qNCfLdwhdbLYdFZ65faHACvpQnMDoaKG4moj6NcFkCJSQzUoNydBGU7M9nCtQnTmwO6UfEdFH+PDXlntF2ivIQcr8C9CApRJhZfs1QISjZDOSNYYWKYAHJziu3LCmLVHtBAzM+YVJUhdRlXQ7+YhRdVtO0+YJHUU94dWuWauNS/nGbkgBax/J/NjGrOicpFDNFVDLlr5wUi1HQnJ24bxANlmjDEExjhNPgO47owTYzHDmkV94w0MLv1ShUHLxJ47xFiLS4d3BiAwT+Ec/qhq/mYGE4mOlTKRIQi0Etnw+8eTZqWfIwIZxgdaydY1GRJtMSAVLLx5Dqwx/0md8KT/ujld3Tx/236p+sOUz2W2kH96MoWNYiZddoMxJMtTBzoeWRju0T1JBcFNNQRGyVNHKKphBzyMWnXzmYoqLJBUeFY1nZuxT0ScKksSSSTQpD0B16QbLC0LLBCZeZUKF9A1HJhoucnBqYbTpVeFpTLQtSgVMKDjGT7OWsLtZQE+I9EoSCVF+JISOZh3fKlYqEsBkRSuVYFuW2JSuYrCAoJYs2VTF5DD+z2sTFzWqEKCBucJCj/8Ar0jmYnGtStUsBwavzim6kiWhtfGo/wAjVR+XSA7nvUTO+SG2VtnvSD7uOkYxo3n2/ZpmYVWoibJCCWyIIzBSQQfSK5k5ioOGFehz+fnC9N4juMVPCW4UMMhMjalFHdnxuB1NHHDWCrxmd2gS06CKez93rmqRONBh1/crf0rXjB8+zylKIVNTsnbS7KyDNwiDA2JazbsKSopU4UA5ADZtwpGoRdwDrVnoDpu6wZZ7FLkFbBO2XcEuQMksa+rQJNtqFkpTmDqXH+aiNXtQBbpp8tIAuyT31oCVeEVVpQadSQH3EwZa7WGDpoVYXGium+LLqTgmLBSQWDOCHBcvXSC9RHk6/kyVy04CrGcIbJIyeCJt4hiQYWTpr0o3EB+h0gdU9qDSObR+L1RLkmbOLJToNSco7s15ImJStBdKqj6RnbTNC04VDEk5j5jcY5s08ISEpolIoHfUkknfWNTMFgntDamIILAu/T7RiBegM5bGj+wAjT3lMTNSnEHAVvIFaVYGnpFdpuJMwMsUHhwqCWOocgjoY6cc+ilt13i4Z8qQ0Fp0UHELJ3Zoydpl4DkolJ6HDSPEzVoGQWPX1jFn8WmMyeAQQX0PyeOZdpwqI0NYXpt8t64kn4TkesUC8QqYyYPzTp7+prHqbRSOJV2TVJxbLa1y4/4jmbY5qA5SDuYgvyDvGcGx2JxMcKmsHgZdpUkbaVo5pI9xFYtQVV4ZAtK1b4kcd5wiRrE1tvtyABUO8FotFAY+cyELlzWnkpUk+E+/HnGgl3wAKF43ZjnI0E20AZmggtc0FDjJoTXSlE4EzFFifCnM6Vb2hz+lSQEIODRKSDpzjKCoQJqEywpiannygtVtlsEhT0LfyahI35wstl1qkCYtSwtKksQlwUg+Ig7jSFE29UbO0NjwgN8JT5MY1jXpnZ8QVNK1AoUkADi5J9DHzu67w7ucpLk4iRzqQOsaC13uVbKXKuG+F1i7NzUHvBLxHMOcum+NzMups70WkSVElqaUMLrm7MrSl0eNTKm7ku5SKbvrAd9W1SlSpQSogrSVsDROIO8aG70TJeNcxkqmLJZ/CkbKXOlNOMcvI0En9kZiycZOEDJLgneKRejspKwYCFsM0qLMPdgIMm2pXxK4YfrpEXaVFLHCARV6v0pB2niL5QjAkKZJYJbIJOIBuHgEK7NLaYtRBOJR0zSOO6gi6dZkTFjZxEUoKbwBoGpBsqUGIDjDoQX4eJoiWT3mKZVMy+7cOVTBkm7pcoGsokmr0J0zetGglE8Id0mtK4W5gPFK5xxElIYb26U0i1DLJKBDICQHz2gRyrXnFNusEo5qCTvqT0JNIrsqFTVDAEk70Cg/uL8Yd2TsqjOYSoitNlI6Cp5vAGTtllKQ6Vg0dlUfkfrC3upzP3aiP4sfaPp6LslpFEp8n9TFybMwagiX6fLP6jf/ABTP+KoHmqX/AONY/wBqvpH1k2ccIrXZBEv0+UWS0VYuQKs32LQ7DpAUBsNl4a6ZEPGpt91SZniFRkdfv1jH26YZKjLWAB+0gqqNCCfx40t1ze0wGUod2xIcMS4IrxpCORPcQz/1Fqh35/OBbRMk92Sxx54hs13NkYkDtEoTCEan8eNLdV3yrIlOFDrWQEjNSjvJOQGpyAhFck5AUD+5TmrbKEu5O7dGnsFsStImfEC2/CCw+vWC9dA3sssqOJaiQKBDMjiSM1dYrmd334TgZk0UKAKJ8Jbg0SXawEu4YCBLFaBMRjBdK3L793o0EZoq88f7cKk5Klq14pVpyNOUfO+1d3GX/VkghBO0k/sJ+Ubm6r2E6ViIZQdKx6P1z6xnrevvgUahRlzBw3+yhzMbnSYUXrM/H+sSPpNn7E2cJH9IGmrk9axI3+uLO07HZslalLZQJJqAwerB9HgkdmLPrLS/KB5d6qArURfJvdxUUEZysupdwIlkFGxVyBrpXdHts7Pia2Na6FxhIDaRfLlKnBycKNwzPXQQWUr0UIOzpP8A9MJAKe8msQxDjXPSKpPYuzpDBKuqic6RoEJXvBixKlbotv8ATpTZbhlS6IQB0g39IBoGi4TJnwo6mLAF64Oj/OM4dALu8KFGTxpCy1XApVe9BO4peNIJPKPO43mA6wpuW1iYdlKk6bTP0OUcWm47YvKUkNkCpPnG7FlTvP5zifon/cr0Hyi2tfphrPcduTklCTqSoGKrbYrUC6kJUrenNukbs2FO8nnWPf0YGsWnXzabItLF5S69Ysuy6J02YlBStA/cohgBr1j6GuS2RiuUQM4NOu7JZZdnQESww9X+InUx4qca1MVqtCXzgK0W18oYyNNp5x2J5G+EhtB0MFWe0VqW6wrDSZOLUMDqtXxGB1W5JoC7wJNtLaRoGCt1CN8Kb3u5E0ALBLGlW9Y5TbSRsmLk21wygx3j6QILZezVnbwPzUr2eL5nZWymplJ8yfnDSz2cFLxYiWMoztDN2nsXZ1AhKSjEGJQWcZseEDz+zU5IaXOHgwpCk5VfE410yjZpQOEemUn4YuxrAz7utQRLlKl40JDLUlQdTBgWPrA1ntU+zS1o/TzFJBOBm10IDsHj6GUoGbCOMUs5ERrVr5lY73wKSVIWgq2VgoUBwU/5nBliUmZaVKoyQASP3OHY72b1jersyFbjC203RL02eIaHRrtNoppEhebHMGTEb3aJFg6UqOz1iA0iRI6JpbsOwOUGHOJEjknukVTlFxWJEiL2cWB5QulqLZxIkUKqbMOIBzrrF3eqAzPnEiQ1qD7DMJzJ84LWYkSMqpHkSJAHhFITW87X5xiRImoAXnE3R7Eh+FNI8n+A84kSBQDYz4oKtRoOQ+USJHQUJZM1dYtekSJAldimEKoSKjKkaqzl0xIkZFczlkawtvCYWzPnHsSKAlCzSp1j2zTC2Zz3xIkdKDKSowXIUS8eRIyypXnEiRIE/9k="/>
          <p:cNvSpPr>
            <a:spLocks noChangeAspect="1" noChangeArrowheads="1"/>
          </p:cNvSpPr>
          <p:nvPr/>
        </p:nvSpPr>
        <p:spPr bwMode="auto">
          <a:xfrm>
            <a:off x="76200" y="-895350"/>
            <a:ext cx="2466975" cy="18478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866" name="AutoShape 18" descr="data:image/jpg;base64,/9j/4AAQSkZJRgABAQAAAQABAAD/2wCEAAkGBhQSERQUExQWFRUVFRQXFxQXGBgUFBcUFBQVFRQUFxQXHScfFxkjGRQUIC8gIycpLCwsFR4xNTAqNSYrLCkBCQoKDgwOFw8PGikcHBwpKSkpKSkpKSkpKSkpKSksKSkpKSkpKSwpKSwpKSkpKSkpLCksNSwsLCksKSwsKSwpNf/AABEIAQMAwgMBIgACEQEDEQH/xAAcAAABBQEBAQAAAAAAAAAAAAADAQIEBQYABwj/xABIEAABAwIDBQUFBQQHBgcAAAABAAIRAyEEEjEFBkFRYRMicYGRMlKhscEHFELR8BUjYuEWM1NygpKyJGNzotPxQ3STo7PC0v/EABkBAAMBAQEAAAAAAAAAAAAAAAABAgMEBf/EACERAQEBAQACAgIDAQAAAAAAAAABEQIhMQMSUWETQZEi/9oADAMBAAIRAxEAPwD0tz5RqRCjMKI0Luscko/bIorKIKZRIWd5ip1UkVF2ZDp6JwWdaSitKI2EEFLnU1UqQSFxco+ZLmU4eigp0IQcnB6RjAJrkM1F2dAKGJ8JgS5kApSGiDqkCICgA1KdoCGygpQC4p6McDZBdURHG11gK+8WNq1q3ZCmylTqObTMB2cN0dN9fFING9hqVqpNQhjWdkGAA/vSM5qgnRzRUaNDonbK7v7lxLixoyPcZc+mIEk8XNNj/hPFV+7rnGiHVC/tKhc97RJDXucZAyttwsdNOCssXhXOaHU2E1GkOYTAGsOBzkWLS4R9YWnpKzyLk2D7nxb+a5TsUqqSltbIQaNKddEak2DbRdXyVycQVtPmnijKI1qK0LmvTpnMAbhoXGkpbQmuCnaf1iIUwqVUpILqSqUsMDl2dJlSG2tkEdmS5kIVRwM+ALvklzn3T5wPrPwQBQnBCaHfwj1P5Jch94+QA+cpHB2lNdWA1IHiQPmm9kDrJ8ST8JhIGAaADwEJeFFGIHCT4An4gQiCqfdPmQPqSmByeD5pAPNUfOUCmA6MzhmLgIJyiRY6SfQozaR94nwgfGD80reqfKDZL7RtusweFDi456jg1k9427z3BrjlsALnQuCwWC3he5shlR08Zef9LSPRepb2bv08Xh3MqNktl7Dxa9okEHrEEcQV5/srdCrlcQ9kOFpBJ9fJR1Qk7p72/wC1soOzjtSWhpJdD4lpLT3m6RMRdemNCx/2f7uspue9wDn0yWNdGmcuLyBwJAaPAnmtu4KpfANyrl2ZcgIFHDo7MPAT6bY0afO3807vdB6n8ld61E5wgCckydT5QP5/FcaQ5T43+anVE7YDiPX6Je06E+UfOE4BcgzM55DzP5BMNMnj6D85RFyCRnUOZPqR8BCGKAGgHjF/VTHILinpWB5UsKi3mzFoNNxDqQdVGU6vY5ncI4y0vsrujVDmhw0cAR4OAI+apJ65dKRTacOlDqvIBsXHg0RfpJgDzIRA1KkoJjHSSSItDQNNZlx9rUcBpxRgUiWUARpTkFrkVjZQDom3OyzeEx1BrCHVWAgQBmGoNwtQGwvM8P8AZ+2n2zKmKd3AXTkZ7GXO0TUzFoDbW9xxU2abY7suHZPcPxVXn0gD5fFXWeyot3NhswdAUmEkZnPLnGSXPMnyAAHlzlWZqJgXOuQJXJkssqRzEAY4IgxAPFGDSFqbCb2t0hqpGLlskIQu1Tc6AeU1zk2VEx+ObSYXuMAedzYC3MwPNMkkuQ36GNfrwVDsveIvqFlQZTUOakCWmW27nd4gd6TzPJXL6ieFWZ2htXEtxAYyg80gW04Lmhr2vEOceR73E8BOpVjupUP3VgP4TUb5Ne4ADmpj8MC4OJNoMWiRMHTqou7oinUHKvX9O0JHwIS8/wBktm/rmnpgTkHDpTghkpA+6DHdTXCmm9slp1kGMygjOMKP2yR9dICFy8e3m3lZiMVVc1tcBobSaHUGAtc2S6z+97RmNfgvWe1Xj+92wuyxeJDe0cHtFQWbbO7MQ0kSYcCONrcFPXoq9M2BtkYqg2qG1GzY9ozI4kauA0IJ4iysMyr9hbPGHw1KkJ7rBMxOYiXTAA1J0AUnMrCRK5BzFIgI9bHNpvDKsNLgCHTLNYgu/CbHW3XgrKnSCye+TDU7CvTJa1zCBOpmHXHLx5lRd2tuVG1WUiLOIGW5aOZbxZ4XHzS3RjdWSPhBc5N7RBiOTM6aaiBVrAanp5nQJkkZ1XbfLjQfkDC4Xh/skN7x87W0HUKS109EQ0bfophh93toVMRiGdymG02lzi0iQXd0xBM/hjgQCtoqTdrZNKiK3ZiM1eoD0DTDW+Av6q2cURNPLlU7v1pbWgRGJrj0cLqwKr9gUxFUc8RVJ/xEH6qqS6pORi9CFUDRD7dTVQepcITnwmGumORDqQxyR1RRTVhcHyqwtSRXS9uoL3pvaIwtWH3kLD74PnEu/wDLt/8AkctOaiyW85muT/uB/rco7mRNrdU8TZIcRdV7a1guNZX9T1Z/ewuVX26RP6nor9kvdNMVGPyfhOYRPLUKrxeFdhajHPAFyQR3m2sc0CW66o+zsPlqGs6o7s2PAdLaoJzEsaIvmEjUTaL8TK3oeHGjkdEtcWggiRLToR4cLLE8n9J9HGZ2tdzAOsi/UapTWVPs6qRTAgC50011UjtFrJqbU12IQjUUftEx9YCJIEmBfU8gryDU9uJVHvrtoUsNrBc9oHIxLjI1IgDTopudZXfvAB7G1XS5rIbkEyC97f3gjWwy34FT1MmnKuNzdoh9J/fBlweAARDXixvqSQ7zaVfGqvO9lYw0nvFE530KVJrqQu2oXOgtDifaY5+vUhbllWQCbGBI5GLi6jj0fXsY1hMcYnykj6FQNiVLVSDINZ/yao2JxGerUpSWl9ItkNPdnNedNHA/DVC3Zw/ZUjTmcjsmbQuyNa2T4xzT92IX5qpvaIBqpudXgSO2S9uoGMxzaTHPeYa0ST+Q4mbLMUN68RULqtNjexabggyBwzPGhPp4pXIMtbQ1Vweq/Z+0m1mB7NDYjiCNQf1xCk50wOXJhchdoml6eDRC5ZfeKe2P/A/+7loy9ZHeJ9T7w6CyOyAEtdNybSHCbys/ln/Je2sbUsPAJHVVGwrz2bMxBOVskCBMDQHRKXLaEL2i5BzLky0fB7y0+xqVMoAZUpA3Gr89wTEaIO8+Ja8YQuiHUw5oMcalCNPFqjM2c1uHq0w90uqUnAkA2aHWkRzTt68LIwYBByUmjxirh+TjFmlc99/605NwG0srGh4cG5WxVJzh3dEkkEkXJufVTnbQYBOcHTQg6mNB4rNPrvo0cPAn92M1/dbSbANx+I+nBOo7QaZAJpudYx3ZvcRoZ6GSiUr8f4aCrtamATmBjgDJnlAuvP8AeXeOo8io2Q1lRmToQ6Q53mAOkxxKvsTiXtdTGeQSW2DRA1F4B46ElYx5JDmG4cXNMC888vPQyPiq38J558vV8DjBVpsqN9l7Q4eYmPLTyVTvhi3U6AIsM4JMwQG94ZYvMgaXFyNEX7NcHUdgyPbayo4NcIFiGvIIPVxPmrf9iMcXdph67yHOu57CPaI7oc+zeWloU9d+Maznywe5VRpqkMJLHAPc94IzOolxce8JEvMzyaBdbylVDmh7XAtIkEaEcweS5+wKIsMI9wMSQ6kQZv8AieEHCbQp1abuzEZS5vZkgOZlcWAOaPZ0MdEuLYfU0xlYGsf7jf8AU9Qtl42HVAT+LN5Xn5KpbjA2q9rXS4WeBqDcX/yx5KM/EEOtxA+ai/JlKcNq103SgKgo7dOnr+uCHiN82sc5jGmoWg53T3WkcP4o520WnPySi/HYib/7UhgoDVwzudIyw0w1nPMT04emUw21q9Ci8GlVFNxAcWupOvfKINxofRTcfim1nkOP715JDvZh0ZA0jQtnKPOZkLO0dsvDtbmWuBueus97WDwKXV2nJjdfZxjXvFWKVQUswJc8tGV+UGA3UyC28cltish9mTw+lWf3mudUH7pzszmsDe64iBqSb30AW0LFfPpFRyEwhSS1NyKvsnEV0rM7c/r3f8NvpLp8+S15YsfvBiGfeXtzNBFJsyQINyNTrB+Kz+W+Bi9w/sN/ut+QTiEuDIdSY5pkFjYI005p5praXwWBZUiL2fRcnpYohtFzsSWCoQDXjJEfjZabyIMdL81oauzW1MNSe1wa4U2w43pk9x3eAuAYFxprBWBxYH3k1XCSamYgX/E092PZ4/DkoGNd3oBIgPsD00gaLj5mcyOn3Wj/AG80gU6jCxzMzT+ITYeP4eqeKFOrOUgk3sY9Wn6rLiQBe8gGbyMp/JEoVDlcY0YwyOGZ7Z/XVVoxOx+RlUtDiSMgcMpDRLWEQZkyJ4WTDQaSPEnzPy5qsOKzSc0m0zrGURPlCO45TOpgfIFT1RG63TIZh6oIJ1zRBytzNMxmmbBap+2KTMOa9Rvda0k5RNg7KD5248V5Xs/EuzHwdMdeC2+0dqiixuHhoikztS8Zx32SWhmhtMza6nVZoI+1LC5o7CoGyO/DTHXLOiDh9q0/3zsM9rxnBM5gdSG2N46rB7ybstAdVoEAyCabQGtIPFgBtcaaclC3Qx1Rj3yTlqNDJnVzXBzRAMjU+ZVfb8Jsxr8fUJqOe7uuLGaAkauIE8PanTiozabnODWAuJa3ui8xJ9NERz5EgXjQ3kjnb9Qi7OxHZ1A8uyRTu4gRBBJBzCB7IPkFPMnXUlHVzyh7Zo1MNRNWoIvDWkiSYsIHDX0Kp9iPgVDBLnCLaAE3k9TZQN4N5qmLqNzOljC7LAgQD7UdTHoiUMU1kD3gx1vdOo6WWmcz0W2+yY4Ge6wk3GosNTzPBZzaVYCpycdSNByBkK9xGAxTo7JvtDQe2ZHejprdUVfZFVoMsMk/qUwvd095futVlRxiBBFwHsNiOQNpm4kAr2jBbVo1qfa03gs4ukDL0d7p8V864IVmG0tg3zDu+MHXyVv+06lQQYLBBNPMWNdl94i5/mYIKNLHuwrh2XI9pzAkGQQQOX64JjMY2AS4CX9nci75jKOsjTVYzZv2h0mNpB1AU6YYW/uyIY8aNA4MdzJkGZnVYzCbYxOKr06VEd91au9sEiH13lz6mb8JayW54loki6NGPaahljiDNnXHgVgtr45j8VUOYWY1mjvaAAOg5ytjs/ZBwuDNPNmNOm8k+yJykkNH4WzYDXnJkrzijSqGSMxJIm8HXiQb9ZUdVPXh6Fu7XbUw1MtM5Whh1HeYIMTqp7qSz25b3BtVhmzgRJ5yDDeVhfqtIZVynJ4AypUTKVyenjzqriSZ6Hp+IhVW1MSGudmuMztBPEq1xWz6lMB7hDXOEEGZkSLaiwJVDvJVh3E991pniUrDnQhqtAkmATa9rjkpOEeMlaD/AOE0+XbUYNuF1VbSqdwWPtcuhRsFV/eVAPxYaB5Oa7y9lTh6hOqfvyLz3Ry4cCrPHVHANyAGZ66Afmqo0yKrmnVpaLGYIbHmrPeNzmNZB9kVMwtBLXsEehn/ABehfYXe5uBdiMRTY4d0EOeWjRovc6CTA816vi91sNXqOqVA4udBJzkDQACBwAGix/2YU2DCB/Z1XZ3uLn5aYYchyta1xcCQBz4l0LatxI4Uqv8A7YFv8akahYzcfCua6M4LgRLXQRaARbULwrbeyamBxLqNW8XDpcGuB9mqI1HGD1HBfQVTEiL0qnrT/wCosV9pOwRjMNmpUqgrUQXAns704JeyA8nqLatjinBWMdtcilJu5pymZi+hgc+XQqmxr6tf+sqQz3WjKIA48wI0QKGJPYNm7iSRPJpy/Q+qFisc5zcuXL7zpm3IcpVSSF5/sCky0iwNm+CJi3EN8A0eXdt80yi/jwER9PquxtTuHmQPn/NAT9mbzZJBtNpFoEWAQdo711AS1ji1hIygRmMWzHiJMmDz81my1xN/14J9GjmdJQErFbSq1buJOUZRJzQBoL8FGFUix9fRHqcI4lOdhw49dEtB2BwNWsHmkx9QMAL8oLsoJsSB4H0XqP2R4TJSrVH0g15qZWvI7xZlBc0E6NzRpx8EHcPH0cNhnEw1z3yTf2W5WA2F4Ob1Wip7yU8pcDmJcTkBGaLe9Gl/RP2LsWe8WLnC1hAuwi/XhdedbNwftd1vDgzrzWj3g2n2+GdlYYzNuXMzSDpkDifOOCzmzsK7vd08OCz69suqvtzx2eIqWDczLAZZMOaeHmteay84pUnsrAwRpeATpFptPVaXZ+8WGuO1xIDdRkoSLweN78Vc/Sub4aLtUiI04UgH73V/9Mf9Jcn5/CtjK7ec11FzGz+5dSniBmacoJnlzusNt9ozOMwZcLTBGa4I8VpqDqn3Z1N1SX1HMc9xOacjSGtkARGY3A4aKqx2wn1C4h7QCTxcTd06Qp6+bj8lyodqkQADx+l12EP703t2Tx/yOP0V2/dgubDn96bQCR5jXnyVpQ2PUbRNMF03NmWc6HNBcSJIAc6OU+Kz/m5V7rC1AHPLiHXuRm8rkjqrDaOLFdoc5oaQ55gEmczaYPC39XP+JWI3SxH9nHrx8ApdDciplJI72mXI7/VFuPNZ/wAn7GCbA36fhcM2hTo0yG5jmdxLiXSQBeLDXRoVzS+0WvE5Kclpg5RAdpBgzroZi4Weqbn1uJF+c8OGiczdyoPxNmISvyGvK/2lYoBpy0wXAGSwgRfTMb3y3HI+Yj9oeMLQHlkEgOik0tc0zIuNIt1v5VNPdl4IIeJ6AHhrc3Ugbr1D3pdx4W6g3R/IGNxdfNXvpE2ECXOLjYaXKZjXDMWAyAbnmRy6IL6TqdRwcIe2WweBFj+vNEo04EldRFZT4evpYeiFjzLXeA+aKR6oNSi5wIALjBMAEmBcmBwAumFaxSaKjtYpFIpUEc+XDpPzUilTPtenXgo7GQB6+qt9lYY1qrGC2ZwFhYDjboB8EjbXZWx6Zwraw77qbQMoNSQXGHAS3I3U8Yupx2S0ZqdWhUZLRUBd20uNpAb0cSCSItY3BVOdwSZnEEzpNJsjw73zlK77PmkCaziRHeytBt4yB6Kc/btvz85k5n+QDeJgY2l2NZhLh7NN7Xn2Z7wJJbaPag2iFBwGOxIBDajhfTuax4dFZ7U3ao4dgdTacxcASXOdYhxOvgoeBGvkl1fLze/FRcZjsS43eTA/g4+AVlhdp4cYYEis2vlN8tE0nOBg/wDh5iJB1OvFJhcOH1mtMwTwseJseCtv6IYf/eakwahLTPNujvNVKfHmI1IOyicVgJgaug6cRl1XKd/RnD/2Tf8AKz/8rlf2Xi3/AGlU970DR9Fz8fUcCC4kHUf9kL7u7kfRKMM/kVmZtElpLmyCePH1R/v1T3nepQjRcNZCCanKT4aepsgJP3l/vH1Xdu73neqG2m4pwpFCnGo48T6pJPVEGGd+iEv3V3T1H5paMRnl0iJgFs3A59J9FA3l2s+hh3PYHOdoDchs/jdyA+ZCtHssRLbOZ+IdevVZX7Q8Z2VJtKe9UMkA/hb+Z+SObtSxOFOYkuMuJklx1JNyZ1PFSnUSTz0VfgMA+vUZTYJJIA6cyegEmeQXsez9iCjSZTaQQwRPM8TpxMnzV24JHnez936tZpcwCzi0lxAEiLQb6EcFq9392G4c53OzVCIkWa0GJy8SbarQuw0cR+vFJ92U3o8V2M2Hh6t30mOdNzlAMWg5gQSdVB/obhJ/q46Z3x81eOaBqR8z8E9tCUtGMFtXccB/7p9iAcr+EnKAHAfMKZuvulUw9btKjmQAYa0kmSImSBwJV7jjFRwh0ta38JM3zWhWraDYBuJAMEXv5o0YHmSZ0fsG8z6D80OtgmuES4eBARoxSbzf1bf74/0uVFguPkpu16mR3ZxN5nNPMaRHHmk2cxsOlvDm3XzKm+2Pfs3Zw/2hvifkVoXueP4h019FQ067adQPyzB5jl0JK1/ZDkPX+aqXF8elZ99ZzPxSqw7Hw9QlT+y8c0dfVO/XP5p0IVasGCXEAfPoOqlR3ZDWB6D6qJtDbDKIJJmxs2JEAm/IWWW299ojKUtpAOf6geLhx6D1Cz+728jKmKYcUHn2gA10MLnNcBLNJvqngvhtTvqycuR88pHnw6j1V3gsaKrMwkXiHWIP6I9V57Tqt+81GusZBBI7kHNYn8N+Jt4KdS2w7DuzTDeLSe6QneUzpu8x5rp6ldSGZrXAGHAEW4ESPmkeANTHObQoxWh1MO13tAHxv815Xvvje0xT4PdZ3Bxs0Cf+bMvUH7QoiZqNtrDgfgF5NtLYzwHVHktaS7LOrryOgsr4nlNaz7NdmhtJ9c+09xY08mNifV3+kLaF3U/FUm5NP/YaMjXP5jtHXKLtNtNnsy138JgeanNp7kT8TjWsFyfBVjsS6u6Lhv08VX1a03N1KobXLBDWNHqSVX0wt1d0aTWCAI8k/MOR9FSO3gfyb6H80g2xVdZv/K2T9VP0p/ZeCrPNLmPIrN1a9Vtyag6nMFJpbdfFwD10P5IvFPV4HzwKWSOCiYfaDiATSfB4i4U1jp5jxspynrM7a2FVqVc7GNy5QLEC4mTFufwSUNh1Wi7fi36lafRdnRlZ345brLP3crO4NHi4fRainTsJ1hJ2iQvRlVOZz6L2S5NzrksPQ2iTEx5H6BeYb470Pc9zGkgCR1APC3PWesL0Grjao0BH66Lz3eHdas+oajKZlxJc1sEAzAgkiSdYAgLWT8kx7nK52DskvLahsA4R4g6oY3bxH9hU9AtNs/Zz2U4yuBHskNzaAGYEk3hVUq3eM9nVa7mC0+pIPzURm2TTeH5Wuj2WVGioyfeg3N9AVZbXw1bFFsUKkixOVwDjNyJAiysNm7gPJa6plaAPZDpM8Ddtk7ZIMThv9Xc1meqRmkuFNracSe60OjNYSDdVNKrXxFQ9iycsAkkRJl0lzjqb25BamnuPQsS188g8gfGfhCvdn7p4WmPZaJvBJefjZZ/eHYx21dhVqNA1MRWYC6Gso0nNc5znaAnQAQTYcNVndv7EfRe5j6oe4Bp7sOb3mgkZgeBkeS9hZsrCtv3AP7o+gWd3g2Xh8Q5uQHu6vb3R4RYHj6qubtTfAOytoF9CmKLWMaGgASSRAuPWdU6nsWrUdYgnz/JP2NsBjP3dLMZMmXTfib2C2WE2O2kyIvFyT/NO5Cl1iamwKocQQba2JF/BMGyH8/LK6V6BhsHAmCJvYnThPknvoxz/AMx/NT96rIw+G3WqOc3NLWk6kR6AmVff0NpcHOH90n81aVsOHFoPvT7ROiN2bBoAi9U8VlPdZgHt1P8AM75Sqz9isDpy3B6kT56rSOcNAQPj8FFOAzOJLvX5qbbTiu7NMiFbnZbeZSDZTTxd8PySmmqgEhCku2c+SAJjjz6pDs5/L4j80BHPimwOalfs1/AD1CG6g4Eg2QAI6rkfsSuRoQ+w6pThFIaESkyUwiNwYT/2aPdnylWDKYCcD1PogtQ2YP8Ah8tB6cET7kfdKmMb4p1wlh6hDAu90oOJp9mJLfATr8VIxu1hTsDLuXBUVXFFxzEyqnOpvSFj3vcZdYcBwQadVzRAJT8TiM3Gw0H1U7ZOAnvO04BaX/mJzU3ZNBwGdznTwEmyuKDnOIEkjiJOiih6JQxZaTHJYW23V+l9P8PoQE1zR7vxVT+1HdPRd+0nc0aMTn0DI4DxngUjmHx6qA/aTufwXff3e98kaaYygdQPmn5DYnwnx/QVeMe/3k12KefxFEpLF7yOPwSCoearhWcR7R+KSTzKNNZOc7UJj83VQMx5lMzRx1T0LJlXmD6p1fK8ax1n59FXZlzz1j0S0Hln6t+aVQfu5/tHfD81yeAuZPZVOgKEFwHgqIYVTzSuxB5oBXGoBxCWAZuId7x9VWbR22R3Wkk8TKh7R2xMtYYHPmqo1FpOU2ims4mST6pvaknWw669EB9TgNT8OqnbOwBef4R8VXokzZWADzLhDRyOqvxTaNCo9MBogWCdn5rK3VwR8DiulCDk+VOGUEJQ8JspC5GA/MlzIRcJH64J2ZGATOuFRMAlODEYBKdMnT0lP7B3T1Q6AIcBpNlIqUSeKMIE0TzHx/JK3CF3Eep/JI7Dxe3HgmDxTwa6tTLDB5T08kztFIc8FsHyNrFQ3AiyMB3brkKD0+K5BmgoWLx7aYubnQfrgo2Px4p21dynTxVFWqF5lxJKuTUVJqbUqEyCgVsS5+pJQsi7IrwiFqTKnwj4LBmo6Pp9UyP2bgC89OJWlpUg0QNE2hhgxsNCK1om+nTVZW6uQ0lNmUQgT066pp/XopU6mNTz+n6KIExo6LixAOzJC5I1nP1/7JQEA0G6dKbxS5UAhckD0RNKAaKhU81ARJIuOd5UEFIKl4/XVBJhc2NUgLeajgrpKCxJFVnP4H8kPEvaRLTcdIkKMXFDcUHDyeq5CyrkGymYm5uTcpQEq5bsiuTQuXIBz+HitFsqmAwQNR9Vy5Lr0cT2riuXKFx0JvFKuUGcEo1SLkBx1T4suXIgDaE5cuToK8aJhXLkgRNOq5cgEa5KHlcuVJpjlzQuXJkflC5cuQH/2Q=="/>
          <p:cNvSpPr>
            <a:spLocks noChangeAspect="1" noChangeArrowheads="1"/>
          </p:cNvSpPr>
          <p:nvPr/>
        </p:nvSpPr>
        <p:spPr bwMode="auto">
          <a:xfrm>
            <a:off x="76200" y="-1192213"/>
            <a:ext cx="1847850" cy="24669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870" name="AutoShape 22" descr="data:image/jpg;base64,/9j/4AAQSkZJRgABAQAAAQABAAD/2wCEAAkGBhQSERUUExQWFRUVFRoYGBcYGBcXFxoaFxUXGxwaFxcaHCYfFxojGhoXIC8gJCcpLCwsGh4xNTAqNSYrLCkBCQoKDgwOGg8PGiwcHBwpKSksKSwsKSksKSwpKSwpKSksKSksKSkpLCksKSwpKSksLCwsLCkpKSwpKSkpKSwpKf/AABEIARQAtwMBIgACEQEDEQH/xAAbAAABBQEBAAAAAAAAAAAAAAAEAAIDBQYHAf/EAEEQAAEDAgMECAMFBwQCAwEAAAEAAhEDIQQxQQUSUWEGInGBkaGx0RPB8AcyQlLhFBUjYnKCkhZTovEkQ7Kzwhf/xAAZAQADAQEBAAAAAAAAAAAAAAAAAQIDBAX/xAAkEQACAgICAgMAAwEAAAAAAAAAAQIREiEDMRNRIkFhIzJxBP/aAAwDAQACEQMRAD8A0NfG0KzyXTvOzJa4ZjOQYyUeGpYfIucDfIv7OCfUxzietho4AjOQZjq8/NC4faVMxvYY25ZWGVl0EFkW04G497ozh0eJI+SLo9JhTIY2m5oJAJBDjftFz2lVwxlNzXFjCyBee7mq/fMh0fiHDigRs8J0pZvfcqQJzEnPW/Z4It3TKiMw4a3HdxWRwzo8ST/kfn6Io0GuJ3mg2juBn1U0Uaf/AFTT4P8A8XeyhxPS5jRO66ByI9YlU9PJCbWH8PL8Q58UJITLaj0zY87u7Uvyb7pP6dUmmCHj+1vuszgPvix10P5ShKtImbHwKukTbOi0+ktEgHeNxN2uGf8Aanf6io/n8j7LJtrxA5fL9CiWdYKKLNINv0Pzt8Qkdu0f9xv+TfdZqhhg0uI/EZP6KXdTEW1TpRhwYNQDucfMWK9p9IKBEh7Yng6PRYnadBu+Tqb+cfJGUWBjABqSfIKhGwo7apOdAe2Tz5In9obxWMoMBMEA2U7sKwfhb4BIEaTGbUp0gC90A2FnH0ClZWaQCDYjs9VjMZs+S3dgC9ozMWPciKFC0GZi5BKLGak1BlKWH6r98aiDlkPaSstjKcMdc5cSde1VQCfYjp1fFMb957WzxICS55tLEtpNJebdUSTf7oAz7F4s1EbYPiWYtoBc9hAPAaA8hqhsDisWIEMM9mnf2KnxWJbB3XP73HTWEzCYolobvuBiCd48Mj2GyM0/srFr6NI/EVXN/igCRYi868TyT24UloyzB+apH4pzm3IIFmzJgcc9fRSftIiLef0EZIMWXNMboI4F3MnrOOnIhFUHznx+vRZulUlzrAS7SfytAHl6KT9qIBEeBPAlFhRpWPsOyVDjuswAaOCom4uGTfL83dwQ7dqdW5I1+9z7E7CjRYTCmZI/Nw5hCHAuDnWFxxHEIPB7VO6DLv8AJOrbQdxd4+t1Vk0HuqZg8/K3qVZYZsNWUO0JdALsiT2S2NePorTC7TdaS/wHukMvQF6qmnj3mwLif6Qg6vSFrXQagnUbv6IEOxxlxzILueWen1ZMxzndQNmzSbdpTcRtM7m8HNIJjLl2ZQlR2w4WJbzsfrkix0HbILi4zMbg01KPxVSB3wgKe1yBfc8/dB4rbIkfd+8Dn+qbEi1fXjdGsz5FS4Q58ZI8LfJZ4bTEgmLA/iGf/Xoj9m7R6o6sk3PWHhkkBY7RPUPaPVVlg6NJ+aMq7QBzYfX5Kmr7Vpl7QGkXz7xfPimLsm2rVJfYm5PGI0hJUW3sY9xFJuYJ63ASYHl4JKSjNDax0zlSU8c654hA0S1FnEcMp9lx0jpJnbWIHDl2WU+F27qdPZVe0BvXGf6IdtA8U6QGmG3Jk/WiHxW1pIg3Mg/XYSFSspkCxjW6VOiTrH/SdiovP30fBCfvOA4TpH13FVzcO7LeGfj2JlWgW3DgfWydiaNXhtqANiRaL9gKeccKhg5C9rXHPvWVp1HGIHeimMIuTpoc+SVjovf29jXEXgRroAc/rVH4XaW82wmLXyy/VY51N17EyrbDA/Ca2YtJ7XXhb8VyZlyUka+htY0cOX738Sq5zQ78rWgTu8LmO5ZTaWz2bjqjXuDmmYJ3g4HPPI5lN6Q44t+DT0ZRae97nOPqB3II7SO5B1+Y/wC1EpPIcYrEs9m4kmm8E/dLXd3WkeatsDSY50lxDQBrnbPslZjDginUg/8AqaZ/uYT5SkdqnIHK3kqnJpigrRsamKpZBxjKSq7FVRu2uZEDvFuzRZ9uN6ovp4Tx5r1uM5+f1fNLyNdj8a+i4r0wWxORaOcCZ7zCscPQAEws0cfLgRwnvJ+UeZUn75cLh15V+VeheNs0v7C5wkCx1hU9agQ/dm8niIzuvGdKXinuz3nn/wBqB20d57XETlKpciZLg0TVHFrd4/lAtf8AEfrvXqjxuIDnNa0kETJHCB5zHgvFV+iaMVTr2zRFPFmIVXT80/e7yuWjaw2piyVG3FFuqFc6Ex1RFBYZ+2lSDFkaqtmy9LrIoVlk3Frw4soAO5pzHIodh5xbhAzUoxg53VeavomOqpUFlsMS5zmgfiMT22WiNa9tPoLMbEG9VnRonvNh8z3LRAQurhjSsw5XbBtvVx/Dcc93d5dU5eBaocNWDzugSXG0c/aEbXosdTIc3e3esGh26bZ3g/hk/wBoR2xdvYSl93DAPj7xe5x555GFjyQqVmkOT4ljQ2OOswD71NzfFhA75WIpObmbzz+rrf4P7Q6W9H7MDBEkPvE6SL9653tN7BWqhhDmio8NINi0PIBHIiEp7Hx6DTuEWMfWahpuDZkkwbIGjXz/AFUVWtc6LOjSy6GNbmQnDEMzWebXPFOFbmfFGIZF8MS2LjtXtLGsdkPZUnxrQom14PJLEMjSnFNnUGIsdJ90lnxiiMj9d6SKYZI3/wD/ACxmlX/j+qYfsuH+75FdAFTkfJJtXiPZR5GPFHPT9lM5VB5qJ/2TO0qN8/ZdIdWbyUNTEC0Tfh76J5sKRzd32Uv/ADjx/RQv+zB8HrixjPVdFdVMm5PoO/NRETeBzJy/Up5MVI52/wCzKoMntsoj9nFbRzb5XXTaODDjOh11XpwgtMWMgAnx4ozDE5Wfs+xGhae9Nd9n+JGjfFdXe3mR2G6Zu/zOPhCXlDFHLsFgDQDmEgv3usRytH1xK8xGODTBfumAZ3N+eIAkAQrjpTsJ9DeqNIdTcZOjmycjxE6hZqpW5bwGUrrXImtHO472WuyK5rVd1urT3jdIRP8ApOo6garQd/f3Q02z15ZFA9HdoCk8vMNGn6Lp+x9rnFUDUMAB5A3QWzAknnms+SWrKgtnKX9FMVBG7bUT6/qoW9EcSPwT/cPddmcM4JXjQfoBc/kNsTjTeieJH4P+Q9013RPEfk8x7rsrwJiL9nsvHGLR6o8gYnFT0WxIypnxHukejeJ/2j5e67Y1rTf69EjQadPQp+UWJw87BxI/9T1AdkYgZ0X/AOJXc/gNy3BH9P1CRo0/ygHsKfkDE4Udm1v9p/8AifZeruBo0s4aZSS8qDElk8AUm4jh33/VD/tBcD+HsIce4aKKnkREcZAk9wCzUP0uyTEVZte/D5pjmmALjl7802iBkBHEmAe4SpMPVDTG6f6svJXpC7J24UmHE5fhRLieXko21Bx7pTXVo0F+KycrKokdUP8A0FFVqn8s9yeyteN05aR/2pHty4x59kpdiBnXvGXBeCZyPmF5UqboNh3n3UH7YLw4X+tM1SjJ9IVoIxFLfBa5jSDa8EHkVUVehWHJn4QaYkgOdH+MwFaumJB9dUFtPGvZRcTnukHlNhGuqIvdA+jmW0aTRVJaAG3IAyibeS6r0dwJp7PojIu65/vk+hC5uMEatVtMZve1o7zE+fkuxYpoZQAFg2ALTAyFl2ciqLMY9gbaRAsR3r2Xax9ck2lWDhnPll3JOgm0mOYH13hcSdm4iCml4AuPUp7WHj9c+a8+BP3t0n61TpgNbUGmpXjndnp8k0YXQHtvf1son4P+bsSoAov5+K8Dj+s27tEKcMD+LwPnyK8+JGpt9ZoAILndvBJDGrwM/XHJJAEVAhjZIF+FvEkpYRozgDUHM89VFX3QJJl2YE29MkTQYXsG8N3hFsh6LVvQgenhw546usk7xmPndWVaIFo7/mh6GFDcxGd7ZfWimdQ5m/G6yk7ZSITRAFyY7QPSFE17jIvE572fbmPRO+DeHAxH1Kr9obT+G3dYetkY+R1KcOOUnSJlKixr49jBL3d3VJ9wVW1Nu1KkimN1o/Ec/FVe7A36sku+60Xc48lENmYytYFtBp0Jl0dgkz4LqUIcfe2ZXKQbXxbW/ff3ucoaGM3us0hwmCc4zvKqts9Btyi6qK5qPZctLYloNyLzbNedEpLH0wAbzcgZjnrY+auMlIlqjobqe6YGlvDu+aoOleIIY1k5mSBwaLeZV7hdoCs0EXsARazhYz2/WSyHSvEh2JLR+BoB7Yk+vkseOH8m/o0k/iO6H4LfxbXaUwXd8QPMromPcfgmM7H/AJD9Vlug2Fhpf+c27B+srVY1h+C6BJtAyyK35d2Zx7KdmI4tjwhPHZPn8xCg3CJyvfgZ5zaea93CRE3GWhEdn6rhSOgVUARn4+6fTF7Hz907CEvqikHD4hE7v4iIvxtCK2hgXUiN7q7w7VWLqxWgP4l728/JPL40MeX/AGhKjHOMG44EX7R+hXrS5oAbAAtYusOzNIAr4wyjkkWtN/dCCoYgluWkkg+EcFNQfGg7f1CQCc2Daw1uBJ7Skof2iSQQQe0gxxuBZJFgQ1KdRx+8GjS4sPdHUZILSZi2dyq4YFznQSDxOfkj6VENG60AdmfanJ6Q0FXi/dMT5prmiL255qIuBJaDfh2yhtp40UWlxmcgCdexJLJ0gbog27tNtMbjD1tTlCptl4XeO+RN4A4n610CrX4k1HX1Wl2BQ3mAvkAzuRA6p143ifBd0q4oa7OdXOQVhMIGP3yetlvDKODeXqin1ZBjT+WO8AyoBhzMbxgG2uvGJRVQDd3c+IM8VxXezcHqQQWltnNv2Ea9y5rhwaRe0mCDuk3kEPAnjIG8unBgaTEkHmL92iw3SrZ/w8U6MngPHfY+YPiteJ0yZIj2fXLG9VzrTrAPamYeg57je5Mk+ZXtNsD68kXs8gSSIiy73SOc2OxnhgDW5AQFpK7C/DvjMNn5rnuB2+GiwJMnkEQzp/VZIaGgRBmSsXFsakW7cKcwXQdLEZaSLobG49tFpc5xESbEemizGO6c1HEjdaOYEeQVFtjHOqNG84knTv4eKxXCl2zRzGVukNU4o4hj3MfvS0g/dgQB4W8V1vo50ubtTDOY8AYmkN4gZPA/Ewc8iNCRxC4g0xmrHYG234XEU6zM2Okj8zTZze9pIV0qoVvs6o1kgkRHGDOXCAo6o1i+RF8kRi3jfLmOljwHs5teA4Qe9QMpgAuvvcJv4ErketGw2BP3SO8gaLyoY4yZzu39bJ7qts9DbTunPxXsC5mB+XP1NkqAje7jeeHLyST2VgQMjAg3PobJIoAqmGPzNxaZt2WTn0g0m8A8ZA7iLKDQBpEDRxme06KMsDQXuIacyd4kDxU7KJKzmiXAtnU39QsZtXGfEcYy4Ija22w8lrJDOZJJ9uxVDXSfNehwcTjuXZzTnekFYLB75DfzGOwHOO6VsHTYC1oAjIAW4wqPYLR8QTFgT8vmr2qXOJhrSOJMx2cOKx/6XcqL4uhhxAgNDd6bG44ayVIa2UC0RpblP6prZkjdEf1eZHHkvW0pmG+JBEcwR5LlZqeEmcyRw4efus90ypXpvzzbPeDfzWhbRcBIce42seHl3Kn6S9ai4HNpDrm8zGZPAlVxt5IT6M82rvAGeH12BTEyOar8PUsRzIRrna8ivSTOR6GtdA7/AGQtZpJ7R85XleporLo7hw+s0uEhtzr9XhKUqQJbLnYmx6NFofUh1Sx3jDg0nIAXEc8+xWgwrXSHMa9py6oIvlY9qMdTbFgCOGR8NQoaQA0IbGo4cN3Nec8m7bOykjB9LujgoxUptLWOsW/lPL+U+R7lmQuv47ZgrU3sLzDhFwdeHLIrktXDFjy12bSQe0GCujjlaoykqOgdFsd8bB02lwBoF1MzM7s7ze6HFv8Aaj6dN+hm9gCTrynLgsr0KZes0/kDhnILXRkM7OWtpkva1xbOuRBvzizvLJZ8i+RceicV4kbsTYwLE94Ub5gkzygEEDznsIXlNx1JjXMHwUdcuZcGZsAbeE6mMrLMZPSId3TOQOn6JIZ2JcR9yHEZQSInUA2M+qSQErcVP3STOkie7mq3bNF9RhhwAb1hnnlDtIjXRFUGNcLbpveePNR1qZMgQWj8sGTHJbqNO7BuzIU8QHWNjwU7AiukWxyB8UA8HdvH5eCz1PFuac7c12R5PZzuJtNjYrdeP5mkW4yFoqNYiSdQcvnIXPMHthpInqkLWYTF/FgsguOjf5c8jYLHmhk8kXxySVMsquIa1u87dga8OXFUeM6SOL2imyBvC5zM2sDlab80/aD2Mu9wJGTRkO7XtVVs6qHYkOt1RJPDh5mVChGK9sbk29GxbiA2bAAnPPx45qPGgOoVGwbscNLkgxPldQuJI052B9VEMSWlrS0XnstyBWGLWzXXRhcObu7R5gKapiInkhnjdrOHC3gY+SR1PFdy6OZ9kb6srbdC8N1XPInJvv8AJYYjrALoWwXCnSaJgmSR9dyy5X8SoK5FzVoDhaOyMuHBeCk2OtJAgxmZHYbqL9tn8p7lF+0Ek38wQuU6Aqphuc92V9DNxy81zrpdhdzFuP5w1/C56p82nxW9FUjKTHH5cVkumPXxFKc/hx/yctOP+xE+iHodXLK5ib03TGebfHJbalWY+R+IXBI3T23ss50fwO44PmJBH13rRnFQdLcvG6fLqQuPo9FAzLROhB9czCkfSJMRfh5ZKP8AaQTew0Iy74KfWqAZTbjHlqsmyyJzd8yCRGg58QQvE9uKEwRJ0I9EkqEUjXm9zc5Ta2Xem1TJH5tIMefBeuZFpBJyt4zdSU6LgSbHxXVRJKyl1C1xJBBaZM2K53tXDmk9zT+Em/EaeIhdDc4jQeP6LL9JsEZa4tILgQcokZR3GO5Na6Jlsg6HYRlT4m+Gk9WN4A2vMT3K3rUnguNBrWBoIF4knPKyo9iTS63D0WsZAA9iqekQlZz2tiqm+fiE7wMEHitB0PaXOqZGA3PtPsEL0qoN+M0jNzRPcSPSFZ9BjAqg/wAh/wDmPZP6H0zSfGcMwP8AL3CjY4k7+4bj+X37PBOqdYhuep7B+vzRMrMswO12xiX5iST4mfmh3Xy4o7pUN3EE8Y82j2QNGoDC2iZSH4enLlu6eEaABwEHwHssv0fwu/WbwBk9gutU6m3gPBRMcCEUP4hAJA3R4yV7iKIb1t4jTj9BD4rFNo03VSCRvAGDcAujynJE0nU6oEVGlsiQ7xyIWeC9GmRI+ibQZEZ+3CFltonfxUC+6A3PgTN+9a/EYYtEMhoI6uo1uL8fRZXYGDLqrnEZZlVxQp2KctGyw2zD8A7v3gDHbBhVZx9UWc2TmCIv3ArTbMxIZAOSoNpODa3UEt3nxllolOKbCDpA/wC2BtyzPOAY8FLQ2g1xILQSNe/inGtqQQew+qYN0m8d491n4y8iOtiGNNyR2+8/JJSnDs0A7vZeKfEPJEdFsXOZ+oHJPfUhQjC/zv7yD6hMeTo4+A8FsQFU26nNVvSNk02/1jzB/REfGqDVp7v1QmOqvewggQCLic+zx8VS7E1or9l0ZdBygjxWhZWimCdBB7Rb1VJgGXJ09lLjqjpjv9/P1W8oWZJ0Uu2au+8lGdCXTWfTMH4lIwD+ZrgW/Md6r8a4RG7fUzPhwTNg1fh12v4TPYRohrVDs3GHwoA6wh03FxHLuUlRgaCZdbmVNjdr0ixr3nrH8TfxDQkcVT19uUSIDu22gWOLLyRn+lLCHBzjJLQfNwjwVXSdaUf0n2q2q4blwGgX5ElVVG8Dz71aVEs23QzDn4b3ASbgdw9/RW7y4C48/dP+z2mGhxP3Rl2wrXHhha4j8rpH9pHrCl7YRZQGi19EscCWubB7+CwlF7qdZ1NxI3XROWRse8QV0Wm1c8xlUVMTUeMi8x2Cw8glFFSN7sRr69MtYOs3yBtPcfVafZfREUac87n65yuf9FOkrsPWa+JA+8OLTYhdaxfSKm7BvrUyHDdkdugI0M5hVK4kL0ZHHPhxaDkq3EPu0/zeoK9NMG5mTcnedn4qHFUOrYukXF5uL6qGaJUGb6gc6HjmCPmmhros7xAPpCjxLXRvSOqZyjuz4JAGGmOASQ7MS4jIdx/RJMAfEVr7o7/bvTAo/wBlc0ZtOpJkLymKhE7oIPP3CRRLUdw18uaAxePDgGMnd1dx5j3R9J5a4yw927Hr9QEFisDScervUnZ2Bjvbl4KotJ7Jkm1o8w4juUj6W+OYQb6lWgGuqML6bjZ4tMfPkYV1sjHUKn3YnUHPwW7ZhRncXsouvqgaVHdf9SukYvYTajPiUsx95nzb7LMYvZbi6QL3nLNCdh0Z+sHGWkxGQvE+5Sw+DcReIQG2tsFlRzWnI39lVfvl/H1SzSDbNKdlS4AAnL1V7R6HspAPfnw+sli8B0hcy4McvZXdT7RqjgGu3SBy9UOSfQK/svqePLCA2wFx3T7hXeA2s10h+oIMQNIPKVh29IG1RIbHYbeBSdjjxRVoEzT9Jdr0W09yhUe57rOloAaNYcHGXaZc+Cw9R+7MC6Lc/eTThgRE9qKroq7BaGMLbZ62V1hNsVGsIALQ4XubjmNe9V4DWQANc1qejvRtz6DsVUBDAQKQP4utBd/SLgcTPC6cqQVsPwdbeY0uiYEwn1BIQwoN3zLRkPmpDhBpI/ud7rA1HYWoC0difVFkDUp7rmgOdDieGeeo7VMKb/zA9rfYhAHmCcN2OBjwSUDqdRkuG66bxdvrK8QBNV6zt3QXPPkiWlRUacDnqpAgZ5WqAAkpuzMIXuvrdxUVYF7w0cZPPgPn4LQYegKbI11VwjbInKkZPp3tMh7KA+5ubxHMkhvgAfFY1tUsdYwQbEZrR9NG7+IB13B5OcqCthp7clu1ZknRt+inS3JlQ30Oh5HgVqNobObU3ajbOBBnj/UuNU3lq2GyelD3sDN+CIEcY58VnRVldtvoe1leo/d3mucSBo0nMGM7zfgqivsFjsmEc2z6LX7Q22d4yNJ04ZnvlUVbbBPPvjyV0vslNmYf0fqbxG7aczYH5orDdHhm9xPIWHjn6I2rtU8AmvxsjWfJR8S9k7aLWiGgAcB9XTQ2dEOMVCfSxc2GfankFBlOkLTqQPrkvKr/AAQ7cVuuBzOaP2Zs12IeAL8TFgJz5qbsZZ9C+ihxtcb1qNODUIzPBrebuOgnkuqdKGNbht1oDWtLGgCwABsAOEILodgm02uawQGt7ySczzUvTV5bhTBvvszHNSxLbMY0dc9nzKlBQzA+d6Wm3AjXtTjWcPwjuP6KDUZj3Q0Hg4eZhTsQmLr7zCA0yRyOi8bjwB1w4drXD5IEFuCSF/eLD+IeIlJAAZxNZrmtljiROR80UMRUGjT2Ej5IIUKgdvNcJdxHNWOxMJVq1Ie1u4LuInuHehKxt0WHR7BOg1KjYJNrzM/i5chwVliGSrAUoCjqUV1LSo53vZgulWyXFvxG3LfGFmKeIDrGxXWq+EkQVh+knRAyalIcy35jmj9RK1pmeqYc6JjcIWwRYyvKeJcww4G2YOYVnh9psOpHJP4se0e16T6m6TIMa2Qr8EZ/DPartsFstdn9XTDTOvpIRiJSM9V2S7QT3j3UX7rqcPNvur3EUXZBRu2PUcBDSOeQ9VLgilIpDsx+o82p9PAvGQ8x7rS4boe4iXvAvkBPmrT/AE7SY3qgg6GdfCFFIuzL7N2HWcbMJ52A8V0TY2ym0aYaBLjBceJ9hp+qqKFEsiXBsREG/hC0Wx6kwLnmc7pEs0mw6G6Cq/p6Ywh/rZ6lXWColrVQdP6v/hnlUb/+lDLiZWmbBePCbSEgJzgpLA6QioeBA+aLQdUxUCKHagCDF0gRBCSlekmAHQwz3EBpBk2tclbXZeB+FTDcz+I8Ty5LN4F5a4RY+auP3o8Zlp4W9lcKRMtlwQmuCrxtbi2ew/JTs2ozmO72WmSJondSUNTDynnGs/MFI14ORB7E7E0ZnbHRenWzF9CLHxWSx/Qioy7CHDhkfYrqJpqN9AI7Ido4z8CpTNw5pGsH1UtPbFQfinzXWnYFp0QOL6MUan3qbTzj5or0xWzndLpA8fhb4IlnSWpOngfdbBvQGicqfgXD5qeh9m9DWR2Od7pP/Qv8MUekFXkO73ReCxVaq126XvdLYDQTmTOQXQMD0MwtPKk1x4uAd6q8oYdrbNAA4AQPAJDpsxeyOidV0Gr1BwsXeVgttsvZLKYgDxuSpWhT0rKWWkEkW7FkPtIcRhRuxes0SZt1al/JbFrrLF/aWP8AxAfy1GuPc18jzUstGHpYqqLbg7nfJwBU4xrok0z/AMTHgexBU8TUIHVaQMiD7wpv3i4CTTdziD5eykoZisYJaSCL6gj1RVPHNP4h4qsx+0WVKL2h2677wDrfdMwJ1MQpMNVY6m2YJjUD5pDLX4wSVFi6TRUYRIaWmd0xcHw1CSBGhwr+sPrRGVDIlVdF/WHaiyVSEySnVXjcQUIKl1KTYoAlq1urdQVMTwJB0hNLvBRAg6oANpbTcI6zh3omntl8TvTyICpnmLT9FejyRbQqNDT22dWtPeR7ouj0gYLmmR2EO9brMOFion1N0Ab0qsmTijc0ukNE5kt7QY8QiKe1aRyeO8x6rntPHuHNOp4/iL9uXyTyDE6TTqA5Edx9lK0iYnJc8dWuIRjMe6w3jw9bXRkGJuiCp6NRYrD7bqtyfPaAfrRFt6S1GxvBhntHzRY6NmDZZL7Q5dhN3i4//W/2RLOlgA67COwz5Kr6X7UZWw43TMOMjL/1vSfQ0YSlUqNaP4ZIzsQfJPOMkw5rm6XBjhmjsEZY3+keimKgop9l1m7m64iZ+s1HtbDNDA5rQCHiS0RIIOZb3K3qUwRcA9wugKGGad8cHuECRYOMZFAEf7vaQD1gORyPYZSU37v/ACvcO8fMJJAEsd1h2hWJCSSaBgZMEwnbxukkmIa7JQk+XskkgCRonyXld+iSSBERrHdnj7oetWJAn6sPdJJAx+Gd1SdU1n3gOQ9QPQpJIJLIU4AgnySZUJPekkqa0MfvIj4pskkkATvy0E8JQW0nfwz/AHeTD7pJIYAGBd/DZ/SPQKd5+vFJJSUNfkgcI6XvH8wPi1iSSAC25xx9kkkkCP/Z"/>
          <p:cNvSpPr>
            <a:spLocks noChangeAspect="1" noChangeArrowheads="1"/>
          </p:cNvSpPr>
          <p:nvPr/>
        </p:nvSpPr>
        <p:spPr bwMode="auto">
          <a:xfrm>
            <a:off x="76200" y="-1268413"/>
            <a:ext cx="1743075" cy="26289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874" name="AutoShape 26" descr="data:image/jpg;base64,/9j/4AAQSkZJRgABAQAAAQABAAD/2wCEAAkGBhQQEBUUExQQFBQUFRYUFRUVFBQUFBYVFRUVFRYWFBYXHCYeFxkjHBQUHy8gIycpLCwsFR4xNTAqNSYrLCkBCQoKDgwOGg8PFykfHB0pKSksKSkpKSkpKSkpKSkpKSkpKSkpKSkpKSkpKSkpKSksKSkpKSkpKSksKSkpLCkpKf/AABEIAQwAvAMBIgACEQEDEQH/xAAcAAABBQEBAQAAAAAAAAAAAAAAAQMEBQYCBwj/xAA/EAABAwIDBQUFCAAFBAMAAAABAAIRAyEEEjEFBkFRYSJxgZGhEzKxwdEHFCNCUnKS8DNTYuHxFjRzwhWCov/EABkBAAMBAQEAAAAAAAAAAAAAAAABAgMEBf/EACQRAQEAAgICAgICAwAAAAAAAAABAhEDIRIxQVEEE2FxIjJC/9oADAMBAAIRAxEAPwDx1CEISEIQgFhCAUqAEShISgCUSkQgFlEpET3IM4kSAoTJ0lCRCQdISJVQCEIQCyiEiWUAiWUJMqAZQhCkBCEIAQhCAEISwgANnRb3dn7JqtcB+JcaDLHIBNYg8wbM8ZPRXv2d7kCg1uIrNHtnCabSJ9mDof3nnwXojKcR3fCFy8nP3rFtjx/NUWyvs8wWHAy0Kb3cXVT7U/8A6sPJXrNnUmCBSoR0psA8oUqi4RfXmm3ukWKy8r9r1FPtbdPCVh2sPQM8QxrT5tgrCbf+yRpBdhXFp/y6hLmHo1+rfGR1C9KqPIF9AlwmKaSA/wB1PHLLfsrjHzdj9n1MPUNOqxzHjUEeo5jqFHhe/wC/e6VDE0okcSx495h6cxzHVeF7Q2c+hUNOoO0PIjg4dCuzDPfVY5YoqVLCSFokICIQgEC6lEIhACEIQDCEIUgIQhACEIQAtr9n263tqnt6g/DYZYD+Zw4noPis5sHZBxVdtMaavPJo1PyXs+zg2i0MaAGtGUAcBER/ea5fyOXxmo248N3dW9PFDMDMQJj0Hz8lIqY1jQCTMHz8fFVHtGxmM8gOamU6Lywn3GjRogEjq4g+gXBLdujSwo7YpOqBrLzY9OE9yaweIPti2DBBM8NY8Fkau1aLHFj4ouc7/FFSRAFwJiCVNqVcQ+gXtfly9ilmcGhzDcufPEjS/BVu7Lxiz27t6myoGz2RMngqylvVRccoPisbi9p0WH2LmPr1i6CQ5zA03EQJnXXuWrwW68Um5RSBInK5zXeGbmr7nY1D1THU3aVHa+6svvRshuKb2I9o2Sw8zN2OPI8ORVziMEGkhzSxw1HzB4jqoxxTGjLbjfwVY5WXZXGXp5VUplpIIIIMEGxBGoK5Wt3v2YHgYhguIFTryf36ArJBelhl5Tblyx1QkhKhUkIQiEAIQhAMwiEqFIJCVCEAJISoRoN/9n+CyUnVI7VQwDxDW29ST5LWh5B8tFRbuPDMNSt+UaefzWjoUM4i5+K8jkytzu3fjjrHbp735A5jczuDZEnuninXVanss1Yhj/05RA5AufMnuhTKeCBht9bGYvxlWmKx1KkzK45nf3nqlJtO2Cbst2JeGPcwskGWtsD1IGX1m63dWmyixtPswG6uaCDa0/NYjeTbGJFX8NuVrYyyJmdOzwm/kspvLvHXc1oJLXEjNBIdb4BbYfRZLQbL9nj3uZkYKgDgSCWNn3ssaCedrrWYuuadLsvFQjTs0yDbpHxWB3U204Vmh12kx2r31OvDovVqW1aTWCwExMWkHkfknyfyUYmrtipWAz03s5OdMawQ0nUWmFS4olr4HE359FuMXsBtWtmY8PaQY46381l9pbIqMc7MNDa3BKfwpyaU04N2kQ4cwRBXn2Ko5Hub+kkeC2rcVbugLKbbH47vD4D6Lp4OrYy5YgIQhdbnCEIQAhCEA3CVCISAQiEQmCEIAT+Cwbq1RtNnvPcGjx+XHwXoeI+yJpw4fRxOeqRMFoFJ37XAyO+6jLOY9U5NnN1m58PSngB6WWow+0mUwCIk8PNZ3Y2CfQa2iYztZDouJ1sVb7N2MHA5uB4cV4+evK6d3xD20dskgFoGn9Mqu2SX1a0vJgSTPG60FPZINK490+i4GByAlsWt8ynJotxH3jr0mtYaj3U2yPdIDnAXLR0Kzu097sG5mT7tTyx3uJ5kpneDYL69YHO4t0A/SOMdFUbw7lvpNYWiZBJtJ8/Fb4aTV1u/gMPUYXUjmbJkH/EpE6CTcjkVHdj3NJpuN2kjv5FZnZgr0HS3scD17wtDWwDqpZUGuTtH0WmWM+U413hdrPpv1OUGQZNitLQ243ED8QgnSeM9VnaGzCQ7nMeihVMC+kC4DQ6LFpuU7tnA5Koc27DbhYrH7W/xndLeQWvwu0fbAtdYnTvU47lYX8SvWqVS0y8gQ0NAubi55cFvxZzG9ss5b6ebpIV9vDs/CgB+EqVS389OqIc0n9LvzDvuqJd0y257NeyQiEqFRBCIQgOIQukkKQRCWEQnAut0NmmviQ0CQGuc79o970t4r0PAbWp4UOpAgy7NlA7LSQOwOU28ua8+3PxzqWJJbq6m9nnB+DStNX2HUz5w09r808fym+sLg5/9u3RxTpf4Jxq4iq8tyZiCBykCyuMJVDHlvMj4KsqTR9jnPv0msqHh7RvHxun3VRmDpFhquLON40Xtw1t9HfOyhOxQafZnja3H/dM/eDUptaLnj4LjE0C1o4ut6pW/RaMUsOBVEXkwPRX23Nmzh+ExI6xBjxgqHs3Alg9o4GGgnut/ym9q7wBwpRcuacomJI4d63w6m6jKMVU2ZnHYs6YvzPNWmDrNot9n7znQBaXOI6cNU+3ZzqNZrolmYu1kRqL+PopmHwQqh9Rogns5o5f8rQGaGDAHaLZNzxufoq3bWLaxuVx6W+atnbIfSaahILY1n6rJbXqBxl3DhzusrLteKPUojslupcNO9Wm2wHUnUC8NaYLnmSA3MNQOojxVVhsQ11emGCQLm2sf31VCDUfWdT7R7ZzzM2cTHdormO05XV0ut7dgCjSZUAb2gQ5zfdcQJBnjbxsFjCtrvXQdTw7G3DTfKSTDjAMSsbC7fx+8Nufl9uIRC7hELoYuYSwlQjQNQlAS5UZUAQkhLCWEGnbv1smKonh7RoPcbH4r0/A7Yq1JIpNa2SJdwIMaHU9y8iEhXlXeuq5mUm8R56+K5efiudmmvHnr2v8AffeRrm5GGXWzOm1rgN4WNieiz2G3oqZYcR3meHGypqjy4yTJXOW6P0444nOTvpsNh79Gi45rgmZk6/RaHE/aFTJY7LMETcERzXmNfDWtr/dOiZEgRqs7w41p+yvVTv3mJ7QyxGoiLg+N1TYfeFpquLoM2YS+S3n3T0WI/LKeczsu7wfgfml+qH5tu7ex9N8n/DiCPouNn/aAWCA0hYjNcjquH1BPcnOOQvNr9rb+VKrC0AwTxNvJZ5+2ajhct16BV5qJtvaeOQuVeHHNpubQ7rbb+64plYtDh2g4HQtdYj0C2u03Co51bCihUzflLQ2pNrQDBPhdeap2liXNEAkeJWvJwb9Ix5Ptfb07XdWpUw9mR4c4EQRpxg9Y8lmoTtas55lxc48yST6rha4YeGOmeV3XMIhdIAVJcwiF3CIT0DEIhO5UZVINALqF3CIRoG0JyEZUw4hd0acuARCGWKWU3FS6qzOALmzyUStho/vNX2GHZB5geqh4ynBnzXBLd6depVQ6hwT9RmWW84+AUsMDgSEmKZD47vgq3pPiqHNh7v7wUeoO0rHF04rP8PgFBrM7S0lZ2G2J7CMmT4LlzbKVhacNHiVrx+0ZenUIhdwiF0s3EIhOQkhGg4hELuEQjQcQhdwjKjRGoRCcLEZVmbiEEKbs7ZFXEOy0mFx48ABzcTYBaTBfZ8S4NqVQDaQxpMTzLo+CjLkxx91Uxt9MZCdw2FfUdlY1z3cmtJPkNF6pgfszwzbvzvjXO6B/EQtDhcLSw1NzaTGsE/laJsIvGqyv5EnqKmG3lOG3BxLgC9rKQP8AmOv/ABbJ81ZYX7Omn38Rfk1n1PyW1xrHPANwJkzx6KuxgLGxxN/Rcl/JztbfqxZLF4VlA5GkuDYuYkxzhJiaALLROqaxLpqGe/ipVf3e9Tcu209KVlKPFc450V/AfBSC28HikNGajza0N8grl7Fin2i6a/g34Jiu2CFJ2oz8Zp5tB9AuMTSzCy2jC+zFTRaX/ph2UEObOUGDYiRKz+HoEuaDpmHxXopr9guBjsx4x/Qi8lxvReO2OdseqNG5gNS3tR3gXUUthek4TDUjSa6HNdAmOY1dPVP43ddlak6pNOoGtLpmHt4XOq2w578xncHlySFpX7qguIa5wgxcApp+6NT8rmHoZaVtOXH7R41n4RCtMXu9XpCXU3RzEOHoq8NWksvpPpzlRC7yoypg1lSEJyEQs4e3oP2X4eKVV/6nNZy0v81ssPRDTAbE9rnxi558Vk/s5xEUQ0R77nHvkCFuKrIMjRcGc3lXRj6dtp5tbBMvpgg/uPoSo7q8Hjf/AIUI4txNwRc8epWeZz27x1bgNAdFQ7Zf2XFT61a6g4ypa9yue1rpkabZqHqDKsnYSG3F/wC6JX4Mg5oi/wAZELqtist2jgARqD4fNFu1xTvwkkg+HRVbqpD33Ihy04qtdLiI49PPh4rPUqIqOqGWiSTrot8Km1Bx4zOY7pl8jb0TwpWTtXDE0z/pvbyStactuS0lTpGpUfxAevqtM+tmhlobcnm60NWbwdbLUaTBgzAIkn5BXmLw5EnUOv8ANTmSxO0C0am1kjNsuaA24zOaO+XBVtN8Dr1XGLqQWfunyB+oREWNBhMSWueDHv5xyAdZW+zalJzstSRrccFj6OKg5jofhyVlh8QZBHCfEJDVXm2tsUcPRlpc5xLmAEQDpDr8CCfJeaFqtNvYrPWsZgTxtZQMq7/x5dXbHkNZUuVOZUZV0s0eEQnMqUNWIaHcnG5ahbMAmfOx+S9NwmLznJy17zw8l4rh6pY4ObqNF6XsHage4kauaypzAzCNemQea5OXHxy/tthdxrDgBl6qoxAykjqrbA4ox2ioOOrSTbUn4rDk0uM/Xa57jC6OAt2v73Kwa5rLusomLxocbacFy2t1PtOn2oaOyDI8VBxbBAIGvT0Vzi2jxKqnUc9gbzMdLhTtpipcZijSpOF+12fNNYCnFLlPqu9siKraf6RJ7zb4BScLhcwA/sronURe0R1Jr6bqYs4gweJiTf1VGKPY6rQnAGnUa+LSP90xtTDhjnQBEqsamz6UtGlewhanA4d5YJIMCw6d6hYTD5mjvV5hzDZkW1Tyuyhk7KzAEXb5weqhVMA7OBA0PxV1TfkGZpj4KdgsUKlT8RlE9j9IBdJ4xqljSyjO/wDxbnQY7PMQVZUWCmzPaACTPTX+9VM2gwUyDTAax3ZLRoJ0InQcCqDbRNMezGlQ5j3WnwJj1V443LLTO5aik94lx1cS4+N4XULsNShi9XGTGac9uzcIhOBq6yqyRYRC7hELAzcLR7l4xtOplMy5wi9ogAiPCVQQncNWNN7Xt1a4OHgVHJj5Q5dV7FHhPHgm3tsSLwT8Uzs/abKtFtSRlc0f/U2EW42XUkt6yfQkLz8/TontWY45tdFR4x7m+7c/JaDaFLzhUNdsuM66DwXHZ26cDZxc6+9xn5JzA09XnhaVX0WOc6TeLac+CNo7RAe2i3hdx6x8k5NqtVe16JbiCYiYKmYNxGiNvMtTf0gp/Z4tK1yy/wAYUkqa2l7RvcQqzaTATa4Jse60K5oH2dNzuAE+io9m4kVA4HjceaMbvtnZqo2G7BhT6b4cBwOqiV6Za7p1U9gDh14K7SThTGVP0cBmbNwR7pGo5KLQDjA0VzgWQ24tz9E8U1AdjA0FtZpcNQ9rZFv1N4HqFmMbiPa1C+8GA0HUNGgPXiepK1u8Vf2NPKCM9QR1DPzH5LI5V6HBh/05s8vgyGpQ1OhqMq6kGg1LkTmVLkRsaQ4RC7LUZVgbgNSlq7DUpamFju3td1CpBM03Xym4DhpbkQTI5gLcYDbNM2JEi5jqeC81yq02U/M5xi64vyML7jo4rPluq1Zjngggj1VVtHDdq2msqtrNI7QkEclLobVyxn0jjovP9umdIVf8IOdGug5u4EqDhdliC9x7RvPVW78cyo68QP7YLphbpMg6WTm4Ns9jH5qMcj6dynbMPZBI00HepVSgBa1+HNO7PwgufKfknb0e0fblfLhyBbNZUeyaUBvDXxV3taiHwOGpXGFptYLx0PJGN1iVmyV8J7QWEnpxSYagWO0UfF4ymx2Zpg9E5/8ANsfeI4q+ysjS0cOyJtpzXIxrKTJd7oBcfjACy9XbZymDGo14JhuIdU96YEeMLfjxuVkYZ3UPY/FmtUL3anQcgNAmITuRIWr1cZqac3vs3lRlTgalyqgayJcqcyoyICDCIXcIhc21acAJSE4AjKnsaNZVJwFXKY5prIgGLjUKcp5TRzqr2ti4EcxqqvFVHG94TFbFucQINuIE+cKTRqCLlebcPGuzHLpDFFxuLJC+ow2MwrVjWnqRyUdzhnAJA79SjQ3DbcWTqpLdqwuvug8Ew6gAjU+htxW2oXcLKHVxZOimkMA1HmFBqOZmkR3j4KpjC2iPoPJtb1TzKEDgnhVtPAJK1cRYH+81ZbNUmTAvJMQranSyiOSh7O7bi6IAEAdTr8lYwu3hw1N1zcl3dG8qITgCSF0IN5UuVOQiEA3lS5U5lSwmFcQgBdwiFzKJlQGrpdBAc5UmROhKXACTYC57hqmEdmIDDqPMAqfRrB2v17wvONpYs1qrnnibdANAtfsDG+0pNJJDgMp8OPwXNyz5Xhd9LqthmgSIE8hz5rmps9kA5Rr3+N0/RcIg2JFuqXPl100/3WC6RuGB4mIuJPDxTFXZ7Trpr7xjpxUlj50Oqce0WHgmSpq4SnOnfcpl+DYOBjWxNx3Kxrhs9Ry8oTYPeP7w5HqgGKOAZa2txPqJ5JMQGtBBA0ngu3OGWOWh+FuarNqbQik5zozAEA8STYKp7FWmEDWtADm89RqdVKyryz4r07A1s9Jjv1NafQLvxvwxpwhGVdQiFWyc5UZV2AlhIOIRCcAS5UbCrQ1CGrHaypQEJWo2RQFT7047JSyDWpr+0XPnYK5WO3prEYgjgGt1g8OoQFRCtt39rjDudmDsrhwvBGllU+3P+n+LfolGIP8Ap/i36JWb6Hy2g3woD/MN9MseRld/9bYc2iqB+0H5rE/eTyb/ABb9EfeTyZ/Bv0Ufqh+VbVm+VDlV/gPqnHb6UDqKv8f91h/vh5M/g36I++O5M/i36Jfqg8q2bt76H6avkPqmam+FEgdmt5D6rJffDyZ/Fv0R98P6af8ABv0T/XB5Voqm8tMzAqeQ+qrdp7UbVaA0O1kyq370eTP4j6I+8dGfxCcwkK5WkAW/3WrZsKz/AElzfI29CFgfvJ5M/iFsdx6s0Xz/AJnCw91vBaylGjhEJZQE9mWEAICUp7AhLCAlQFQgFKug1YxRErV0GJQ1AAWJ3q/7l37WfBbjKsPvV/3Lv2t+CoqqEIQhASFKhAIEqEIAQhCAEIQgBbXcUfg1P/J/6tWKW43EbNB//k/9Wpw40SAusiUMTNyEq6ypWsQHK6hdhiA1Af/Z"/>
          <p:cNvSpPr>
            <a:spLocks noChangeAspect="1" noChangeArrowheads="1"/>
          </p:cNvSpPr>
          <p:nvPr/>
        </p:nvSpPr>
        <p:spPr bwMode="auto">
          <a:xfrm>
            <a:off x="76200" y="-1230313"/>
            <a:ext cx="1790700" cy="25527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426" name="AutoShape 2" descr="data:image/jpg;base64,/9j/4AAQSkZJRgABAQAAAQABAAD/2wCEAAkGBhQSERQUEhQVFBQVFBYXFBcVFhUWFBcXFhQVFBQXFBUXHCYeFxwkGhUXHy8gIycpLCwsFR4xNTAqNSYrLCkBCQoKDgwOGg8PGiwkHCQsLCwsLC0sKSwsLCwsLCwsKSwsLCwpLCwsLCwpKSwsKSwsLCwsLCksLCksLCwpKSwsKf/AABEIAMIBAwMBIgACEQEDEQH/xAAcAAABBQEBAQAAAAAAAAAAAAADAAECBAUGBwj/xABEEAACAQMCBAQEAwUHAQYHAAABAhEAAyEEEgUxQVEGEyJhMnGBkUKhsSNSwdHwBxQWYnKC8TMVQ5KTwuEXNERTg6Ky/8QAGgEAAwEBAQEAAAAAAAAAAAAAAAECAwQFBv/EAC4RAAICAQQCAQEGBwEAAAAAAAABAhESAyExURNBYQQiMqHR8PFCUnGBscHhFP/aAAwDAQACEQMRAD8A4EJUxbogSphK+pPGsGLdTFuiBKkEpisGLdTFuiBKmEphYLy6fZRdtOEpisEEp9lFCU4SgLBbKfZRdlPtoFYLZS2UbbS20BYLZS2UXbT7aABbKWyi7afbQAHZS2UbbS2UAB2UtlG2022gAXl02yjbaW2kFgdlMUo22m20BYHZTFKNtpFaB2AKVHZR9tNtpBYApUdlHK022gdgdlKjbaakAIJUwlWV0bRO0/apJpiehotBTK4SphKsLpj2P2NP5B7GnaEBCU+yjC3Ti3VCAhKfZRwlOEoEA2VIJRhbp/LoABsp9lH8unFugAGylsqx5dP5dAFfZS2VY8un2UAV9lLZVjZS2UCK+ylsqxspbKBlfZSKVY8ul5dICtsptlWdlBvX0X4mUfM5xzxSsCGym2U9rWW2MLcQnsGE55YmpPcUcyPvn7Usk/Y6YPZS2VU1HEP3eU88GffngUX/ALStgLLCSJgAn9BSzQ8WFKUxSoNxG2Os/IN/Kqd/iZPwjb7nJ/kPzockCiw9++q8+fQDn/7Vat6PeA1tlcbZOSGU8ipDDn8if5887fMknJyT960+G8VFtYBuKZ/C3pOPxIf1HesNScv4TeEI+y4NGx5KSO4yPuKajDY/qNuSczsX+VKo/wDQx+Fdm9bAqxbsjtNZq3u1WLOoasPHI3zRs2UBHKrCaVYggVT0upxmr9q6K53aNlTKWo4IjA+kD5YrO/w0Z9q6RXoqgVcdeceGRLSjI4vVcGZMxI+VVPK9q9HTTg86a9wlXEMAR79Pl2reP1tfeRlL6X+VnnPl04t12l/wUDBRiJ6HIH8aa54EO30vn3GK3X1el2c7+m1OjjfLp/Lq7qNGyMVYQQf6int6Nm+FSfkCa6clVmFO6KXl0vLrUPB7o/7tu3Knbg7j4xtA5kkQPmanyR7Kwl0Zeyl5dNqNfbUxJY/5QT+fL86nw/UC9cS2gIZ2CjdAAJ5SZPWnmkLGTI+XT+XW5qPC2oTnbJ/0kP8A/wAkms29a2Tv9Mfven7zSjqRlwwcJR5RV8ul5dQv8TtqMEMTyC5H1PSsXWcXZjExP4QY/wCaHNIai2aup1KW/iaPbmfsKscI0d/VNGmtrAHxXwwU8hChSM5mSa5Z0nr71s+Gtquzu1xFAEMsxvzG6M9T3nkATFc+tOWLo30oRyVguOcO1dlovgpOAOVv3jbAOSM55jNZJdlyXCn/ACghsdj/AFivRdf/AGsW0CpFq+ADu8wvJBx6GW2YkTh1UjrIgnkfEfiDRXmnTWPKEZklenPyxKAfI/QVy6es3tJfkdE9JLeLMK6+8APDrnbAJgfnA9pprdn/AFfUmPr7fOoXL8CZge0fl3qvc4oDAH54HzNdTcY8mCTZZY7uWByxien9GiG1/XX71RPFQB6V68uvt+f6VWv8SZhHIHnH6D+dQ9WKKwbN06JtoZQGUz8BDEHs4GVPziR3qozVkabXNbbdbZkYDBUlT2Ike1StagDMn2GT/wAVMda+RvT6NTd2zUS9Zo1cTHL5dfc1B9cx9ven5oi8bNI6mMbo+oFKsfbSrLzPo08aPY9NprVz4GM84II/I86sDhQH4vyrDTTEAEfMHtVv+9uRDMMc+Q+9Fy9MdR6LRG2rNhjWZZcsY+xwAfryrSS0Z2znr/GKmT7Kii/Zu1dtPWKFIaZyO9Tv+IrNoftGg9hk/bpz61g1fBpdcnSWnq3auV5/qvHmD5NuezOf/Qv86pL43vSPMdAggMAIk+5X1CZ6fxp+CfIeWPB6TqPEFmwYd/VHwjLYEyeij3MUDS+NrVxtqqxJbbj5xM9p/WuFt+ItDfVkNt7RiQysxSdpdiwBBBgMMhuY5RWTb12lVhtYOrD4nRvQdwB3lSpiCZgHA96S0o1vdg5u9jpvGHH7IvDYRcIYBgJ5c2APRsgZwK1+EcStLpzdYraAj0llJIJEEct2DOJ/hXkWt4sGctg5J+InHRQSZYAQJPbrFVzx0g4UAdP+f+PrXVhcFFs58qk5JHp3EvHmItKCe5nb9Bhj9dtYGpZtQFZ74a4SR5TBxGYGzapQgj5HvNci3GHjlBPL5ew/nUbevfqxM9gMew7VdRgvs8k3KT3O0/w04VXZ7XlsYDKxcEyQQNq9IMkwBBrf4b4Ltn1LeBZCdwUncpXM9IIxiOtcHoeK3V09zY5hCpHPEnJBnB9I6ct3LqK149vhw0yN0lVOwGDIGMR3xmTPSMJT1JLZmyjCJ6fpvGb6fUmzqGU2hM3GhdsCTDD4gDiD6unz5Lx1/acuoPl2J8kTzUb3OQTLSba+wgnr2HC8T49dv4d55zk8yZY/MnJPXr7ZzXcR/wA0lCKeXsHJtUXr3FmacQOgGPueZ/KqpvE9fb2A7AVXLU3mU3NsSikXG1jQJOByzy7EZ50S7xNmBBbBIMAmNwETHQxis4tSDUs3wFIm1yak2omglqjuqWygm+pjNADVM38QOvPvSUuwoW+mJoc0xqch0FkUW2oHMjvVYU/mGmpCaDveEYH15fagK1QppqXNspRCm5SoVPSyYUesacmPTnGcZ9/zqwirG43Af8v4jgHtgflR10CPLKqEnqLtwHHKCwgDnHIY+VU/8Pqw9IKzzHmieYA+JeXL711KSMmXtFxW2ofdtZYErvAbnBZT3Xnj58hijruNpa3Mz7ln0CAGPXAB9J/LBiq13wiRkMwnkCEY4mZ/aDkcfUVn6nwJeYli8gf5VxzxG/HKk4xbux5OqoqcQ8a3rmFPljpHx/Vv5AVkX9cSMncffp9e9bX/AMPr5mGXHcMP594+tCfwJqR2Mdg3PnEgRP8AKtU4rgzdvkyDr27x2A+Udaj5pPMkmep/P51p3/BGrTnbJ+je3t71n3uDXl/D9e/yoysKoPb4gtuyylQSzq0/ihQYE9pIP0++c2sLTJ5nlyH/ABTtwq7+4TQn0Vwc0b7H+FTbRXJFnp7V2DP8qAaaanIdFltQT/X9RTHV4gVWJpVDkOgr6pjiTHbp9qGX6U1KpsYqalSqRjUqVKgBqVPTUhjUqempANTU9KkA1KlSpDFTU9NSGNSp4popDGp6fbSpWB75b8NA25DJ5vloVUj1ExNyDAA6RMnGc1manSXBlR6WwCFuPbKtLKwJEznIkQQZk8+rDWxLNhVDHeDiBc2QmZjAOencCar63idi1e8kt6mYETvAKttIZH5N1JHvyreMpXxZjJRqzjWv3UuwWVpHMqVQiBHwN2ETmOsZgty/qAyjyt4L7R5TFzA5grEgwFglRy6mu41vD9KdNcbUopNoM7bgPMCklhDjLDJAIOdsHM1yngviyrZvF7gW5aAuISVG5FEMmeeBAHZzEVqp2rrgzpJ1fJUHEQ4yCpLQVaG5swBO4hmAViSe/sKHZ1LFxDL+KDDjIhgPTu9QJyv4STkV22t43w/WWnuQ90oCRA23fQC/pJgHAJgmPQcVTteF1uaVRZUgLsuLcYgBvNth9p5lCAyeoCB96SmlyqDF+nZhXtUyiMzLfC6yCWCiQYZjiZ2mTHSKG/ETIVnuKdrYYGRtJULtCEFiFSAJBLjM1LiHATaZ1K3LbBWLEq2yJUYbzMiSJMkAN7RVC/wi6iguwVbgJXcxKuyuVI3mV3yGGWj3g1pFRZLtGpqAZG1kdxODs3kYn0RmM8h+HqcGo4tuTuW1MgQ9tAxO04HmCIG04BOY54rOuaLVeo+VuVYLbQDIXmwGdwG4EssgBgZAObiccx5ZtYX0ld7BTMLGcjAiSZkdRAFYbbbk5dg24LZB9VlD8IjyuRIMT0g7TkY55xmTcA0xP/y9oyTAHPnsJOw5AZehiBjmNzcW1CKAWuX0LKGZQ6liN7ICYjY3p+E8wemJ2r/hrU21S4rO6kDcQwfYXCgqV3DaZczjmD6s1DfbKSfow38LaYMZ0o9Mhgtx5BXaWlS+OZ9uYzVV/CmjJzauIZyPMaeS4Clp5mOvMcqu48xXe+rKScNaKlhkerZJIzgSRAM9BRWuuu0KbTCSX/bABy3PNwKDCgZIIBInBgGIW+zH1HgjSd76AiZ3KVHYZWSfbrIGJxUueAbMkLqLkgkf9EvyEnKHP0/43NRdczvtXljawRPhAMXCzMSZ5g8gIzPWrvA9A+ruutpiGDbudtkVWba2z8ESQYE4URPUcVVsFKRxZ8BE/BfUnODbuLiSBEbj07Ymh/4Gf8Ny0Tj0k3FIMTGbfTr2r0LiPCzpruy6UlRI/ZkloDQ2E+EelSwWMCetRbygy+tIIVobm4VJBBHIkMFmO8QRJnBPdDza2Z56PBF0iQ1k/wD5Dnnken2oX+DtR+7b/wDMT7wTXoXAuEXdTcvLa8pjbG6QzhWBiUt3NoHUjp8Xaq965+12eReAAlt6gNuCHcGAwvqxMyASfmeNXQ/JKrOLTwLqWEgWv/NtmcTIgkER7/SnPgDVdFtEdxdtkfea7PUXbSsS4CzgqQGbm27eBjfu9QnB7rir3CeGPqUa4odktkTsBO4w7AKhzgAZU9QI7S9JJWxrUbdUcEv9nGsI5Wp5AeaJY/5YEGBmZj3wYA39nuuiRY3TEBblpiZGIXfJrutTpHQ7CsRKlWZlgLO7cMhoVd3pmIHPqa5Zdi0O/o6epWyAEAhyDuGwjMZAzIpeNdj8j9o80HgrWH/6a5kwMDJx7/LPuO9B1fhfVWgC+nuKDH4Cecx8M9j9q9l0nhzWESjhCdu072BVTglpEExtESZ2ie9G0PDrv90N43mmGkiGEK7Iu0MJIITd0556VGHyPye6PAW7H60xivpLUeElN31ojzbmWt22m75hY5ZTJ2Rz7A958z/tg8H2tLd0/wDd0C+ZbcvAAkhl2mB6RgnkByrOjVSs84IFMVon91btUTp27VNMdoGaYipmw3al5LdjSHaB0qn5TdjSoC0dHa1TXCRv+GImYjlA7Yj6U78VuelGZvQZQZJUkg+jtlRULFiEB6xOO3ICo6dgHkxMfU5Efoa9lOjza3NbV8bv3AUuXC3IEtBOAVjdExHMcjtXsKrXAWTavxEgAe+6BULR3Ej5fWBP8R+dGuSsRzC4+cyKVoX9TW4BrhpbwEpcCYbbLLLLkiYyNxXOAZ5xXp3gS8b2k1OmJG9JtoR+55K2rbAj/TOO4rzXhNoam2zBVN9G824YAa7ZbarqQPjYNDjrG4dYPR+DPFyWte/pK2720FZnaYVcewYGOwMVjODnF91/j9MuM1CS6f8As7HjV4XOHqqqjv8A3ZbiKyhi3lhfNCgjBCz7ywj34vh3jzT2tMmmv2DftkE3DuUE7zuO1YzDDdMgzBFddqZTX27LD0W7Ze2R1DPDT9EC/T3rhPFPg9Ga6NP6Llouotqp23NmQFBMq0SBEhoHKZMacIVUuHuOU5Xa9bGZqvEwt6lzoWuJYRT5SsSSvmKiXQNxO31MT3xziK6LhOqt6y+XvWgbezbdTAlwu7dbadwnbIzja3Sa854NYLXHBx6CPeSye3z+1dVwJ4u3CRIFjUkKO50rjHvWmpBJOuaJU3kkWdbqdGlldStp1lN5HnMS1zzVBtq7g8ldSxABgkDrWt/Zpx25f1O52O0L510fCC7qtpruMDkWPf6RXm3EbkoyliQmE6iGhoA9zJr0X+y1AmVYb9u27b6kW2W2I7f9S4ftXNqbQZ0QdyRr+NOB2UvhhdWwl1HF5diupZNrW28skRukZkQwUyM1zuq4YqaZ71u/5yJdQH9mQh3eYm8CSZDDD4MNjnW7/bNwgLYsX0wysLDZPw7WKY7gg/er3gbhyCxtKh1L7m3ANIRJ5NPN3SKvTklpKV/r9jLUvyY1z+X5nN+HNBp7axqVW5du3b1q6rjcLYRhbWO5L+rdHU9q9EteE7WnvedYXYX3+aoJ2ncoMqvJYZBgdz7CsvjPBAeKaYwNjhmYQBLo25pjmTvQn6nrXXaq7tUvnETHYMJP0zWWpqP7LXtf8NIRtyT9fuVteittZgrABjDCRnYQYPYgVyfjLwTYNmw1pGRV1C7gjHIvsiMQTMeoJ7c8dR2N1FJAn4+RjmRLH9OVEbRBkCHIDKw/2OHA/KKxjqYU0auOVoyfBvh0aPTi2G3ku7M3KZPpgSYwF69Kh4n4TbvCGtgncjbgst6GEg45Q7ff2xu6WztVQeYmaV4cj13L+o/r5VLm88i1H7NGVxnw3Yuo/wCzUFgASsIdu5N2R1hRz6qKfwnwi3Y0yC0CA+1mmfiIAbBJgY5DFa7WxBGOv5mT+ZqVq3GByHKpzeONlYLKzE494Wt6xRv3I0DKMQYmYYcmGWiRiTESavrw9dsQA0jIgFtmAWiJxj2mrbY+kc/mOvyqnc16rkGTn5e2T9OVGUmqBxjdhNQgCmME4XvPIR9p/wCKqWeEJsNlRCLjbiciZnmMsax+MXTdUBrjel1f0kJlH3jlB6D7VU1OpSWuMSxjbl2IgGeUwck1STIbXR0PEuKrbBONw6kSB0b9Pzry3x/xWxqGTzr7KVBhUtl+ZEzkAculXfF3H8FQe1ea8a1JZwfb+PtWkY0ZuVlbUFdxCEss4JG0n3KyY+9BZfao7vamL+1WQRa37VHy6mX9qbf86WxW5DZSqW750qWwzVBnHtQtNaEkkA8vsB/P9as3tIUAk/EAw58jgfcZ+tRsgRjE9+1eimcrRWsqVlhlQcjqO9b3BdGL2otoT6XO08sSDtMnlnrWO6ESFE/1z/KtHhXFFtI8qC/pCluQ2uGb3EhYkcpNTL4GgnDydNuuZW5aFtgrc585VuIR0y8R/lNFTVra1ga3zRlIJ9U7odQehjkfka0LnBzdtai7DER5iEHduR7guID1kGZPdG7ZyfD+iF3WIrEw920pM9GIB/r3qtKS3bJnH0es8e4jLaa4u4K9hiZAMKCOWZn1Qe4PcU/HvC396bzUcr59nGSNt1bYCPIEgGEBjtOMmjSjHyCsOlptu7li8N6qfmpMj8MYrd09tVt2clRbQLjllRIn/bzxzGa4XqYpV8/idC08m7+PwPDDpzbdkuAi6rEXCwAfcIMtHz5jnA5860uF65LTeY20sWCQ3RX3b29wAAD7Ma6DxhwJdWDqrSsLgAUQIF2yGKJdX3yMH8MdAK4a9orjXApRg2YEHcR8WB7gzXUpLUjv/c53FwlZq6Tw/ZuBgARdU3toDSGRDuEiSJVVaCO/XnXoXhbgSJ5l2IuMbZmOQe3YZx9SN3tNch4Z4aq6vS+V6lvKxZdxO3Bt3VE+qPSWBM/FHTPofBUJ0d5CcDeqNHq2+UgRiO/WuX6j7uxv9PeW4/jLgiamyiXDgXRcgEjcy23gSOUZb/ZHWuf/ALK9V5lozztsCT7OvqEfNFP0rc4Hx3z0ueaLa+TeNsywAgAI5LGYaSxHLDD3rM0tzScNu3NhKi5sV7a77jWX+IFlAJCMGBBOOcYOMVOoOLNnC5qSNLiGpK6qwSeerdV5H0mzbX9TXSHIIxmRnkf6Fc/fu2rwsXrLLcRdUGLKdwEoxbI/2fYVLhPFTe1JGFQLcK5UlhvKSuZIMB5AgeYokmQJm7iioRalI0bNhtlvefWoSc/jUQxHzk1fsNIHymgXrMiJ6noDzyPyxRdLy7dKhu0WlTDHFAvxj2afkcn+Yqeo1KoJY/IdT8q5HiWsLn1GRvJAgQMDp15czmiKsJyxN/VcURXU712yyv6gSpgFcDPMAR71N+NJ+HP5frXH6q+AymfhmB0qX/aQiQavFGSm7N7V8bU/jUfNgPY8z9KwOIeIUQYcH2GTmOoH61z/ABTiUnnXO63VTWigiJTNjXeJJmKyr3GiVj+NZN27NAZq1SMsmWOI6o3Jwfp/Gsa8pY4kntEn8qsXTVd6KBMG2mPX055lWA5TTjSrGbgBzja/foQP1imNMaKKslf0EZV1cdwYPKcq0N9hFATTsZhSY5wCf0qZqJWkOxjpm/db/wALfypU22lSKs9EUKN91gpW3Z2gxCszE8/l5h/IDlWC9lbNxNw/Z+luxaQCQOsmY79a1biO2lKjPlMWurMSUIySemf/ANTXP6lLt1tzL/01ExBhUAYTmcBlH0PUGtIy3JlEPxviB8qyvNonlkDkiY6CWOR1Bo1/wrdDWgxRbt1d2zpbllgseQlG3Yn4WXnVDh+gZ7pwT6oj/MQe/sp/qK6nTcTN3UNvEqnmEnri0Vnaf9Ln28xq03S2I2fJp+G9SVI0JBW7b3Kj813NODy9AUAgHs3eKlw/wwq6hlBJPnlt3JltoB5bLgSS0nGIQ+1UeFavybi37uC91SjZIKKl5WKz7sueWOk1veCLnn6zUaktMMVtr2RmxH+1APeTUu4211+IKpUjV1yO15GXDBoYicC4fUV/0tbA+TdZq5xTiq6iwyWPWBBeJ9SQVdbTj8fuP3Tzqnx3S7tHqmtyD64HVQoAYZ5gqs/7vrWH4bubtMdhC3CIUAgAOttVAjuVt3D7AnvjJRTV9FuT47NRFF7S/wB3tvAtWwVuQZ3A+aQBMyqrET1jpUv+zhes2mCqArXUO7JKXiu1wRBAhxPYGegqx56Dc1nbL3BCgiPNZgrB1Hwnc4k5BDVk+HeOl77WJBVS6R+/thJJ5hdqjHOUEc4D5Ta/XYq3pgOEcP8A7vxC3c/7pldUBJlZUsV5wYLP84J9x3iR5DXFOGUuOgggOB9/1rH1egBuXLJJh7PpJiSwwHUjE5LHqNw+Qz38R3Do0SxY/vG4eTetg7Llt9qF1ZGjBVmAOB6reYaawnLJWawji6OW8WcaS3cCXkuWReLOt20RtJZgxY74BYApKzA2rznGr/Z0yaqzf820nmWlAF20xUndueLS48hcAlFAQk5HMVR4v4q0+q0w0+oW5Ye1klrDuqlWNu2WkC4AwZZKwyloJid3OcIvrpvM9TNYdHDNo9TABNzbba8oKuQsxlTPbJA51ydJ1tvW3dGb/wDdLF17V1yxOquXbb7lYi8bVq4RuBLWwG9PKCSAWXTt+J2uWvRZ1OmKA+Yq2VW6ysC9vY7SEUKBnb+IBSpArM8WeIdM7WEVhq7V7c+wC3cuWXRQN1rc6m0zbx6SMFDAGRWDZ8V3Ua7bshLFliSzalw4ghvSLYUhAYKlVx8PKJN8Lclvc9g4BZTypW29uSd63HFy4WmNz3NzEmO5kYwKscU4kLW0ASzE46AQct1ia8Hv+K7xe1ZsolsIRcUWPItqrnmzG1bUEgEr05HvjuNPr32iWUsRlhmSckhuZ5nNCVsmc6Wx1Os4lAJZln37/T9K5XiHFpacfp+VA1WqPUk1jarUmtkjmlKy9q+Jk1TPESBWfdumgm9VUTYTV6sms29ePtU71yqlxqtEsg70Jmp2NDJpiGY0NqkTQzSGMaiakagaBipjTGmmkUKKeoUqBnofBrd1NQCV9N55JzIKEuysD8JJWM/vY7ULjqqLxS3+zV1Y3njmi3nUEDuQo+nzii8T1DXMbguV6ndC7vbEk1naxLt4nc/PCkW+SgyR6T6gSefscUZK7HTqglrSAeXtGy4bpYBSuS7KqR0I9JPbPvi54btRqWLbbis1xLhiQQRzg5j+ANAt2CwQvcANtERTtGNryCCTM4ABH7v31NBpGR2uqebEuu3aVl5m4piBLCJ5z9qzVULF3ZHV6Dy7SLdVzbtq87SILXBtBU5WRtWZjmaraqdLatPprrAOG3Q2QVbErzjnzrU0mkQDYLjAeokMWVYJ2liHCwD2NQu8MsuZYCfdmEKFyMEKMDHzwKFqU7Jem2bFjjoucNu3J3Ooi6vu4FoMOwJz85rmvAZb+9ASCFViRkg7l8uQO/qrR0tu1bVwiyD6WCmSw5wQZmMYIM1G/pksBiq29zEQCLYDbo2jcoUrBKyATybnBp5rdJchg9m/Rt65VF0uqgAIpAJAhhulew+AT7H2rlW1drS69y1xVt3fLW45iFdmDkenuVZowSGJroDpgoLLCmAWLKO+5jJls99x5RFc74lLapAtxLh3ZeDJKmCqlyciQTAH1MGsYppmkmnydvxviKOLD7mBUC4IOxj6Ht7QXA2mXGT1UfXyHT+NSpUXrNu8F9CNdDW2K4IFx0kEq2wiJHWBIqr4p0T6Rh5TXDpyPhvOG5rDyh7yPhPLt+HJPGntInl3gylixtsm4W5gAE3A27ly9p6ycGdEe0bup02oshHsudVb2kBQzM1q2Bu2+gxkXHkBSBBPKSc3T69EZw6MwLSyXRO3aDHqYgqQWYR2IMggVnW2F7ZZthVYmd5CpDMSWXdPwjpJHIdc1cS7cs3VW4SRtKNDKsg+rbuYfs/S3Mz06Go9lGhwHXW7TK4tNd/6hdWdHttC3BBQxvEMMnoTz61+Isj3AipZBLYub4tqvLYwMzBEyD15Ems7WaXbJQIFaDt8y3eZRMiHAJU5zk9e9D0F7a4bauCDmMZ/COTDPKD8qPgXydvwzgkKxvG3cgEILYttbSRtDKgSZ7dSU5GtHgWquEFWa56JEPZdJH4TvfJJ7f8AJN4P8S6e6GtvpT5MMbt1bYIPm4ZWRVJ9bTjJJVcGMWuKcf4ZaQW9OzW9vpgJdAy0ksLwWMNMyOUdq2UKezMJNtboa+9ZOouV2nB/C1m6Dv1SXGMbVsXLbFQergbs/LGOdcb4i0XkX3tb1ubT8S/ow6N3GfnWiMpRaW5Te5QTcoLvQmfvVkErz1VdqTtQi1ACY1AmkTUSaYDMagTTmoGkMRNRNI0xNAxE1E0zuBzMVftcHd7L3rZDLbANwDBUEwDn4hJAMcpHTNAyhSo//Z13/wC3c/8AA38qVIZ21tR2xyJnvPf3GflSK8455BgZ7HlyOOvQVkaTjttlJPpUR8QiSIJAjB5zA6Gs/inGvMOyyqkExLKdwbkcE56cx0rFb8HRRtazjFq0DuMk80Bbcdpgkx8MbeZ9+fUnB+Jl1BgKnqkkYwsDe3KY7fYVzXFLFlSyXJDho3KwcyBBlVYAZ9uhxma1uD6u2qKDeMTBLEQATMALnG0E885pRbboGtrOmOqNtAXaWYBllSxQHqevt6icz3qy9zzAFQoLhkA5JHNd0HAE5mdo5mDyq8O1Kf3a7cRvMI9LLgv6jtU7WYgL6ox0J6mhtq9Pp3uW3ZkuFgSRsyVEKQfjUiTybIMEVvi26MckjT4eiIsMqM8MCzIw9QnmAYXECR+73qOouqw23NrhtgUNJDbVG3YCMYac8/nmm4aytK2nBIPOSpWG34tmPUWkbgTiOmajq7/lr5io/pgbTsDE+naIghQBJ5TziedL3uOtitrvEdvS7rdwXFIG24AG2jAXcYg/OIwOZmqHF/FKCx5+k1Vl7yzaKncjKtyVJS05hueGAMBRzmt3iCC5opkrqXHqVBbdQpJLBgxCE7JJzzkQMR5JaKWL2L91VnL2gVYqQHBVXIIb4Tz9wTgmJtlwSNiz40u31KXryKimQhtg294BUNcIDFp3E/EIggYgVl6mx5R3KlsK9uDtFrU25jmjMSbTTHMhgT2p+JeM72ok3vLugIbYc2LYYgtKsWEHedo5k4HXJNLT8MZ18xduSoCggtLNs6j0rP7xAicmDWMmzZKiml5QwO0GOh3bSflII+U1bTXDG1diywIRjuGNsw7HMH9c0DbBIcwAD0DEw0EKJ59YJHKguhK7gBE7feY3ZE9utZlBSJE7u8iCTH+aTg86IzKYCrtgDJIOesiAO5nPSh6e2hZQ9wIMliAZG0ExgfEYAGPxCaWoRd/7NpXlnDGMfWfb6gU62EJIwDtXPxEHGOu2e/Y8vnWxY4YxAum8GUkr6GZrmApI2MARhsE4PTNZa6dipIk7ecESMwCRM88T+davB+MXrJYKEfzEYHzFtN8SFfTcOQ3rGN3OJB5Uk+xP4NLQcc1NsBJtWt0BithEd+Q9V22AW+RPvzqzduz1oOiJcMXa3bhSYO5ZI/CFgmT9u5FaOn4QH0t6+Hzba2AoiWDNtY7figTM12wi8bXBxakspUzMZ6GWqO6ok0yBM1QJpneBJqmvFArZTeO0kH61LklyUot8FotTDJAkCSBnkJ7xWrwvxXZtx5oLIvK2UQswmFG6PTGZP+XHY7/CuLLeu+YvlKxULZtsQpjaIKvtMGehI6cqpb8A4tcnLPwm5BYbXUCSbbo+O8KZA+YoGh0puuUBAIEmZx0rpvE/Brs+dfXy98S2DuIHsYLkCcmT7Rjnbl1FMopKzhm+IjBIBGAfkTzoCjTPhdpKhkPpMFS2X2kr8RxJgE5AmskcPuAMzJKph5/DkCdoIMSeYxV0cd2EbCzDE7goMdeRMmjp4sKzFtcrtE59MzHLAx0im69DRHQ8HIBO+FZRse20bpOQwbp9+XLMi2/DyiEm65EerYpJDAblchfw7gOhrAbij7i0nJJ2knbnkAOYgY50C7xS/wBLh949P6e1OLXYywoDZe8QxJmEc9T3A/SlU7XH2CgFcx+9/wC9KtPK+yPGujH0N0SEO4CSSQ3MQRyOD+vSibSCpV/XAYmYC4mSVE8jHeQfkMm2en9ZirTIsShj2M8oInNeYnR6DRdvcJkwpUxMEEKDEbiQTumT17Yxip3LS2HBdrdwCJAJPzgR8/lVe0zAgsoZiphWgIIBHrHU4mD/ABqpuAIYSx5mQB9uZ75/SqTrcTVnQarjWnZps6dQQJO6WE+wkAd8z7YxULPEfMBXaTmZVAW7k4EiBOfeudN3MwBnG0Qv2+vzq1peI7QRtGSAYJBK/iWR3GJ9qa1He5OCO74WQmlLBnV1IKzs9UsIG7mFYmOfTlGK2OBX7bW383zFkyptqxScSPVK4ML3IxIxPlj8WYmSZnmDyOZAPtPTE47Va/xFe2kByARBiZIM88+8+3tV+VeyfGegaxnFq5vtq9woxkbZBgEyGUB++0E8q884nxi6HA8tbDpuVggKqSQAT5ZJRDAGUA7+9aPDfG721YOgd5GwkwBk89oluff8I+vO6nUlnZnEkmTkmJyMz+s0ak74HCFchV4zdEguWDD1KfhPUSIg5AP3oGp1YcghQhgCFmDH4mk88DkKBcjpTXHn5VlZqFW/7T8z+lH0etCOGILQZjcw5BsYPL4ft7zVNY6zT23ikBt62yj3GuC2EGzcVNwvLMGgggTzj09yJ6isu66dBnrzA+QX8+fX2kwBknJ/qef9dTUlKgFSAxJHq5kY6dKAJoygiQYHMD5ZxIjpRLCnbIY7Z9wOnOJiggDoCSJnt8+VOi5mCMdPtUgaLKqyUubiCJXy2DQVkndnkcZ7/a9w/jN62QyBgQeeQR/Gs3RWJIPIfMgn7RVpdTBOcTHPEfM11aOtOCpPY5dWEZvi2bzcZt3W3PbKXJkm2QgJ7lCCAZzgD5Vsaa/Zu2WLqbzKPhfy1cg+kbbgKtgmYz8jEHjNVq9gmJ+oFUrut8xcsqieR58vkfviuietDFrHc54aMslK9i8UHwliwZQQYjBUc+xBkYnlPKsvU2Np2qSY9+v+kVTe8QcE+3ypNenP8/1ribs7owph7ZE+of1/Xej2LsNO4yPh+n6fSqAuDtREux/zj8qlOmU1Z0tvxDqLkC5duMASRuY4JG0x2xj2FX9TxFLgCXbt3aD6TuDpJxMFVbkB71zuhBEzyxHb6GjuAcGuiEttzlmtza/w6WzbuI46c1P2E1V1fBr1sEskqOZUhgPnGQPciqOnuFBCswHPDGrC8XuKQRdYEZHqM/1mqk4oUYtukVSajNCfVr8/lQH1k8sdfesXqI2WlIuTTVnm7PNj/X1pUvIV4fkruc/T/wBNWbOQs+38aVKsmahuLH9pHQDA6D0jkKp3TgfI/rSpUAQnH9e1RApUqAGn4v660YfC30/jSpU2AIjB+QpnPp+o/Q0qVAAx/ClOKVKmMSVZ04wfkf0FKlSYArXX6frUh+L5GnpUCD2unuM++W509w5pUqhgTtHB+R/U0108/n/E0qVUuBeyenWefUNPvAkT9azH5/QfoKVKmuBLkiKeaVKmWJasWx6fvTUqTEX+Hn4vpVulSraHBzT5F0PyrL1jnvT0qznyb6f3Sva5D5/ypXfiP1p6VSWRVzHOlSpUDP/Z"/>
          <p:cNvSpPr>
            <a:spLocks noChangeAspect="1" noChangeArrowheads="1"/>
          </p:cNvSpPr>
          <p:nvPr/>
        </p:nvSpPr>
        <p:spPr bwMode="auto">
          <a:xfrm>
            <a:off x="76200" y="-895350"/>
            <a:ext cx="2466975" cy="18478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430" name="AutoShape 6" descr="data:image/jpg;base64,/9j/4AAQSkZJRgABAQAAAQABAAD/2wCEAAkGBhQSERUUExQUFRUWGBwaGRgYGBoXGhoYHBgYFxgYGBcXHCYeGB0jHBoXHy8gJCcpLCwsFx4xNTAqNSYrLCkBCQoKDgwOGg8PGiwkHyQqLCwsLCwsLCwvLCwsLCwsLCwsLCwsLCwsLCwsLCwsLCwsLCwsLCwsLCwsLCwsLCwsLP/AABEIAMkA+wMBIgACEQEDEQH/xAAcAAACAwEBAQEAAAAAAAAAAAAEBQIDBgEHAAj/xAA9EAABAgQEAwUFBwQBBQEAAAABAhEAAwQhBRIxQVFhcQYTIoGRMqGxwfAHFCMzQtHhUmJy8TQVgoOisiT/xAAaAQADAQEBAQAAAAAAAAAAAAACAwQBAAUG/8QALBEAAgICAgEEAQMDBQAAAAAAAQIAEQMhEjFBBBMiUWEygbFCcfAFkcHR4f/aAAwDAQACEQMRAD8AI7VU5QmYkkDw3INmJsYw0qZmmkDh8GjZ9v6hlFi7oTbj4jt5RiKNOVb7/LX5R7Xp/wBM8H1NA/tNvg7JKCRoWtrwh/VzPw3Ygh7Rl8DmuUk8X9LxpKuotc2PGFepHym+jOpisRqhMlzZZsuWcyXYuLKS/O+vIwN2XnrXNBUwyi+XTq3Roo7Tycs9K/6/Bq4sMw6HWCuxDKmE6W+Bb9oiJ8T1eIqxNF2lRnl5hqgpX6G49HhImc++pd+R3jYYhThaGG/1rGPRgazPyZsqSTmG5B2Sf0uPO8OXJwuSnF7gH4mkwxKUyEkO6hmcm5fe/JvIQF93CkkDf4QbiU8BgGfQDhFMtYF+V45VsTmajA8BkNLVdwVFidWFr+YMRxOU6wNgL9SY7QVBEkkAXUWHMq/cE+cVz1FKXXqVC8GuhBYfKA1lOd+HD3xl6hJCVLuTf4xqcSxQJAABUeUI1jNLWSli5cHjmMCxux+IarQH94m7NO819C3q8bukoe6l5h7Sg0Zfs9hpzZyNVO2w4fXONkmWopdRctC8QIG43MQTY8ReQrK/xjOY5QlZC2u4DjWH9fiKUeEm8KcUU6UsWvpcm3TSCyCxBxaMcYJL9hJ0CdeZ4wXiAYkawLh0/IU5jsL6PBFROCyCGI098GvUW/cf4KoSqU93+bMBGa1uAHDieMZuRjC/1nxh819TowvrA2Odp10qpaZaBM7zQKOjWYNxcQpopffzFzVulSy5SDYOwIETsaahKVA4Weo4w+vqRnlpP4ZLXUXykkkD19PKN32GwcljMDpT7Kdv9N8YW0dKmVTupLEAn9njaYfNCJKQk6AB2PC584HiQJnuAm/EKqyUrsbAMAPrygKoWTpwgh33cQJVTTsC0Gq1E5Gs34i2YCS0cpw2sFgOdDFiKcQ4tqSjHuTlB9DBstZd2iuTKA0i+XM2aEsblKLxMvHpEe7TxiBVu7DhAxqhsC0BUeSB3MF9oFLpMa6UhI81A35ax59LJC7liHf4R6Z9oN6acW0Q/pHlWHSVzXyAqYOekejgYBdzz8yct/tNrhH6epjSTZboGYuPhGTwuoaWkbgfOH8qqCk6jo0HmXkJNhbg0QfaBQKRJKyXSFJUNHBBGnlCvsJiyVzWGuh5841vaBp9NMADun2d3HKML2PShEzOHd9PrhHlOCCJ7uMhknq0xWXzEK6ORmnKOrXhtlzp6hwYUfeO7mTSr+l0niW4gctIYeohdkwCpUZk1SkglCDlzMWf/KCwjwnpE8MmH7t3ZmFAJcDKGLkgkkXuQR6R0rASekOU9iJZemgOFrKk5VH2FKbo5L+TtAVYnM5USU5m91iPreLxUBDi5JGg48eW0L6vMogpSXzabNzMYb4xgrlCZuHhRtYuPT+IXYvTZHSi2ZveWJ6w3CdH1b0MLUTM1QrPolm58zGhYJb6hcql7mQnnb3WirDccHfCUpgGyudzqIW9qsaImJQlTbp4OHBgCfQ9+oKl+IrYpdwUKDA6cNfIwgvWhKVxWLPUbdpMLad3j2VbzgCqlHMnXZvL+Ie1iiciZhDpIu1ipucK8XKu8lkAMbdAbPB3cCqhVTOGXnYebW98EUlN4ZaRqT/Jf0hFUVQCi7lylur/ACjcYHhyiQsMydz/AFEbeUFdQCB5nnvaBE1FSnvincpKf6S4AHpGs7LYaEqLJZOvmYQ9r8GmTqkqCnZWTKzMAdm8/WNN2cpDJlBAJLak6wjGDy3HZmHDU1dNTd8tEv8AT7Sj/aLt5lh5xpZ5/SE2G3OA+zUoBCpqgLslL6ltW5P8ItWtWZ4cF5GRO/BR+ZfTZbnTjA9VUg6Fxwi+fLZBPGFs4Mlh5847jZuaXKrUkqcTvaLJM/aKZEpwGHkPlF8mTBEDqAGawZciYXt74uBJjgltE1TAkXhfiNF3uDKknUmAJuKgEsR6RzEKsKcBw+5hMsB94ciX3EPk4mlnO2Ux5FQm5Jllhx8JjG/Zstu80Y5Q27sr3Xjd9o0Ays6S5DOOI/j5x572GSEFbaiYU+SbC3mY3GOS1DyGhf5EKx2UqROLsynUGsGJ0bZosw/EW6Rqe0HZ4VMphaYLoPPgeRjDUkpQJQoMpJIIOzFiIqxOHWvqR5sZVuQ8zYTpiFIzJLk3v090eXy67u6xSQGSV3B4nfz+cehYTIzhQPCw4tGTr8GH3p8pcW1KS7WjzfUjiZ63o25LPQcJqnSA+kTxajzpSlNyVBvfCOiCky0EJdgN7niG0eNB2drkzllTeyAU+bgq+XmY5GsXByLxjFWDSky0IKcxSkZi5DqLlXiDFnJaA0YZLzeJBymwAUWazHk3UwynzXJ2FoihGaO4nuK90dRFW9j1+KZKUJidQk2WA1+SvJjyhIlTJj0aV4RGV7TYOcqp8pJLXUgC/NQA23PrDUevi0wgMeQmfqKpKQSqzXjNUOIArzKPtK+JhXi/aAKJS9n+r8I5QpKlJH6defIxrPWhGLivZjHFh3kweCySSDZw7PAFZM7sskkFKiQxINw/kdY1CKV2MZ/HsPIXnGzP0u8Tvj8yjFl3RllTiyp1KUZ1LWC7kXBSMwvsWfrF2D9oEzu6SsMrTrzHnH2AyErlLRvfq/GMiE93MILuFWUNRwI90KViJQVVtVNdiFJ/+mUndSsovqSwHxj1vCZAlycv9O/E7mPNOytKudiKFzLiTLK2axJdKVdXJP8A2xvcQrcksgecP7Ekc0QPxMGrEFComqDkGarKBqL8esaXCwpfdoALqNx8frlGRp5WSaFKU4JJFuLmPTOwlAVAzyGTdKfgo/KCQULi8jAmhNNoANAAwHARdSyrXAj5cu0dFhpB+NSW7ezK6kPbhA3cP9awRMO20QWoaP0ECYYIJ3OU8npbhFiU30EQE9KXIvA83FGdg0cASdQiyqKJhNVUBAuzwlq8QL/OKampKnd4Xd/eKMWH7kWb1FnUJXNUem8UCoiUqUSblouMj+2DIC6nAswuW4wAqUtht8Lx5/glIZc9d/bWVjz066Rv11LlttP3jCKnq71KUjMULKbXJ8WUANrf4wrGeJ3HuC6GvxPRKZWZIL6gfCMx2q7PkLE+UFKKiywAVbMFW6AHyjU4ZhE0JT3qcn9rgltf0u3CHijkFrNo3DeJ1y8GtZScXMENqefYP2WqjlWEZb2ClBJ6kHQRHH6JdLO72ZJcL1NjcC7EOFDS0b6fWFmGp3gXvFF0m4VZjdxzBjMjNk2YWEpi0LMw8quBkqdLBTgJ4O4H7w27HUyRLUoF9EsNsodv/YekM8R7JS5skoH4amISpI0Js+UljwgTsdgMyjlKlTcpPeKUFByCClLG99tDwjsdBfzMzGzrqMJsu5gZVX3ZGni9zQfM35vAE+kCpZBALfVvKG3qRgbh8uoB4u2kGU4baE1NJI0JANudocSDlF/f/MAaMctgzy37Ufs5SE/eqWWbq/FQgOALnOlI9kPqNBY2vGU7NJBWDyYb7R+g5U9y/CMN2w7LIC/vElIST+aEsAbWWBsX1468YCtyoOCtTNq0ihWErnnu5aSpa7BI1L/XlB2HSVTFCWkOpRYAbmPUOy3ZtFEklwuar2lbJH9CN2578oaxoVFKLNxd2W+yKmkUyU1A7yeR45iVKSAeCGIDDiRe/SEfbT7CZE5KplJMXLnAEhCzmQosLZj4kO2txHpIrC8Rf3xIQfMtVwRYniXYiZkkrXMlqRMzGWp3H5dmD6MSp+YPCIYljIWlTEh43nbvDyFBQHhWCCf7t+hOvO8eb0nY6oqFZZaWY+0o5UZXYOprkkaBzFQ/SJI22Mu7PYH97nS5anuXURrlGvSwMe309GiWhKEJCUpDADQAQl7F/Z0iiaYuaZk4pIJDBAdnCQznqfSNYukHH1hTOLjhjPGKpvSK1KYWg6bIB/UPSAqmiUzpZTbDX0hysp1InRlsgQZc7yaAJk5yyTeOT5pgRQO1vrjFK4557Z5e5fQvuY4mlmTVZQHPLTzMG4NhZmE5z4Brz5A/OHyJoQMqEgJGw+rwnJk4Gh3LMOD3ByY0JkKqjVLLLBHPY9DvAv3JILvaNXUTQrwqAIOoIf8A1CDFZPdkBOitLe4xuPKTqZmwBRY2INNSLEENFRBOhEUVE+2m/QRxCpjfpEP4RHMSmmU5BJvAvYXCEpq6qaoE9zNKJb6Al15hxLLSH2jiVEEM8a6hQEyxo5OZXMnc8TpEuYXUrxNxBjCQsNw5mJkhQJihEt7g3G8TUsBLceGkT/1UJVZ42YLMnEX1LsB845KJAcxBV1P6dItyv0hxAqSBjy1LpUwpGusWvmDecU928Vy0EEEcY7iCLnc2DVAqqcwIgOirMzgDTU7dYcYhTv4vI/vCKTRplzCB+q43vuI09TloGjDBUsRqBx/mCU1QUQ5gyVQJYEtmbcOPIQPUYFnUVIcrAuB7J58jrAK6+YxsLeDLJcxLWMZ7ttOWJaMpYFTK5hiR5OIuoJpzqBLNZr2I1B4wt7cKGWSM1ypVuPh+XzgjOQEGpZ9mVPmqJkzXJLtyKlN/8hXqY9BmK4xmfs5wwyqPOWeapSueVJyIHMEBSvMRo1KjOzcJzQqSlqY8oJQp7mBUr5RciwgHEZiNCQxKmTMlqSpIUNWPEXELaAZzmHsoHQO1h5aw4SHimeqXLl5ZYCeg336xgWyAJr5AoLHqTk1LaueHQRCoxM6QsmYoR6NASqhSorX0xbZnlP8A6iuPSmOvv6eMdFcBeE0uWbQZKo1rdilxs49wjWwovZnJ6rLkPxXcqxBSVKJG4fzgdEpuhi+ThpK2U4G8O8PppctRV6PfKG26neNdxjWhudixNme2FblUslKEpAZPxPEx2fMZIABvDbMkh8rvygYFGZ2Y7RAcg8ieyMLDoxNPpyi6gzwLOCFhl34cRDesplqLMVBWrQn+4lC2v5j4w1Ty87kuQFDoaiKpkkkhooyGHOI02QuCC/qIVzF3itHsSN8dNRmeoAVL3jZpmWtw2jLU5Y2DRoqaWTLAfW3lA5f1Can6TDEzWAv/ALia5r67RVT0mW20WTUspoVQuEWbjPpK2IHH9oNyaA8YBli9oYyZgs4uIxxQh4jZ3PpqrxAi0Smq4RVMd+Uao1ByGiTO1MwlCk6W/mFmDSD3t1ZvCdtHIv8AKGypJY9IUYTUtNU9rN6n+I3hYNTPc4kco7U+3lDGQO7311POAJdz74snztoUVvUoGTjbRV2i7Pd5OFTJWQoD8SVtMA0UOChwHtW4R58jEJNVj0innkiXKScqXsuapIWEq4AhhzZt49WkzWjIYj9msmZicmvlnKRNC5yNlFIJStPAlQS45vxfmUhahYsys9n6m7qCBoGHDZtIHUBrHVqfeK80EooRTtbSxIflEkhjrFOeJyWJ1gT3HA6l0UVdHmL6J3bV+UXLW8C1aiEeYfp9NBY7sVF+pC8CGFyEugQpQBcJ5G/rDCpkpZgA0L5SiL8YLnTfDB5L5DcT6cIMZ1uLKuXlNh/ESw+dldRPSIVE1yrlA9TPGYfLSKVTkKM8/JkGNuaxjVTjY8ovoi4dT9PhAMmmXNHhDje4HxglFOsDKR4g7tfXS8IyBQvEHct9OXZ+ZBqGTsRbUsfL5QFUYscr+1fh5QDPolmwLQPSUz5ndgfXnE/sgi7lx9U4aqh07GFgeA6Db5CBpGKKVZWj67xb3wTYANvu/WF85R7z8NJCQHUNQ3KMCj6hl2I2YVimDzZqCEFOYMQ6mB84+puxwyjPNmZm8WVmfcBxpDDDwAhySX2FouRVW0PrB+640IIwIdn+ZgaKSHG/GHtMsDXhA8zC0ytFhY5Bj6X+MRRNuYc5D7EiW07jrLZzeK5zKV5esdlz86ddI6uQbK0H16Qle7MY41QkZcsDofdFqZZfW0VIVfN5H5GL0Ke315wTGYoE7lcNEfEBcRJKSbDWK01BSSDqBcatGb8Qvj/VLEz3uND6QmqkNUFrZkgnq7PDVE5+UUrpCubKUNEk5uaWcf8AsAPMw5Dx2ZLlXmKEaS2a1uMDzF3iybMvA5MCizcz+BLTYPFcqtZUXiWVJa3GA6hAFywMUJR0ZFm5JTLGKp484qzF3iKWMWoTCaAlwJaVgGO04Oe8EZYmhQAJhLNKkTrc+XOBi1EsEMzvrCtVQoqeDZU5tWEDRURoYOxuRRMZwoXB9RxEDVVTrwirGa1HhUg+IEA8Cku4+cfLmhSFKSXtcQ4C6YiRsa5Ywev4gaVu54xLC8MVPU5UAhNi3tceg6mFqavwdX+MNaHEAJactuPNWhJ4xXkLIp499TzMCY8rj3Ou6+5qkyQlOVIDDh8+MVlaHIDE7neE8vEDM8IN4+kzcqja/wAuUeWUPmfRrlXwNRnMlQqRNYEBPiJPOz2HWDptQ36YFmVASb+R+UcOpr1YMW1NOpgGZ/P4QOupynT2f2hiawEbwgq6l1Mxuf4hyAtoiTPSbBmjkKSJYbRogJ6De3q0L6IKyAZh84MTIQ2/rAlQCYxWLAUJmpE8lIc63/j3wXJYa8IAkA76QSgRQRXUhU33DaOax6Q7++JCWD5juWLesZySGL+sM6RQXYOSODfGEuB2Y7GWFhYdNlJEvnFtNhB1VMAdrN83hfLWsrAUkgJc35aAwzRUbPAlT4hLkXyIZIwhrhdxyPweOVmBBaTdlMwItzuN4hLqtvfBIrwBCvmDcpvERR6iGTREOCGKbKJ0/mDpabfTny2EX1M0TG2bflEJafFy4Q6ye5LSrpZWmhzqYFouRgwcuS3peD6OVlBJFz9ARcu8AcrA0I1fSoRyYbitdKmWzEmFlfNCTo5jRqkoI0fzhZieHpUnwnIfd5w7DlHL5ST1Xp24HhUU0s5w/wBcoZoTCvDsJmJWStsje0DZ3sAOMOki0OzlQfiZP6JXK/MVITl5Uk6ttAn3OYtOYqCd8vwj7EqwJZPNz5XhbVY+dBoIQqsR8RLHdA1OdD+YWqoKPzEgA6EFx0PCFVdimZTA2iubjua2r7RTKp0q4gngW/iHogG3FSXJkZhxxmxPp098qeb/AC/eHGcIlHiRCeRTjObkta9z7oZEAC8MykUAIj06m2Y+dTNIqiJEs8UuYcYTMWpBUwy7cX3sNoRTJjS0Jb2XHvaHOE1H4XhDMSOu9/WKM36OvMnwD5/tHeFoD5nD6JB98GKXlLqsB6/WkIe8OYAWLb84YSKszUhEwG2jfV48rJ3c97DXGv8ACYbOxFJLgbe6Ap1S+otFM5bFm0itJzGMVAIWTKxh6KcKu7Dcb9LQJMowl1FyA7H/AFFiEnZRHPSDO8ASxLxxJWcAGiKjqfGQP9QcasCKJ8kJOZMCzSXO8PIDbEnBZNGDyaRamCXI+tTtF6qcy1AKcfPoYZzZoSkZAAnrr+8B1qSrKSdAWgRk5GvEw4gi35lInBJ6xXLrlS5mUBkt58jHUyw78IPlyQvUONuI845gK3MQm9QxFWFCxc2fjpFxVC6glhXsHKo2Y8X0hpR0E5KnUiwBu4Pud4BSAJ2RXLdHcMo0oUzqUDvo3wgibhD3SpxwP7iF6KkAl0ueMEy8aa7FuQt6wshwbWUK2Fl4vCpcrJZj5xbKSE3AAfc6jpFVNiHengIIDM0ASb3KFVSPidSZUCLGK1KIgGpp1t+GS/Bx8DFuE0MwDNON9k6gcydzG8QBd/t5g+6zPx4n+/icnziSyASd2+ZgdGGTVHMspSH0dy3C37w570bQFOnk6wS5CNAQMmBW25J/HiB161BmbICHHDh74WVWNFNhpBWMVeRGj5i0J5ksBlEDkP3inGoK2wkOd2VyEP8A5BMSq1LL6QuMoqg+bNBufhH0qle9wIqVuIkLrza7uV0tKBdngxCA+gESKdhHKdDa6/CJ3a9yvGoWhOYbqp9cyvjrAuN1uUADWLKiqTKWrNa7jiXD2jNdoMTzOpKVMBwNoYiFm5eIDMFTiO5QmaSlLbaw27N1pE/uyCcwKhwBF78AR8Ix1PXHuyHjb9lZXd05UoeOY45hA0Dc9fSKPUuFQj7i/S4icgP1DapShMC0L0PiSQ7jlDNNSkozpNwNHjM43WKH4afzFsEgbc3+tIpWmZIQe78bapJN+YJdjyjza5UJ6g+IJjmVUzAvxXB84Y08om7AGMVQdo+8sCUqGqVajpxg6ox8jQnpDGxnxFBh5mtnSgLZr9YpmSmDPGPl43xV74KVjpIt6xhxsIQdTuNKuqVKAu4MfS+0SSA8KKutMxLcPnaAe5OwLQxMYYbmFyp1HdPmIHi9kvlGn+4sViD24aQHSTCgs/nxhxhVEkKKzdjY/NoSKW7nPbVUoQSPa/aCEVYGkEYtJC3/AKgLH5QjSkiDWnEU94zqO5JGcEaEu/A7g8jDqTUHSMgmYUh+J6w1GKAZBbMpvU8IDgSahNk4jlGtckqHhHiLecHopghITv8AOAk1+UWPU8YGm420LPJhQjUONCXPZh5XlLtlgsTSBt84Rpx97KblBE7GAJZzA3B03tzjOJ6qH7ibIM0FHlICmTmbzA1aLJi9oxGG41lZy4Gp3jTSK5KwGVeMy4mRtwvTeqTKmtGEzyQkwLL0vF6syrbcYrKIAHUey7iLtRUMmWHFztCZGZUH49SL70M5SBbqdfhBsnCghDlQ6NF6sqYxPIyY3y5m11FQo947ma0FLzLfKkkDUsdYrmUSgAoAl+H1747lfczhX6RBZq2vpFP/AFG5aGAwYm6yQeCduAJixODSwHI9XjuSAbnDHkJ+otpZxWsrLWDO19bsdoz2MV5UpV21A6aCHuMTu7SruykBjbR+kYudVNfS8NxAE3MexqK6PC5i5okjU77Zd1dBGxqZvdzEyw/dtlRxJHz3gjs9hykyzNVYzGyjfKNDyBLlukcxRCnQUlst9OsIzOXOvEtwIqij5i5dAuVUGfMUkgJZEsXU5tmWdBZ2AfWPqeqUtTk7xKa+484hLlsOcLW73HMRVCSxLBEzBnT4Zgu4+TbwrFUpDiaFE/1AD3j5xoaZZsYurJKVJuA53h4etNJSl7WZX7qJozp246v0gmkkFIAUQ5NoopZndz2V7KjlPK9j5RpV4aLksQGYvqeDbQ1m46PUUqhvkO5RSjKbj1huieltoRz6q97RUKyEFSZQHHmcw6cqbMCePu5xsqeVlDB2EIqHDES52ZKvCRZOrPzh2lZdh7R+EIYg9QdjRhE6XmvZhvCCpGVRGpjSzDbrCqswuYqanLLUoqTsLeugF43E1dwsqX1Au48LaGPpae6X3ju6QGO3FusX1VBOln8SWpKXAezeV7w5wySgyXWlCnfUB2011EM9zjvuKbBz10RFE6vGV31gObU7vb3Rdj+B5AFywcm41y8PKAKCVLUci8pNix1u7hvKGrxK8hJXV1biYzwibLWnvHSq7DcBjBUhK5jhjYqF7WBLEcQ0cwrBEIWVtl4AOB5DSHyWa129fKEO4B1KcWMsu9f8xLKw4IDqSHZiRbo8QRIUkjul+E7HQdOEP0BK9Dfd/mIBOEX8GmpD242ghmu7gN6XoqP9u5VRY0QSlbpUOBsRxgpXaPYBydyIExHs4JoSQsoWBrqfMGKMPwJaC82YFtoAG9b/AAhTDE3yB/aU4vfT4ka+/wDuO6clTqUW66dI7VU4BGoe9rj+I7SS3upzy2iyqnBLEnkAGbyhPKjKvbBWzO97lGoIioLzlw+XfYGBFzjNUyQW3iNYchAfwv7+EaBBZrH4hs2YB/H7wpxSvSkNyj6fiqEC1+sYztBjBIWomKMWMkyXPk1Q7gHaLGsymET7G4YKqcSt+5leJX9yv0ofZ7ktdhzjKTphdzePSezg+70UtLEKW8wj/LR/+0JinIeK0sVhXfJo+rahPQDQchtC+ekHzEASlmYtjoNY7iNZe1mibhWo0PezKawW90KJdSEqIO+kHTqonXSAZ9LnNheCqowNcOp54Ad7RajFUB8wNoU01jlXvwjtSkJs7QRAPcHY6gGNTEqWD+pVvXjGvmuEoR/aGPG28ee4knOu3FvlGrRNmhIClZgNOPrBtsARafEkwr/p+Y+IsI+VhKP7vWL8OUonxs0OU01oAuV1GBQ25RR4RPUoKUhKRs5DtzAe/wC0aOXQJBdRvyjK0mMqAIzG2l4cYfiud85ESOG8xmNkj2SUIDhIPEkA+8xMYjnBynThCeuqHDCw4QPKqyAwsID2yRcP3wp4wTtDiOZhdkl22c29wf1gWhxIpLgxayRMTmAUkqNlX4nQ6w4pZSlKAlhCHNywFt9B8IcGCLVRLBsr6MhT1pU51H6t9eMZms7OlFUpSQFIKkTAQQwALtfgR6RpMTplJchWYMz6OTq46M0VSFujKQbbcb8IxMpWyohPhVhxY+e5bLnaPfnFxrAmwuT9eUD0oCgq2XYbO2p+USl0APtKAHBJd+pMcCCNwCCpoT6UAqYzkOLtpyhvJZKWSGI1/fnAsqnlizecTRVp9liTts/z84FzcbiUKZ1Ml3JIEdlUQBze94vly8w8VrbbfXGA62YiVfMT/b+8L5eJTwoWYVU1FmS2sL62aCli4u4I1BfnqIU1faJQuGHAM/rAxrpk5JIBcHmB05wxUPcS+SzUehKkFUwMSf0jhy5xyTXIWCGBJFxtCrD8YUg5Vj65QcQhQUsMNH/kRvGu4PK+oox5KUIJSCH1DuwjzzGq06AuH9WvHoWLrUEHMAtBBBIG2umseRVU0qNnIHnrFWM0JKy20n3zk3tHsEuQChKTcpSlL9ABHk3ZyShdXJTMLJCgSOLeIJbmQBHqBrwlTjeMaz1GGlE7TywnMeBiqdLSXdv5ixJKzmIyp+J+rwCQLuY6LFDUoTclIgjuVMziK6vEWBy6tq14BmTlEawVEzbqcrZ6EAixPGFCppUXjtaL3gekp5qj7LAHe23CFsaj1XkLlFQkpZRtfeNqmlzF9QfhyjE4tTkzAgHxKIAHMsA8a/BJXcp7pyQkWf3/ALw8jURcMVhxRcaQdLqSAPEYGVWPZQLcYguYAbAtAGz3O0Oompp5KEq3Zj1FjB1POPrCvD/y/MwwkaiHUCJBZB1NVTzypIJgmlw8zASCARsbP57QDTewIZYR7SukRMeKmpaqh8gDeYLNomUEqTqbeXMfV4eSZPdpYDQbaDkOUB02v/k+aYYHQ9ImZuZFy5MYx2BKsmYMfXX3QnrqoUxBAUpJNzd08m3EPJG8KMd/LVBzF8Qsz0z0pIIY3fk3viidhy28GVTai4Ycf4gHst/x5f8AiI0dP+WfOM5Fepi4xk7g1PRukA3A8v5iXckqGXQQYnQdP2iqm9pUATcaqAUJCrmFFr3D8oymMVTs5a8avEN/raMJjesNxDcDMa1FC61U2cEI0CmPQbmNelIkpDlwY83wv/kH/IfGNrjG3SGkWak4erhNQgTLgsniP1Hh0EVGpysg6GLJX5EnofnANfqnqY0fUw/cNmrYF9BofdCGkwiTLmqWEsZhd+Fg4HAb+ZhzUflevxhVVaJ/y+Ud4hiAVHZ6TKmd8EuoqCgXsCAX8Ol9YNp3WfCfPhxiGJewOo+BiGF+0YJCbgZOhH1XUEIvCRaiTrDmu9hMI5m8MTqJbucA8QGrmO1AAIH0I+pfbEcqdYKb1F8+cQbBz0eKwmaAVLBHHaHdFr5xX2o/KPlCwPnHsaSZOjJnVaNfCcxb+2497Ru56f1aEXjDdkf+RM/wP/0mNpU7Q8ydtCoamvGQFgXhZNqbmOUn5Q8/iYqjVQbiy5M//9k="/>
          <p:cNvSpPr>
            <a:spLocks noChangeAspect="1" noChangeArrowheads="1"/>
          </p:cNvSpPr>
          <p:nvPr/>
        </p:nvSpPr>
        <p:spPr bwMode="auto">
          <a:xfrm>
            <a:off x="76200" y="-925513"/>
            <a:ext cx="2390775" cy="19145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432" name="AutoShape 8" descr="data:image/jpg;base64,/9j/4AAQSkZJRgABAQAAAQABAAD/2wCEAAkGBhQSERUUExQUFRUWGBwaGRgYGBoXGhoYHBgYFxgYGBcXHCYeGB0jHBoXHy8gJCcpLCwsFx4xNTAqNSYrLCkBCQoKDgwOGg8PGiwkHyQqLCwsLCwsLCwvLCwsLCwsLCwsLCwsLCwsLCwsLCwsLCwsLCwsLCwsLCwsLCwsLCwsLP/AABEIAMkA+wMBIgACEQEDEQH/xAAcAAACAwEBAQEAAAAAAAAAAAAEBQIDBgEHAAj/xAA9EAABAgQEAwUFBwQBBQEAAAABAhEAAwQhBRIxQVFhcQYTIoGRMqGxwfAHFCMzQtHhUmJy8TQVgoOisiT/xAAaAQADAQEBAQAAAAAAAAAAAAACAwQBAAUG/8QALBEAAgICAgEEAQMDBQAAAAAAAQIAEQMhEjFBBBMiUWEygbFCcfAFkcHR4f/aAAwDAQACEQMRAD8AI7VU5QmYkkDw3INmJsYw0qZmmkDh8GjZ9v6hlFi7oTbj4jt5RiKNOVb7/LX5R7Xp/wBM8H1NA/tNvg7JKCRoWtrwh/VzPw3Ygh7Rl8DmuUk8X9LxpKuotc2PGFepHym+jOpisRqhMlzZZsuWcyXYuLKS/O+vIwN2XnrXNBUwyi+XTq3Roo7Tycs9K/6/Bq4sMw6HWCuxDKmE6W+Bb9oiJ8T1eIqxNF2lRnl5hqgpX6G49HhImc++pd+R3jYYhThaGG/1rGPRgazPyZsqSTmG5B2Sf0uPO8OXJwuSnF7gH4mkwxKUyEkO6hmcm5fe/JvIQF93CkkDf4QbiU8BgGfQDhFMtYF+V45VsTmajA8BkNLVdwVFidWFr+YMRxOU6wNgL9SY7QVBEkkAXUWHMq/cE+cVz1FKXXqVC8GuhBYfKA1lOd+HD3xl6hJCVLuTf4xqcSxQJAABUeUI1jNLWSli5cHjmMCxux+IarQH94m7NO819C3q8bukoe6l5h7Sg0Zfs9hpzZyNVO2w4fXONkmWopdRctC8QIG43MQTY8ReQrK/xjOY5QlZC2u4DjWH9fiKUeEm8KcUU6UsWvpcm3TSCyCxBxaMcYJL9hJ0CdeZ4wXiAYkawLh0/IU5jsL6PBFROCyCGI098GvUW/cf4KoSqU93+bMBGa1uAHDieMZuRjC/1nxh819TowvrA2Odp10qpaZaBM7zQKOjWYNxcQpopffzFzVulSy5SDYOwIETsaahKVA4Weo4w+vqRnlpP4ZLXUXykkkD19PKN32GwcljMDpT7Kdv9N8YW0dKmVTupLEAn9njaYfNCJKQk6AB2PC584HiQJnuAm/EKqyUrsbAMAPrygKoWTpwgh33cQJVTTsC0Gq1E5Gs34i2YCS0cpw2sFgOdDFiKcQ4tqSjHuTlB9DBstZd2iuTKA0i+XM2aEsblKLxMvHpEe7TxiBVu7DhAxqhsC0BUeSB3MF9oFLpMa6UhI81A35ax59LJC7liHf4R6Z9oN6acW0Q/pHlWHSVzXyAqYOekejgYBdzz8yct/tNrhH6epjSTZboGYuPhGTwuoaWkbgfOH8qqCk6jo0HmXkJNhbg0QfaBQKRJKyXSFJUNHBBGnlCvsJiyVzWGuh5841vaBp9NMADun2d3HKML2PShEzOHd9PrhHlOCCJ7uMhknq0xWXzEK6ORmnKOrXhtlzp6hwYUfeO7mTSr+l0niW4gctIYeohdkwCpUZk1SkglCDlzMWf/KCwjwnpE8MmH7t3ZmFAJcDKGLkgkkXuQR6R0rASekOU9iJZemgOFrKk5VH2FKbo5L+TtAVYnM5USU5m91iPreLxUBDi5JGg48eW0L6vMogpSXzabNzMYb4xgrlCZuHhRtYuPT+IXYvTZHSi2ZveWJ6w3CdH1b0MLUTM1QrPolm58zGhYJb6hcql7mQnnb3WirDccHfCUpgGyudzqIW9qsaImJQlTbp4OHBgCfQ9+oKl+IrYpdwUKDA6cNfIwgvWhKVxWLPUbdpMLad3j2VbzgCqlHMnXZvL+Ie1iiciZhDpIu1ipucK8XKu8lkAMbdAbPB3cCqhVTOGXnYebW98EUlN4ZaRqT/Jf0hFUVQCi7lylur/ACjcYHhyiQsMydz/AFEbeUFdQCB5nnvaBE1FSnvincpKf6S4AHpGs7LYaEqLJZOvmYQ9r8GmTqkqCnZWTKzMAdm8/WNN2cpDJlBAJLak6wjGDy3HZmHDU1dNTd8tEv8AT7Sj/aLt5lh5xpZ5/SE2G3OA+zUoBCpqgLslL6ltW5P8ItWtWZ4cF5GRO/BR+ZfTZbnTjA9VUg6Fxwi+fLZBPGFs4Mlh5847jZuaXKrUkqcTvaLJM/aKZEpwGHkPlF8mTBEDqAGawZciYXt74uBJjgltE1TAkXhfiNF3uDKknUmAJuKgEsR6RzEKsKcBw+5hMsB94ciX3EPk4mlnO2Ux5FQm5Jllhx8JjG/Zstu80Y5Q27sr3Xjd9o0Ays6S5DOOI/j5x572GSEFbaiYU+SbC3mY3GOS1DyGhf5EKx2UqROLsynUGsGJ0bZosw/EW6Rqe0HZ4VMphaYLoPPgeRjDUkpQJQoMpJIIOzFiIqxOHWvqR5sZVuQ8zYTpiFIzJLk3v090eXy67u6xSQGSV3B4nfz+cehYTIzhQPCw4tGTr8GH3p8pcW1KS7WjzfUjiZ63o25LPQcJqnSA+kTxajzpSlNyVBvfCOiCky0EJdgN7niG0eNB2drkzllTeyAU+bgq+XmY5GsXByLxjFWDSky0IKcxSkZi5DqLlXiDFnJaA0YZLzeJBymwAUWazHk3UwynzXJ2FoihGaO4nuK90dRFW9j1+KZKUJidQk2WA1+SvJjyhIlTJj0aV4RGV7TYOcqp8pJLXUgC/NQA23PrDUevi0wgMeQmfqKpKQSqzXjNUOIArzKPtK+JhXi/aAKJS9n+r8I5QpKlJH6defIxrPWhGLivZjHFh3kweCySSDZw7PAFZM7sskkFKiQxINw/kdY1CKV2MZ/HsPIXnGzP0u8Tvj8yjFl3RllTiyp1KUZ1LWC7kXBSMwvsWfrF2D9oEzu6SsMrTrzHnH2AyErlLRvfq/GMiE93MILuFWUNRwI90KViJQVVtVNdiFJ/+mUndSsovqSwHxj1vCZAlycv9O/E7mPNOytKudiKFzLiTLK2axJdKVdXJP8A2xvcQrcksgecP7Ekc0QPxMGrEFComqDkGarKBqL8esaXCwpfdoALqNx8frlGRp5WSaFKU4JJFuLmPTOwlAVAzyGTdKfgo/KCQULi8jAmhNNoANAAwHARdSyrXAj5cu0dFhpB+NSW7ezK6kPbhA3cP9awRMO20QWoaP0ECYYIJ3OU8npbhFiU30EQE9KXIvA83FGdg0cASdQiyqKJhNVUBAuzwlq8QL/OKampKnd4Xd/eKMWH7kWb1FnUJXNUem8UCoiUqUSblouMj+2DIC6nAswuW4wAqUtht8Lx5/glIZc9d/bWVjz066Rv11LlttP3jCKnq71KUjMULKbXJ8WUANrf4wrGeJ3HuC6GvxPRKZWZIL6gfCMx2q7PkLE+UFKKiywAVbMFW6AHyjU4ZhE0JT3qcn9rgltf0u3CHijkFrNo3DeJ1y8GtZScXMENqefYP2WqjlWEZb2ClBJ6kHQRHH6JdLO72ZJcL1NjcC7EOFDS0b6fWFmGp3gXvFF0m4VZjdxzBjMjNk2YWEpi0LMw8quBkqdLBTgJ4O4H7w27HUyRLUoF9EsNsodv/YekM8R7JS5skoH4amISpI0Js+UljwgTsdgMyjlKlTcpPeKUFByCClLG99tDwjsdBfzMzGzrqMJsu5gZVX3ZGni9zQfM35vAE+kCpZBALfVvKG3qRgbh8uoB4u2kGU4baE1NJI0JANudocSDlF/f/MAaMctgzy37Ufs5SE/eqWWbq/FQgOALnOlI9kPqNBY2vGU7NJBWDyYb7R+g5U9y/CMN2w7LIC/vElIST+aEsAbWWBsX1468YCtyoOCtTNq0ihWErnnu5aSpa7BI1L/XlB2HSVTFCWkOpRYAbmPUOy3ZtFEklwuar2lbJH9CN2578oaxoVFKLNxd2W+yKmkUyU1A7yeR45iVKSAeCGIDDiRe/SEfbT7CZE5KplJMXLnAEhCzmQosLZj4kO2txHpIrC8Rf3xIQfMtVwRYniXYiZkkrXMlqRMzGWp3H5dmD6MSp+YPCIYljIWlTEh43nbvDyFBQHhWCCf7t+hOvO8eb0nY6oqFZZaWY+0o5UZXYOprkkaBzFQ/SJI22Mu7PYH97nS5anuXURrlGvSwMe309GiWhKEJCUpDADQAQl7F/Z0iiaYuaZk4pIJDBAdnCQznqfSNYukHH1hTOLjhjPGKpvSK1KYWg6bIB/UPSAqmiUzpZTbDX0hysp1InRlsgQZc7yaAJk5yyTeOT5pgRQO1vrjFK4557Z5e5fQvuY4mlmTVZQHPLTzMG4NhZmE5z4Brz5A/OHyJoQMqEgJGw+rwnJk4Gh3LMOD3ByY0JkKqjVLLLBHPY9DvAv3JILvaNXUTQrwqAIOoIf8A1CDFZPdkBOitLe4xuPKTqZmwBRY2INNSLEENFRBOhEUVE+2m/QRxCpjfpEP4RHMSmmU5BJvAvYXCEpq6qaoE9zNKJb6Al15hxLLSH2jiVEEM8a6hQEyxo5OZXMnc8TpEuYXUrxNxBjCQsNw5mJkhQJihEt7g3G8TUsBLceGkT/1UJVZ42YLMnEX1LsB845KJAcxBV1P6dItyv0hxAqSBjy1LpUwpGusWvmDecU928Vy0EEEcY7iCLnc2DVAqqcwIgOirMzgDTU7dYcYhTv4vI/vCKTRplzCB+q43vuI09TloGjDBUsRqBx/mCU1QUQ5gyVQJYEtmbcOPIQPUYFnUVIcrAuB7J58jrAK6+YxsLeDLJcxLWMZ7ttOWJaMpYFTK5hiR5OIuoJpzqBLNZr2I1B4wt7cKGWSM1ypVuPh+XzgjOQEGpZ9mVPmqJkzXJLtyKlN/8hXqY9BmK4xmfs5wwyqPOWeapSueVJyIHMEBSvMRo1KjOzcJzQqSlqY8oJQp7mBUr5RciwgHEZiNCQxKmTMlqSpIUNWPEXELaAZzmHsoHQO1h5aw4SHimeqXLl5ZYCeg336xgWyAJr5AoLHqTk1LaueHQRCoxM6QsmYoR6NASqhSorX0xbZnlP8A6iuPSmOvv6eMdFcBeE0uWbQZKo1rdilxs49wjWwovZnJ6rLkPxXcqxBSVKJG4fzgdEpuhi+ThpK2U4G8O8PppctRV6PfKG26neNdxjWhudixNme2FblUslKEpAZPxPEx2fMZIABvDbMkh8rvygYFGZ2Y7RAcg8ieyMLDoxNPpyi6gzwLOCFhl34cRDesplqLMVBWrQn+4lC2v5j4w1Ty87kuQFDoaiKpkkkhooyGHOI02QuCC/qIVzF3itHsSN8dNRmeoAVL3jZpmWtw2jLU5Y2DRoqaWTLAfW3lA5f1Can6TDEzWAv/ALia5r67RVT0mW20WTUspoVQuEWbjPpK2IHH9oNyaA8YBli9oYyZgs4uIxxQh4jZ3PpqrxAi0Smq4RVMd+Uao1ByGiTO1MwlCk6W/mFmDSD3t1ZvCdtHIv8AKGypJY9IUYTUtNU9rN6n+I3hYNTPc4kco7U+3lDGQO7311POAJdz74snztoUVvUoGTjbRV2i7Pd5OFTJWQoD8SVtMA0UOChwHtW4R58jEJNVj0innkiXKScqXsuapIWEq4AhhzZt49WkzWjIYj9msmZicmvlnKRNC5yNlFIJStPAlQS45vxfmUhahYsys9n6m7qCBoGHDZtIHUBrHVqfeK80EooRTtbSxIflEkhjrFOeJyWJ1gT3HA6l0UVdHmL6J3bV+UXLW8C1aiEeYfp9NBY7sVF+pC8CGFyEugQpQBcJ5G/rDCpkpZgA0L5SiL8YLnTfDB5L5DcT6cIMZ1uLKuXlNh/ESw+dldRPSIVE1yrlA9TPGYfLSKVTkKM8/JkGNuaxjVTjY8ovoi4dT9PhAMmmXNHhDje4HxglFOsDKR4g7tfXS8IyBQvEHct9OXZ+ZBqGTsRbUsfL5QFUYscr+1fh5QDPolmwLQPSUz5ndgfXnE/sgi7lx9U4aqh07GFgeA6Db5CBpGKKVZWj67xb3wTYANvu/WF85R7z8NJCQHUNQ3KMCj6hl2I2YVimDzZqCEFOYMQ6mB84+puxwyjPNmZm8WVmfcBxpDDDwAhySX2FouRVW0PrB+640IIwIdn+ZgaKSHG/GHtMsDXhA8zC0ytFhY5Bj6X+MRRNuYc5D7EiW07jrLZzeK5zKV5esdlz86ddI6uQbK0H16Qle7MY41QkZcsDofdFqZZfW0VIVfN5H5GL0Ke315wTGYoE7lcNEfEBcRJKSbDWK01BSSDqBcatGb8Qvj/VLEz3uND6QmqkNUFrZkgnq7PDVE5+UUrpCubKUNEk5uaWcf8AsAPMw5Dx2ZLlXmKEaS2a1uMDzF3iybMvA5MCizcz+BLTYPFcqtZUXiWVJa3GA6hAFywMUJR0ZFm5JTLGKp484qzF3iKWMWoTCaAlwJaVgGO04Oe8EZYmhQAJhLNKkTrc+XOBi1EsEMzvrCtVQoqeDZU5tWEDRURoYOxuRRMZwoXB9RxEDVVTrwirGa1HhUg+IEA8Cku4+cfLmhSFKSXtcQ4C6YiRsa5Ywev4gaVu54xLC8MVPU5UAhNi3tceg6mFqavwdX+MNaHEAJactuPNWhJ4xXkLIp499TzMCY8rj3Ou6+5qkyQlOVIDDh8+MVlaHIDE7neE8vEDM8IN4+kzcqja/wAuUeWUPmfRrlXwNRnMlQqRNYEBPiJPOz2HWDptQ36YFmVASb+R+UcOpr1YMW1NOpgGZ/P4QOupynT2f2hiawEbwgq6l1Mxuf4hyAtoiTPSbBmjkKSJYbRogJ6De3q0L6IKyAZh84MTIQ2/rAlQCYxWLAUJmpE8lIc63/j3wXJYa8IAkA76QSgRQRXUhU33DaOax6Q7++JCWD5juWLesZySGL+sM6RQXYOSODfGEuB2Y7GWFhYdNlJEvnFtNhB1VMAdrN83hfLWsrAUkgJc35aAwzRUbPAlT4hLkXyIZIwhrhdxyPweOVmBBaTdlMwItzuN4hLqtvfBIrwBCvmDcpvERR6iGTREOCGKbKJ0/mDpabfTny2EX1M0TG2bflEJafFy4Q6ye5LSrpZWmhzqYFouRgwcuS3peD6OVlBJFz9ARcu8AcrA0I1fSoRyYbitdKmWzEmFlfNCTo5jRqkoI0fzhZieHpUnwnIfd5w7DlHL5ST1Xp24HhUU0s5w/wBcoZoTCvDsJmJWStsje0DZ3sAOMOki0OzlQfiZP6JXK/MVITl5Uk6ttAn3OYtOYqCd8vwj7EqwJZPNz5XhbVY+dBoIQqsR8RLHdA1OdD+YWqoKPzEgA6EFx0PCFVdimZTA2iubjua2r7RTKp0q4gngW/iHogG3FSXJkZhxxmxPp098qeb/AC/eHGcIlHiRCeRTjObkta9z7oZEAC8MykUAIj06m2Y+dTNIqiJEs8UuYcYTMWpBUwy7cX3sNoRTJjS0Jb2XHvaHOE1H4XhDMSOu9/WKM36OvMnwD5/tHeFoD5nD6JB98GKXlLqsB6/WkIe8OYAWLb84YSKszUhEwG2jfV48rJ3c97DXGv8ACYbOxFJLgbe6Ap1S+otFM5bFm0itJzGMVAIWTKxh6KcKu7Dcb9LQJMowl1FyA7H/AFFiEnZRHPSDO8ASxLxxJWcAGiKjqfGQP9QcasCKJ8kJOZMCzSXO8PIDbEnBZNGDyaRamCXI+tTtF6qcy1AKcfPoYZzZoSkZAAnrr+8B1qSrKSdAWgRk5GvEw4gi35lInBJ6xXLrlS5mUBkt58jHUyw78IPlyQvUONuI845gK3MQm9QxFWFCxc2fjpFxVC6glhXsHKo2Y8X0hpR0E5KnUiwBu4Pud4BSAJ2RXLdHcMo0oUzqUDvo3wgibhD3SpxwP7iF6KkAl0ueMEy8aa7FuQt6wshwbWUK2Fl4vCpcrJZj5xbKSE3AAfc6jpFVNiHengIIDM0ASb3KFVSPidSZUCLGK1KIgGpp1t+GS/Bx8DFuE0MwDNON9k6gcydzG8QBd/t5g+6zPx4n+/icnziSyASd2+ZgdGGTVHMspSH0dy3C37w570bQFOnk6wS5CNAQMmBW25J/HiB161BmbICHHDh74WVWNFNhpBWMVeRGj5i0J5ksBlEDkP3inGoK2wkOd2VyEP8A5BMSq1LL6QuMoqg+bNBufhH0qle9wIqVuIkLrza7uV0tKBdngxCA+gESKdhHKdDa6/CJ3a9yvGoWhOYbqp9cyvjrAuN1uUADWLKiqTKWrNa7jiXD2jNdoMTzOpKVMBwNoYiFm5eIDMFTiO5QmaSlLbaw27N1pE/uyCcwKhwBF78AR8Ix1PXHuyHjb9lZXd05UoeOY45hA0Dc9fSKPUuFQj7i/S4icgP1DapShMC0L0PiSQ7jlDNNSkozpNwNHjM43WKH4afzFsEgbc3+tIpWmZIQe78bapJN+YJdjyjza5UJ6g+IJjmVUzAvxXB84Y08om7AGMVQdo+8sCUqGqVajpxg6ox8jQnpDGxnxFBh5mtnSgLZr9YpmSmDPGPl43xV74KVjpIt6xhxsIQdTuNKuqVKAu4MfS+0SSA8KKutMxLcPnaAe5OwLQxMYYbmFyp1HdPmIHi9kvlGn+4sViD24aQHSTCgs/nxhxhVEkKKzdjY/NoSKW7nPbVUoQSPa/aCEVYGkEYtJC3/AKgLH5QjSkiDWnEU94zqO5JGcEaEu/A7g8jDqTUHSMgmYUh+J6w1GKAZBbMpvU8IDgSahNk4jlGtckqHhHiLecHopghITv8AOAk1+UWPU8YGm420LPJhQjUONCXPZh5XlLtlgsTSBt84Rpx97KblBE7GAJZzA3B03tzjOJ6qH7ibIM0FHlICmTmbzA1aLJi9oxGG41lZy4Gp3jTSK5KwGVeMy4mRtwvTeqTKmtGEzyQkwLL0vF6syrbcYrKIAHUey7iLtRUMmWHFztCZGZUH49SL70M5SBbqdfhBsnCghDlQ6NF6sqYxPIyY3y5m11FQo947ma0FLzLfKkkDUsdYrmUSgAoAl+H1747lfczhX6RBZq2vpFP/AFG5aGAwYm6yQeCduAJixODSwHI9XjuSAbnDHkJ+otpZxWsrLWDO19bsdoz2MV5UpV21A6aCHuMTu7SruykBjbR+kYudVNfS8NxAE3MexqK6PC5i5okjU77Zd1dBGxqZvdzEyw/dtlRxJHz3gjs9hykyzNVYzGyjfKNDyBLlukcxRCnQUlst9OsIzOXOvEtwIqij5i5dAuVUGfMUkgJZEsXU5tmWdBZ2AfWPqeqUtTk7xKa+484hLlsOcLW73HMRVCSxLBEzBnT4Zgu4+TbwrFUpDiaFE/1AD3j5xoaZZsYurJKVJuA53h4etNJSl7WZX7qJozp246v0gmkkFIAUQ5NoopZndz2V7KjlPK9j5RpV4aLksQGYvqeDbQ1m46PUUqhvkO5RSjKbj1huieltoRz6q97RUKyEFSZQHHmcw6cqbMCePu5xsqeVlDB2EIqHDES52ZKvCRZOrPzh2lZdh7R+EIYg9QdjRhE6XmvZhvCCpGVRGpjSzDbrCqswuYqanLLUoqTsLeugF43E1dwsqX1Au48LaGPpae6X3ju6QGO3FusX1VBOln8SWpKXAezeV7w5wySgyXWlCnfUB2011EM9zjvuKbBz10RFE6vGV31gObU7vb3Rdj+B5AFywcm41y8PKAKCVLUci8pNix1u7hvKGrxK8hJXV1biYzwibLWnvHSq7DcBjBUhK5jhjYqF7WBLEcQ0cwrBEIWVtl4AOB5DSHyWa129fKEO4B1KcWMsu9f8xLKw4IDqSHZiRbo8QRIUkjul+E7HQdOEP0BK9Dfd/mIBOEX8GmpD242ghmu7gN6XoqP9u5VRY0QSlbpUOBsRxgpXaPYBydyIExHs4JoSQsoWBrqfMGKMPwJaC82YFtoAG9b/AAhTDE3yB/aU4vfT4ka+/wDuO6clTqUW66dI7VU4BGoe9rj+I7SS3upzy2iyqnBLEnkAGbyhPKjKvbBWzO97lGoIioLzlw+XfYGBFzjNUyQW3iNYchAfwv7+EaBBZrH4hs2YB/H7wpxSvSkNyj6fiqEC1+sYztBjBIWomKMWMkyXPk1Q7gHaLGsymET7G4YKqcSt+5leJX9yv0ofZ7ktdhzjKTphdzePSezg+70UtLEKW8wj/LR/+0JinIeK0sVhXfJo+rahPQDQchtC+ekHzEASlmYtjoNY7iNZe1mibhWo0PezKawW90KJdSEqIO+kHTqonXSAZ9LnNheCqowNcOp54Ad7RajFUB8wNoU01jlXvwjtSkJs7QRAPcHY6gGNTEqWD+pVvXjGvmuEoR/aGPG28ee4knOu3FvlGrRNmhIClZgNOPrBtsARafEkwr/p+Y+IsI+VhKP7vWL8OUonxs0OU01oAuV1GBQ25RR4RPUoKUhKRs5DtzAe/wC0aOXQJBdRvyjK0mMqAIzG2l4cYfiud85ESOG8xmNkj2SUIDhIPEkA+8xMYjnBynThCeuqHDCw4QPKqyAwsID2yRcP3wp4wTtDiOZhdkl22c29wf1gWhxIpLgxayRMTmAUkqNlX4nQ6w4pZSlKAlhCHNywFt9B8IcGCLVRLBsr6MhT1pU51H6t9eMZms7OlFUpSQFIKkTAQQwALtfgR6RpMTplJchWYMz6OTq46M0VSFujKQbbcb8IxMpWyohPhVhxY+e5bLnaPfnFxrAmwuT9eUD0oCgq2XYbO2p+USl0APtKAHBJd+pMcCCNwCCpoT6UAqYzkOLtpyhvJZKWSGI1/fnAsqnlizecTRVp9liTts/z84FzcbiUKZ1Ml3JIEdlUQBze94vly8w8VrbbfXGA62YiVfMT/b+8L5eJTwoWYVU1FmS2sL62aCli4u4I1BfnqIU1faJQuGHAM/rAxrpk5JIBcHmB05wxUPcS+SzUehKkFUwMSf0jhy5xyTXIWCGBJFxtCrD8YUg5Vj65QcQhQUsMNH/kRvGu4PK+oox5KUIJSCH1DuwjzzGq06AuH9WvHoWLrUEHMAtBBBIG2umseRVU0qNnIHnrFWM0JKy20n3zk3tHsEuQChKTcpSlL9ABHk3ZyShdXJTMLJCgSOLeIJbmQBHqBrwlTjeMaz1GGlE7TywnMeBiqdLSXdv5ixJKzmIyp+J+rwCQLuY6LFDUoTclIgjuVMziK6vEWBy6tq14BmTlEawVEzbqcrZ6EAixPGFCppUXjtaL3gekp5qj7LAHe23CFsaj1XkLlFQkpZRtfeNqmlzF9QfhyjE4tTkzAgHxKIAHMsA8a/BJXcp7pyQkWf3/ALw8jURcMVhxRcaQdLqSAPEYGVWPZQLcYguYAbAtAGz3O0Oompp5KEq3Zj1FjB1POPrCvD/y/MwwkaiHUCJBZB1NVTzypIJgmlw8zASCARsbP57QDTewIZYR7SukRMeKmpaqh8gDeYLNomUEqTqbeXMfV4eSZPdpYDQbaDkOUB02v/k+aYYHQ9ImZuZFy5MYx2BKsmYMfXX3QnrqoUxBAUpJNzd08m3EPJG8KMd/LVBzF8Qsz0z0pIIY3fk3viidhy28GVTai4Ycf4gHst/x5f8AiI0dP+WfOM5Fepi4xk7g1PRukA3A8v5iXckqGXQQYnQdP2iqm9pUATcaqAUJCrmFFr3D8oymMVTs5a8avEN/raMJjesNxDcDMa1FC61U2cEI0CmPQbmNelIkpDlwY83wv/kH/IfGNrjG3SGkWak4erhNQgTLgsniP1Hh0EVGpysg6GLJX5EnofnANfqnqY0fUw/cNmrYF9BofdCGkwiTLmqWEsZhd+Fg4HAb+ZhzUflevxhVVaJ/y+Ud4hiAVHZ6TKmd8EuoqCgXsCAX8Ol9YNp3WfCfPhxiGJewOo+BiGF+0YJCbgZOhH1XUEIvCRaiTrDmu9hMI5m8MTqJbucA8QGrmO1AAIH0I+pfbEcqdYKb1F8+cQbBz0eKwmaAVLBHHaHdFr5xX2o/KPlCwPnHsaSZOjJnVaNfCcxb+2497Ru56f1aEXjDdkf+RM/wP/0mNpU7Q8ydtCoamvGQFgXhZNqbmOUn5Q8/iYqjVQbiy5M//9k="/>
          <p:cNvSpPr>
            <a:spLocks noChangeAspect="1" noChangeArrowheads="1"/>
          </p:cNvSpPr>
          <p:nvPr/>
        </p:nvSpPr>
        <p:spPr bwMode="auto">
          <a:xfrm>
            <a:off x="76200" y="-925513"/>
            <a:ext cx="2390775" cy="19145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434" name="AutoShape 10" descr="data:image/jpg;base64,/9j/4AAQSkZJRgABAQAAAQABAAD/2wCEAAkGBhQSERUUExQVFRQWGBgaGBgYGB4ZHBwYGhgdGBwaHSAcHCYgHB0kGhwaHy8hJCcqLCwsGB4yNTAqNSYrLCkBCQoKDgwOGg8PGi8kHyQsLCwsLC8sLCksLCwsLCwsLCwsLCwsLCwsLCwsKSksLCwsLCwsLCwsLCwsLCwsLCwsLP/AABEIALsBDQMBIgACEQEDEQH/xAAcAAABBQEBAQAAAAAAAAAAAAAFAQIDBAYABwj/xABBEAACAQIEBAMGAwcCBQQDAAABAhEDIQAEEjEFQVFhInGBBhMykaGxQsHwBxQjUnLR4WLxFTOCkqIWQ8LSF6Oy/8QAGQEAAwEBAQAAAAAAAAAAAAAAAAECAwQF/8QAKBEAAgICAgMAAAYDAQAAAAAAAAECESExEkEDE1EiMmFx0fAUkbGB/9oADAMBAAIRAxEAPwDymcKMNGOnGpiPnHNiPVjpwrAdGFwzCjAA/HA4ZjsAD9WOJwzHYAHTjsNJwowAPDYScMnC4AFJwk4TCRgAcMccJjsAxww5sMGHE4BDcdhScJgA7HY7HYAEwk4XCYAFGEbHTjjgGJjsLjpwAdHXHDEqZZiLD64t/wDC4mdZiLqkj5zhWIozjpxo+FexFbMf8pKh/wBTJC7SfFMWwcpfs3pU7V8wdfMUlEDsS5BJ9Biopy0KUlHZ57rxwwgwuEUdjsJhcAC4XHKuOYYQhJwuEwuGB2Fwhwk4AFOOJw0nCjAMUYUrhJxMu2EIhwq4V1xwGGA047DtOF04AG4XFihkKj/CjN5KT9hi4vspmyNX7tmI6+6f/wCuAAVjsG8l7G5yqYTLVjAm6FR82gYmX2CzvOjp/qemv3fDUWxN1szpwsY9H4L+x96q6quYWmOemmXHlqkAnykd8GaP7JcnMNVzUDdyqIvyKk+m+HxYckePY7Tj1Kr+y3KrU/59c0+mhA3zLR/441PCeCcMoKAuVlv56mmo3nLSB6AYr1y+Ee2P08DA6YkXKudlYz2OPpTKvQa4YoB0IH2UYt06qA/w6pLcpZj8hMH64HCgU/7Z81ngWYCyaFaOvu3j56cNyWVOrxL6Nb1OPo3MZmvJmqAovIaTvFhYg+cYF8R446mUJ/qaD/gYpeFvRL8yW0YPhXsFmqg1kplaQ295Aci34N799OwwePs9laC3b3zi8tIWeyrAPL4idtsWcxRzdXxaS0jmwBiOhM7fq+LmX4J7vSagDVLGCyhQegGqSfOB54uPhhHeWRLyTesIHfvD1Lk6o2mbeXQeWCuS4hVAOkatpOnUe0mJw5nDaiyliLXkX6HY2HLyxUzXESSIDIAIAAt52xvaeDGjwTHDChZ2E4caDdMeceiNnCjDSMKFOARMKkDqMRuwm1sSpQaJiR+v74iC4AOnHE4XRhdBwwGRhRhSuHUqDN8Kk+QJ+2ABkY6MGuGex+arwVpMiE/8xwUQepHi8lBONVU/Z1lQoAzVU1LTCLp721THrilCT0RKcY4bPOwMSI+PQa37NMsR4c1VH9VJSPo6x9cWMj7AZWlBqM9c9J92vyUlv/LFeqfwn3Q+nneVyr1XC00Z3OyqCxPkBfGy4P8AsxdmH71VXLj+XSajdYMQoP8A1HG94HmstR8FHLJSBjWyMJPmakkjtPywTelRa61DA6slp6QfsMUvFT/EJ+RVgzGW/Z5w1PjbMVuvwoPpf64IUsrlqFsvk6Y7kB2t3a/1waNDLLf3jMekQMQipTZgFqe7vYhIjzbVqxqoJZoyflb7/wBFQPm6gBkotvjJUAdhP2xPlMgAP4tdnPVRf5n+2JKlBFM1K/vOyXP/AHER9DiE8bprZaa+Z8RjvNvkMXHOv4MpOt/yWRQpE+FKlTzYn/8AkDCksnw0dJ/oJPzIJxXHtQ+yj9emKWc9oXf4jti+LIUv3/4WM3mn/GG9QR98U/8AiFTZdRHOJP2w/Ie1LUkZVjUSTJuY2tOLOSrZnMAuohQfiZtInz5nywr+l8V0C6j1JjSwPcR99sNahXJgLc9CMH6XC83Ufx1UVRzJFSfIGPuMWMxmDlTpZtTH/SqjzsTPzwvZ0ti9arl0BV4TmBG3qdP3g/TBXJ8IeJ11dpIRTpJ6aj94wWp8RkLElo8QUwTzmwk26XxWzXFpgiqQdxIt8xf6YjlJuiqilYLzfAKhv70KvRwdU9IUQR3+mGNwlFCv77WQfhKQZH/UbWxbHGGRpqBal/C8z+iD1uMNz/EqVXxadJO7AwZ+oPyxSUiXKOgJnVMkgnvfriLKVjsZkbdx1wmbrQGiTb1xBlc2Da8jYk410LYfy/E9lddUCAZMx9vpizT4brGo1ggMxe8eQwO4fVDo7QIpjxT15L3vv29MAhW1RUM6nuxjcgn5DoMZyzhFRVZZ5dQyzC8gT1P0scLWoyQDJJ2iI+nLGry37Oc3VINV6NId21H5KNJ9W9ca3/8ADtH3Qapm/FAnQKaAjfq0/Pljz+Muzuuzy1OFoD4mJHOIj0JPrtizl6wWQIAGxADH1jaex5Y3tT9mGVpuFNSqyROsPT22NjTtB7c8EuH+yXCqTzFapHJ2kecDTPkcP1SZPOP084yVCpWYUkY62Y7GwHMkkWWL9gBztjY8H9l8nR0++pfvLD4izsoJ7KpAj+qfyxp8lkMprKZfL+7ZiRNLTLCZuWUtHYmBGJs97LqpH8YLcSCpaPVbfbHR4/HGP59mUpyf5RmXXJGBTpUkP4UfLUnSekhQ0cp3xczPDaYQGtksk69Fp6WjqJUYdwdKCSFZ9XUKoM/U+n9sC+IcXDVzSWSQCDcyYjrMHl+WL9abqifbSwyVm4fTUhcllyx3IpqB2+IE4jymfqgBctS0KNgim3y29MRDUCfdsEA6A7eYB+pxImXeoJauh/rdyTHQab4pRitIlyk9sZnshm2Op6VZif8ASScCzkqqfFSqA/0N/bBulwtmgjMUe3if80xYr5Osohqy25am/MYaZLS/rM+nDq7R/Cq35e7b+2LA4WxYirNMD4iRJnoBO/yjnymWh7wmaYJYHeYg+ZIA+eLlLhborPmW+IyFUgggKFHiBibSbc8W3WLJX7EHuaC2HvG7khfpB++JadSlsEaf67/a+L5ydJVXwDU1xJaOwPiF8Cc3nHJ0LIO2lRE9oFyfPAqeiWy77ukPiUqP67/LSTiJq2XmP4wHWVP0jAWu1RPjR181IH1GIhXnFcL7FyaejQvw+mw/hlqk8g4Df9uiflOBeZyV/D4exM/WB9sQ8NFVnAo6i9/hF/Ptyv3xqUrBwq5imfeAXJbxTPOBbyPa2Ib4v6arKyUMhT9wupSdRHiMkW5C1wOfe2LuRetVlveEL1Zj9t8SZzh6CQ7RzAJk+sf74HPXBVipJpJCsRIEj8A7xH1PLE3YP4S5n2gVCQGaq3I3VfvqP0xRp5mqWD1LA7A9PLkO/PDuDIqpUzDqCVtTB2L7zB3Ci/ywJzfEySzMxLGbnGiSukQ9ZNN74sDcAKJJ7SB8yTGM7xLPBqo53AHkP8YFUONnS8mxj6XxWyecJLOwIGwt1ud/T54rj9I/Y2fDs2RVVgQBuSTA0i5+YtGKlSqDJG2M5Qz5JPQR9cS1OIlVIG+Cs4H0afhnENKsN53U3U+YNvpiHiGS0qKiKQhN94DeuwwIyFdjTBjn15dcGafE3QC8jYg3BHQg2Iwms4HeMgLOZuNsFeG8KpNSmoSCdio/FuSewkCBi82UpVUD1KaUxMgqoVm8gIBHc288Uc5mhMKIUCFHQfq84Tdjuh1HL0qFNkTW1Rl8WsjSJbUdBgHaBJ5T1wCeg+inuLbDpMjBnJ5xW+PwkWBibdD26YkzMGO2ILuzU+4ooCzLTIjmmoHsCFgepwKz9Oi0PRtAJZLwLi6duo8sCMtmWAkMR5HF/huTZHLOCtJhoYkjw6hEkbqDO8RMYXFRzYnJvFHV6gdFJMIDJ25Y7Je1VKgIFBTHMuZPny+mK/Am1UqalUYtqYhpj4jFlubeeNdluCAx7sosDxBQq389JaPOMKbivzFeNSeiPhPEqmap6gugAAazFz2ECR1EEd8Lm+G1VC1TURGUmQDZgLyoneOX6OUz3GaorPMIwJB0wIgxvufPB3h/FRWp6K5J1ELq6GCymNps3niH43HK0WvJGWOwXxHjE1CybsLteT8ycUK3EAHFXSpqlSmogNKg2MEEahtO8R0xPxHIrTd4MqGMdwDiXIcUpsDTehSZjZTpVRfyAM+uNnVKkYRVytsoZPiLawxYsNQtMj+3XDc9VpqESkAqjkOZO5nmZ54q08wBVKqIAJMTsByv8sJmaDQjIpI2ECb9IF/1bFNJZJVt0EcgADvbGjq5ZDSFUGGUgMbkadpjqJA7jAHL5QgS9Oos/iKkAE+nXE+XzdUIaawG1XhpFrRO0Tf0xm3ejVRorZvidAFCgqQDcEqAd9iJM9z/ALX6XtGKsIyoicoEQdgSdz0wE4xwKqykppNQX92puZ/lix/pBnoOWA+WZkXS06gSDO8zcdr41UU1sylJ3o1+czWpSOfTvOKzcLqIDVqEJoEwT4jyAAE/WMDeFcRNNtW5+2LWf4m9cBfwreAPqfKfr3wStaCFEVPj9RTAYx05f5w/M5qm6x7tVb+ZQVv3A8P0GBdaY8PLfqRzxbyPGaIk1AzGBpUGASep3gAHb6Yl4yWktDuH5yqoZKOovGqEEnw7Na9uvfvibhfHijMWBDyRLbgzFgdmkG5vi5V9oi6Ko0qByUQPkMCc3XLVA5O8A+YFifTfyxKzspv4GnrhvE5lRFv5idhbl1OOGd96vuwyqDYbBVvMxYQN8Bs9xdCIUGB8z3/xy+pbkciai62lafLq3lPLv974L7ZNZpD+K8SU1Pd0yfd0liepNyfW2M7msweuLfE/dq+mkHk76mmW7WECMQZfh4ckiDpImTa/Qc9j8saJpIVNs7h1PSoLDuo6GZ1eeJ2oPWJK7KJJJjew8/TDszAMDc/PBLM5QU6AT8fxP/URt6C3z64lyKSoC08i2kkENe9+Y5CQMCxTqM7ELJ5xso7nGlyTRTXyv88Pp5lSXjTEyQOR54TkNL9AfkM2UVVNr7xyJtz64vZriHhgYoZ0r+GPyth/B8i+ZzNNBAQkBn6dbc7XxMXWWEleEajhNIVkVnbSqBVIuSSFBtyAuB+WK3HzTUBqYKzMiSR6Tf64nz2apo2ilpFNBAYGSxnxMx5mbbbARbFRn1ETBggwdrXGCL7FKOaRBmHp6mRQUKk31FhbebSI67W9cQVEnmf15YHniLLWYq+kuYLTA8Rv5D+2Nn7PZqlobx+8YN4mIi8dpnn+jiHPibKCloCcJdnUKt2P39L40/BvZysuWrLWdBrQxpJYg7ztHwyIv6YXI5imcyxAXf49ME3Okm++m0/TBz2mcfutQo41IpZTsdQG462kR3xM5vCHGCpsz2RzFBKjI40gwEYH4AB4e3fY8tonAzMZl6FZk1+IGzA7g7EHoRgNmqsbztb0gRggFNQSb6QBMiQNhuZPpjdJLZi7f/hFxFy1RnHMzfoTM4I8Lps1OoACTCsB3VgR+eKeWpayATEEyekb/THcV45HgWFQbAfc9T3wOVriZ0ouyfi3EUUFYJcG7apUmeQjb1xS4TnwKiseonATMZ2ec4k4ZSas/u0XxwSL9Bt5nbBhKi1bdnZ2WrFVIlnIB5eJvtfBz/jXukFNLACJ5t3J79NhjFZvPFagI5MD8jg1mpm2LbIUcBXLceKNIPWehB3B6g9MFP8AitBqZZDoqAfAfhP9B5eR9DjFVRcDqf8AOHaz39MS8sqMVFUG34xJmTIxPxDMJmxLQmYtD7LUjk/INGz/AD6gBlagk9TgsKqoAfiY3H8o5X6n6ee2FLGSkhvDeG1Hk/hFiTYA9z17C+H5rO6FKJJv4jtqPK3IdvPEed46xEFgBtA/sMC6NcuSbx3t5D88NyvZKiFstmk1EOpbSAYmJPQxcDrF+43xX4xnBUdX0opI0kKoUQNtu0i97DAvLoVLX3afSNsLmGEbH0xG3ZfVE2XzREgnnA2/W2J0qEqdPiZ9gOQm8+cDtfFfgfCHr6ioB0k7nxMdzA58v1OC3C837mjCyKlUtq5QgJUKefJjy+LspxLZSRPlOBIANdSakgkAAheekyYbe/lGG5zMNqbU+rTaesc/lit+8XPKYxXzAeoGVNzAkzAm0mAYF8VGPbMnLNIm4JwKvm9bUKeq8M5IAE3iT25CTi17QcPOSVKJMSJLbSxNyJ3jbyA64t8JzjZSgieEESSVY+KW31A3BAWI5RzxT4n7RZhyC1Zokys28hMx6dMQ22/0NY0sdi5OoKKKwAao5BYsAYT8I7H8U8rDrhM/mZ3wHzfEoqRPnO3aPrhr5s1LIC0c+XzNsOKyKTwTJXCi5tO398OoZgEsQANV/OLfLvgfWApqQfEzbn8hOLOW0oga2qI2kb7T5W/vinSBJsd+5q5Op456VP3xJwylKsFsFJ9Z/wAYD1s4pqNPhIB2ESZF56Wxe9ks+rVjSqAhWJLAWMAdSQACbTywuSofAOpQAo6ySR0He+/y5Yhy/EwtE10mLgFhzgiDNrzb18sXs/m0uiAqFJ0iZhTtsT9emKGe4otKn7qVpkrIYmQL3hVDGeXKJbGLn8NFDIAU6hJjUZhevOfI7D1xEwZbJbnBvE9L4q0qZZ9V4UgqdvSOmJ8zmr7T5HD5WNKj1v2Ty9OoWQiHYE3AuOgkWIt6eWIva+i60iPEmlgKjG0p2Is+uygcp2EHGQyvFmRgykhhcHvi57U+2b5xEQjSFjVGxcc+w3+eLlF8rWiItcc7A/E8wdJaeYP1xZy9aQGBk2t2wKzLEqQLkiwHM8gIwYTiqUh7oKPdxpeL6jEFpN5m46QNsU03olOtiV86QhMjxH5Db54Dly0m/fCZWppQCp4jvvhuZ4gSpCx5Cww40kQ8uyjTJOYKydpHlgxl6mgnSSJ3I3t36dsAuHuWrM20JpnuTP2GNH7PZrLM5WsWJnkYHyFz88TKSRaiwH7R0NFd1iJIZfJ4cekMMHcxWvyxN7U0qFSoroIKgAeS2A35ADAh5I3nDjMnihj5oe9MX0paf5jz+X3xHls2xaIEcz+QxUyzyan9X5D++LWXphfnh22GEWf3lr/bbF3L03qkAeIwLAdPsPoMQZHLofFULAcgsX9Tt8sWa/EyEK0xpU7gbmOp3OJZSNDluCZNKbe/LO/PS8AHeBbblJ37Yp8R9pDCooVKI2pqIAtE9z3N74zXvyQbnDcwZAIw4xM5SeS/mCAdS7c+3+MUqnEIci9lB9Sfv2x1DMEQDtJGGvmwrfCJ6gb9PzxdjNNwzPUXU0dPuqyIWFUsdLMNwwmB1kRETfbFbNZxBSDBR/DYoWEjWpmHaTvP0xnadU3PfCtxGJQ88Y1kt6LlbN33GCuTzJpUt4ZvERv4YgA+mox3xliYnnFl9bfQflhc1nW0GbE787b/AJ4tvomMey9n+Lk7XLDT08scamqQ0mBJPLFDJooNIteb+VpGJqWYGzQzEkx1IMj03xH7FpLbBOerM7kLy5nrsB9MGeCVXUPTa8GR6/kf1viLMcIam7VHQinUAdCRbvuBMH++LPC6GoMxYKXBBJuAb72O0AdrnE3WTSuiPIDW7MwnxQOfLfzH54nrsfd9DN+YucaLgPsjqpt7/UCW8KpALSBcn4QDuBIBtcYr8ZoUsgrUyuuoxGkkBgUMl20mY2AA6E3MYlzRSg6MwnBXqKKwUxqjUxCqeenxfEYE9pE7iSOR9n3AqOxAcj+HDo9oJYEKSVBtcwN/ItqcYNYLqdoQQq7BR0A2A8gMVRxj3TatREWBB2B3O/TlgbdAqDGdqt4KrCJRWYdSRq0gA3vI7YzpzPvTrfeSe3p63wKzXHK1V4XVUcyAoBa2+w8+/fFV8hmywVqdRWOyhCDA3i2w68sZckXxL2azRIIkwOnTEX/G6ekDaLR9sOXgL01Br1Pd6xIXUCxXkxgmxuAO3LBNfYPMVv8AkZeqVUAMavu0JY3lQSPDEdfPBz+D4B6tmALbd8UEqkbdTjqZ1CIxJw3hrFtxuT2Ajcn9csd7OJESVKqVaZAKktAIN4IIO3bBY8LqmWanUKhSSSjXEcjEDrPbHZviNKkAF8Tfzc+lo+EfqcV1420QLA8sRbeh2vgGzNc36flhuXM8rYk4hTm6/LDcmwCAk3M/2/XngoOitw+UaoDa9vlbFjJIgeSL98QVswA488LTrFpPX9RhNLQZasL5nOg7YrHODEFNziNavQDDtISiQZNjLErYtPbYfni27tyjffFYk7m3TpgrT4BWOksCCYMAbdAx2B+feDYTZdEdNmi5264kqmRb7YKUODimJqLTVfxVKjatP/TrAJ2sATtigtJTqNNalYLMMAQkxMGAIETuw5Yn2xRXqkyrUJAj9fbCPVkWBPkJv6c8T16bU9LMqkNtOh7i8RJM+U7epJcNb3hUrqR9KwFXSRI+KIlpUTvsZvOMP8pXVFLwfqC2WpA/huOYlDP2xQzoYlbX1fqYxt6mUqhFcu7FZEl1NrGPCpgW3N5tPWrlOLhKjFiXuFkgpDTtM3Pp5nDfnvoteGuzLhTFwRfSCQQAdJaJOxgGBzjCJwetUdSFIE7tYGL25n0xpOM8KXONSrIxMGToId4UkatAgmDuRIAUei1809KqhqPrGlCHEmnYfCCZJJIBM28XOBjH/IldFLxIpUPZcgzUZ12g2VQDsTqv32+WKY4VSKyzV7NB0JrHlsJtz7HBanxKjSmaheqWPiZiFuI/FY9f5bCQQMDM37QsgUStQML+NRCx2EkbXjyxfsk3srhGtEh4UrFCi1CejfwlUDeSQfw9/KdsVKOYpCoC9CsBJbwj3nY3I2sB67Yjqe1+hWZaahjb4g4IEzYgc4mBy9MBc17QtWTR7tJYrsANRHpbffe2DnL6HCJs6/FGzlNkRRUSnBK6EV1GqA22pgNjF+u4wzIVaWYdVasEp0qYUuqimZJb3ZeVZZPwm2+m8nGNpUXS8NTJBEsGg9RqWxXl/ta5wngFdiW1U0U2YtVCyCeUS3064VlVZsuM8bOWVEFZHpnwo4aH03Grw2EGBy5emM4znGqVNRY2mSxkmSCRLGbdfPBQexGpprZ2gg5Eiq3oJprjTUPZqjRpya6V00m5VlGljEyYtJjzPfAnQnEwwzkUpWwOwClj0losPnOH8MyeWJ99mXrigHIQFAoqkSSnxEgbSR1iQTbTfueUOlUy9Okx3Y1n0kXvp1EsMXE4bRqLppU3fQAdTGr7pWPQsx5dJ3MYblYKKRnq1OmKze4AUOSwlnBIPiCyCDpgwLTtImTibPvmyqolHMAtGpyHIvYsGLFwv0wVrcdo0WDaQwJPgpsFmIkOxQtvzF55jFTNftAqvFPLZemkkQoU13nlGvUCR2W2FTY7C/A+CpkcsuZqH+KYu7FQJmACLkgSdIbaAdyMX817ZtUCtQoh0i8oirq56Ne/cwPXEfC/Yo1FGb4rWed9DtZR/Kdzt+FYA2xer+1VBY9xlalSnFn0BFMfy6hceVsPAHmtFuRPnzw+pnWiAYB3i04s/wDpusJut9/F/jEf/p2r1Tp8YH3jHV7E+zl9bKS4Vq0bYL5b2QqH4nVZ6Et/YfXD8z7Ilf8A3l/7SP8A5f3xPsiHrYBOaImefLDMmZAnaP8AOC49kGb/AN2ny6/mI+uJV4XSpWrLWI5ldIF+ZjUfmRhe1FetgxKsAxt2xCwE+fbBqpVy2lfc5f3t/wCZxbmYLwfQDlcYZm4NhQpgEQAqtqMixB1G/SLeeJflH6mDKTFmCICSZ5Sf8YuUMohIDSxn4UIHoWPPtHPDlQOpUs1NZAFPwpMQSrjxSN4GreJGFq0lVlSnRdwILNdVkWAkamBkX0xBBEi+IfkfRS8a7CTKaS61pIkWLVJIQ7ydz6eHlcYdWzDVUDq+sjSSwApKLTKg1BqAjdjawg2xFk8u1mqKFb4RpnrOgQsk8hPOfXmzytUKBqavMBCZfYfhaYPko54ybvZql8EqhSyksdRO5cGw2u0nVeYWByk4sUwFLayzJZllyqfD8UzO4+nrhMpldMkQ0XLtsBsTrJhR8N7DGYre1DpXYVCjUdRBIksFU6fAwN53EyLfNMYc4pnjOqn/ABLSdIPkI8Xitb9DFXh/FSQlQPDKNKgNJmLysiQbyXBUTY9auc4qKifwzqSAFAU3kx4hziCOex3G4unxpdMKxDA3DKsQDNpBKwbwDeOuOeUbEaypxB3k1KhRZLSNyCSgsEsCom3KL4q5gHTrK6dJFiQvhiBAk21FGtB8t8VlzVN0pKjzoWwYEnUeQ8PSZPVlubks4jmi6Kqo4CJZixJIMmbAaptETZd4NpuVcWBYzWfpqFQLUZVsKgPu5BsAF2CqQeok3iYwKfOrNmGuCNTy6mbKBINgFAm0SbYmqZ9ZZSCapEUyLja/h0gzpJI5FsVOGjUzK8sAviBPIbAWP4QDqi0bjfBTvkAOzecqNAaAvJVAVZ5mFET53AjCZLItUnYAbs3hUdiY37C+NFRytIQAmtVbUNhMmII1GRG3PriLiOfeoSKfgZT4QDcbk3JBAMKRAMAiSL42j5UwANTIFKop1CRImVGqZHhgWJk4L8M9l6lOpqqwoVitgz+KOWhSD626Yn4Xl9LfvBcVHkqNKjUdiW87kSZMSZJxqeMe1NOpSan7qmjCG1bQWIlVAnvNzt6jROxgNKNHXHvWJ8UqVqSYXaAh5wTa3pjqHFFSQjUQDMmahY9N05+fPA6o7ZnNCKsajIdiBAAFzcCdI2tgxkPYmguYRHqCozAFU1qoJmJJBYlQ02Ebb8sMCZa+Vdh7518OnSJfS1r6hok84Ivi6aNCrUmgUNKmP5ABqJgmagLDfmJuRI1QBXFeHGjxalSimAr0mOidM2YgGCbAi8b4te0vtFSeoaYIprMsxCkHoI1SBYdRt0wAXzm6aP4lUpeVULBBnYxM7NOwg3NsBuJcbKqy6/DNlnaTuxJ+EclCg/lDluF1cwxWhpqtuYkERckzOjzJi2+CdL9m+Zb3jVaJpKo1AuvvJG8D3blmJ/0jciYwwMzmWq5tQtJAWjUsaizEKZCKoJNgbmwt1E6H2Kyma4etSvWy7nVpRJgAM3iOogFpgDwmInaYgnk+FU6YVEoV0dTJ1M1JTcmDKGF23LDkSQLwcUzwRjLAm5OkktzFmKt5AgiwsLjAITM5zN5qsGzVRadKxWgp3AEjVFwJGoibxy3xZz2bRoWstKoF+ASFCggE2LTJtJJJsMZ2hlEqOGqVadEkwoNU6pA/1iJj8W0tE7jBdqSUCVBUE3IuzbWLNB35DkI64YApuPtTlSDYx8TEgXjuZ2sPti1kOPUXgEaY28TTuRz/ADjA1n1L4lBvvIvcxFhaLRPMXG2AHEq1MEwulrWFjbcb2B+4xCdqwPSlr04EF4nsR09P1vbFNssC80swqf6WVTbtM88YDI+09WkRBEC2wBIHUi59d8HqXtTSq6TVp6SWjWsHpvLAAxhjNZTy7CPeNTmAdSkqT/46cLmKHIHUf9+Y2Py54B1OMUk8NRWRbGYAnpbWSPMzviLNZmmwlD4v5VcGdjN7bYQBSll9PxClF4VigIneDOxt574YyJyaBMEI4Budo1EX6Wxj82MwRZdKyROmAR8iOtxcbdsR0qATxtubydunWcMRrc5w9P4ZpVhI3WRrBM7FiZEzvz6zhRwes5LLUBYxubX6Qs7demM02bRZIYsYEAEn5zBH5xjk4lU38cC+o+C2x2HPvO4wwJfa/L+7VaJf+ICGIi2mDEGfXbEHAuHo9agTV1OSAR4pGiWg2hgVWBDHuBgXxHOmtVapDAE2DHUQBYCYEwLbDF/2NoNUzlJEUuSwsBJANiYHKCZ7TiC1gOe2nE1pqqK9NlO6IYZTcEtazb9Y+eMPQVSHBnaV7fqw9caL224LUTMM/u/4UmWQl4IMNqJUQ0xyi454zdbMLGlAQszBIJnbcATbta/XDJC/s1m31GmGASGaCSLgbiBJI3jmAdjGB1Wvprs29zHh+KDFw3l3xDk801N1ZbMCCD+uWFfOF4Is4aQVAG5ncXmY6+kXmsgaRc6+gVAi+EAkLs2p/hIXeWJJ26TaAw5qLLI1SHfxCUKiLEhYAI+Q6jEHBsk9ZbhwiXcje5CggGFLWgLIB08rk12plJpksamoKBZgYMRMmYItHftiKQjswzSNTCD8JLHwqLTETHniXhmab8DEPpe3ra9gOpN+fliLN6VpkTLCFIjcXIYeIyfhmwgnDXJFFNKkSpB8MEyxO8+O0iQIwVgArk8wFJawIGghVmxNi20mCbA8hYROC/7sNJZUgqTbTdx8IjUPCbmeRvbfGWymZ1udySL6jqiIAgFpPbciAdpxOMzKnwrAJUNE2EGNtWxF97dBjKUM4A1qjQFsi/C9kEBiNJ1hoLCdUD5Y0OXehmaYRlSoAELCIvp3EAGN8YX970KSzpEFvCdd22BEWk2vF/LBnIcbX3MqWDSAdRU6UIYqZ8IPTSf5heSMOMnEZf8A/SOTqEhFKMpg6GYAHkPHImMU+JewdR1CpXmnMgMlgYIMMq9+g5Ttgt7O6SC51Tq0g32CqTvYHUTIECV7YM6LcvPtbr5fTHRGTayFHm1b2HzVLxDS8cg0fcC3rgtwXJ6nPvslSULuX1M0xaA7MD5/LGsbLgMW0wTaecbwfXlhrU5tBvz+++KsKBvEc6tKjV9wq0SV3VQoMGTsBNpIGMnwf2mdagepmqoUT8LNJkEWGwGNtnMmpRlJ8LBg20wRcTHnfGN4l+zxYLUat/5X/wDsPzGGBe4l+1qp7s0qb1HXcNVCMQb2IKkMu29++M/S9sUJmplMuSd2ph6R/wD1uFPqPpgBnuGVKTaaish78/I7H0xXgDrhAEeOVabv7ym1jEqZkW5STblufO9qS5g9T88bT2QOVemVCD3kDWHAaepEzaem3Plg63C8tzy9P0Rf7YBGfoudZ/iEsZMxDQJ3kWkXM8oN8VuMcMNVRLS4uCQADPluDe4A2xSyVcsx1yqsZiTcAgEWUkGQLmOWNBmKSMkxDoBqg2YbGJTmYNxeD1vipcXTGkYXN5F6fxLaYncH1+uCXAaIqhqJcLqII1balNvuRuIBPbGg/wCHFBp0soc+DWBDKbzsAeW4IucPTLU6UsKSAjZzp3gSAokRfqfMbY0loRS9q6M6KqhVJRaZWAIPiF+QJg3572OKfDsnVAVdJGq0EH4pldMcyIvz+eNbSr+9prOgA6SxPIQO95EAx0BvsGDKOwAgSGMSBEQRNgywCLQPpGMYeR1oqgVkcm5TWbjnpBI635ixmbz0OK1TIFjMFgNxuD32ibjr5b40uU4SA0uVBgkKkKOQ3MlhcbjlaMXqOUVduXQX367iYx0EmTynstWYgsFpAGSFAJ3toib98CuLV/dTSNOFNwzBtZ7zaed45mIx6blLeFwCZN4jv18rzB9cNzuQpVVYMlN9QiSokd5FwRyvy6A4E6FR5I/FW917sEhLeGOhLD1kn5nEvs5mai5mn7osGZgpIUsdLEBrCTtO18bQewVIMuurVZBYAwLXMTyHOw+W+D+Q4NRy6g0lUat/xmwm5Jtv2HzwnRSYH/aXnqqZcZemanuGK6mdgWYrJ0/FLLJ1XUQVHLHmFXLRzvzBx7TxDLJWUo4V6THadMkG21wZ7+e+PNva3hy0q+inTCLpERJLdSZJvNvQYEFmcpUWYhVBJOwAk/IYLcByElnOlFQHxuYAMf0kExPhIv8ALBr2P4KPes9ZaimmRpBAA1bGQb2kduuNH7QZEVUKqwRTIAJBFusC9xN5wmBi8xnhTLLTACOFAYbEggloBgX5RaBzwLfMEyCFlokkbR9ht8sPzShKpBYkAkSBpkCIsNhM+mKVarJPn5nCSAtLVEMJDTESTIjmJt6fTBmtk2FMJV2UGHQq8T4oBSxuw5neLWxmmbB7LU3qUkAQAaYBRyZ0yZZZY6hB2C8rXMxPQMThWWq030sDoYSfEAtjAaeZHIC9xBGF4kighoUoCZIDSxuIY/DMQbN88WaGbqUqLKULUz8NVVIW4lxBAZi0j8QEKSB0F5utrpuQIUsJGo/EfOdXPnPPE55WItGoGCu6EXhQsAaQLQALgMLnnf0tcK44q1GJoyjfFF9PLUJESCdzbsbDGdqZ12N3Y7czysMFPZ+q/vZALLPijSTOknmOcEHzjmMOSpNjN37EjWjOarBiW8LHeTJIABvIi56YP183Ahp1dIN7wDEA74wXDsy9NmRjCsSR4gp1E3PLeRtHTB2lm7aFChJkNog6iIMmZMk7QfnioNMAvUz43FuQ8+n6PPFSvnmGxt2HU9/15YHVap0mwNtxMTyv/vhlPMwNo7EiN7xG4ufyxqBMc2dzPITvv3uMMObbYEgnYz87zfcb4jzLuwhBT3mSGkjpIIHeSCR9DTaiynZybSVaeXOdxhiOr5Rqo/isHW5IgAz2MgD0AEk8oAzvE+EaCoQVCSOaiJ6CCf8AONUq6ptJvbn9umI/dMeljsQd4tzn1EYAM7wXhjl9UOgXYg6DM8iQeXbG4/fT0+owH1tBJFvPnMXm3++HC+wIjzH2j7YAA/CWQkUxuCF6AgCSdRBa78oiDfbGryziKesnSw0AmNudhcwZ8to2GMZwTNsaisTcteAANxyFsEfZ+oxraizFjokliZ1/FMmDJg35gHcYxcLWR3Roc/kgEj3yj8INQiB0I0gGTy6dTeamX4HpYFjOkjS8wSSJiCeokQeQ6ThubpBaT1BZ1ekARYgNTJPzI33wzK59zEtJBABIEwabEiYnfClJLoVl3LcPpUgCq7RJPiO0nvsZtzxfo1w4kbExeRv6GLD698Uc3mWDQCQP8kfkMU6uab3pE/hnYbgEj641APJVnYDlEL89+3cYmlZmflI5iAeff1O+M3WrsahWfCBYf9Kt9zOLeXrs7QzEjQW3Pxa1/ubbXwAGKbR8JPlb5bzN4k9cTGtpUnwwACdzuYnc+GfIXAtOAXGK5pvCGBCmO8gc8Vv3pyHJYyjKFvsL4dDNGnFxO4Ymw8O57AGRf9Xwp4qsn4jpkEncRvI1SLAjaN5IxnOP0xTjQI+vMDntivQ4g5oMS153gA2iIgWHbCoLNaM2CfDEbTsvnPO87TP3r5pkZQXUEg2J0WM3MmecXtEYoZCqTUZTdRUCx279fM4tazqiTEbC3PthAR1s2NxOxBNxaIIEXjtHTALjWcJQGi4YmGXfUBO9zfly3wcrkmmzknUKkbnaAIjbGUZBTevpAGkAAm5AMWkyeZwPQjKZqCzG+/Ox35jl5YceHt7v3my9OZHXbb9XxZzjFarkb3vubiOfng4MuJZLlBoUKWJAUkEgSbC526nGU/JxSYXRnuGZZHJVyFn8RDGPLSCZPkfTBB8voQmFmnCtAInUIXbc2Ook7kb2wO4pSCVqiLZQ1hOLlTOM+VUtpJ1xOlZhQABIEgAWxW6a7Hs0eX8VIKtJzqlVRSVLM8mYAGpVUwA1zpkMIwCo0kZnQeC3gWCfGGEABrjnN+ZGC+UY06bFCVIolgQTuKiKPSCbbdsUs7RUVaTaRLMCbbk1I+2MUsiMtpgm1x9MaL2bzYVGXRcncKW8pvBi3h5x6GLiJ1KrGZNM3nvH2wT4RmDRyVU04BaqqklQ3h01DbUDBlVuL2xo/wAcR7LWW4pT98UClADaWvAEAHxQL3t4rxJjF9VCrpLAS1pN9JAIDHaYtHbbA4XMctPK3I2tyttjszVLq7tdgYHQDUw222AxlH8LTEWM1KlTcKYiJA22Mm+EqZ7sI239Y+G/n/fEfDvHTUtzN4t16YqGuwLQTZtN7mBsJPljtAJrXmbnVPYgwDz5HymfvLmCaekVDoYwYbmCJWI3kbdcN4Fl1dWLCTJ7bHtgfVMF9vw8ujR9sAF+vklYeL15d+lvPud8JRpaPCGJWY8ZneTzuR3OFRoWfPyt22w+i5Jv1/vgA6q0GFI8vz6D678sJoAF7/M/Ub4U/GRa6yZE3LAfYnE1K0x1wCP/2Q=="/>
          <p:cNvSpPr>
            <a:spLocks noChangeAspect="1" noChangeArrowheads="1"/>
          </p:cNvSpPr>
          <p:nvPr/>
        </p:nvSpPr>
        <p:spPr bwMode="auto">
          <a:xfrm>
            <a:off x="76200" y="-863600"/>
            <a:ext cx="2562225" cy="17811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438" name="AutoShape 14" descr="data:image/jpg;base64,/9j/4AAQSkZJRgABAQAAAQABAAD/2wCEAAkGBhQSERUUExQWFRUWGBsaGRcYGRwaFxocGxwgGRgZGRsbGyYgHRojGRgfITEgIycpLC0tFx4xNTAqNSYrLCkBCQoKDgwOGg8PGiwkHyQsLCksLCwsLCwsLCwsLCwsLCwsLCwsLCwsLCwsLCwsLCwsLCwsLCksLCwsLCwsLCwsLP/AABEIAO8A0wMBIgACEQEDEQH/xAAcAAACAwEBAQEAAAAAAAAAAAAABQMEBgcCAQj/xABCEAACAQMCBAQEAwYEBQIHAAABAgMABBESIQUTMUEGIlFhFDJxgSOR8AdCUqGx0SQzweEVNGJygpLxQ1Rjc5PC0v/EABkBAAMBAQEAAAAAAAAAAAAAAAACAwEEBf/EACMRAAICAgICAwEBAQAAAAAAAAABAhEDIRIxQVETInFhgQT/2gAMAwEAAhEDEQA/AO40UUUAFFFFABRRRQAUUUUAFFeWcDcnH++w/nVK641HErPKwjVQSSxxsCQTj06YPfNY3QF4nG9Jp/E8aRpK2DHKDy2V1Os41IqgkZZ1BIwSNuves3xTxjLKuuIwQ2r6wHuHaKaVFU63gXG2BuC2M4HY1zi04JaLaoGuWYRs3Lkln0wKc9YrcBpHJLHJCgMVODvkq5DKJ1tP2iW5JBWRWAyVbQD/ANv+Zgn6Zr0P2gwMMorN9DGfzw5P8q5/F4wEbRKJrmRVB1IlqggkIOdYNxIrLn1FV5PE0cjcyFLyGQYJe3gt1OnJyHImKuvm7qM7b1Lm/LH4fw6JJ47BbTHGWb+E5TttvIFHXbY9xUF94vdXRJY/h0dXPMd1bAAOThMjIO5GrasPe+No5l5byTQY6ySWKsSQMMDy53Iz18qDHrVuy41bmWIpeI7KJFZZLl430vhccmZEVSoyR5snAxW22ZVG54f4zj5ac4FW0klgCIm0jUSjHr5Rqx12PWtHDOrjKkEexz7/ANK5/NY3KiNFaOSCRlUhyvORWAPkZ9KvgY6am2yM7ivEnEzYGOP4q2AXKpG7aWlEZwQJskZG66XGx74G7KTRlHR6KyFl48tcLzbiOKRsjS0gO4Y5OA2n06E9cdq0fD77mDIZGH8SNkZ6/bYjuetOpJitUXKKKKYwKKKKACiiigAooooAKKKKACiiigAooooADWV4j40bH+HtpJWzgKcJqyDhgWIwucHVvtnarHi68l0iCJuW03k5p/c1bKFzgNIewBzgE4wM1mgks2i0j1vDGdLXUcwiyyDDxKo/EKjoSjdutTlJ3oZI9txC6ZxavJb21zIkaiQTc6dVGWGUZFVpSc7quBknPSsxx7xHbWbGOA/GTMSzFn50jupIDTsQFSNc7RJjJO+AMNT454jitnkteGpHzmGJrsHWyg7tiQnU0pIyck6dhuQaS8L4UIxk5LE5LH5iT1Jz6moZMigi+PE5s8XSXF2wlu5S5+UKAFVVzsEGAAo9sHqd6sWXDI1lQaMA9SoDO3YDJ3O5+9NeGcDe418t0TRjOrJ2b0H2+laceFLblYlDSkA7mTDAjbYjGBmuVylLbOlqENIzlhwCWd2iVN9jr6KN+h+o/pWrbwOFhK60jJXSx6hsEHzfemFvwNYoV5LMjYzknUfuTvXxrKUoGYjJ7g+h/l0oSSJym2zPX3hMsya/lBGZF9ACMb9qW3HCrQsYhEZNPzOxK4B/hHT7V0SznVkKyEbDbp+XvSax4cjDUQqAjV7nOy9fatMUn5OcwxNaSPHFLLEq7+X5GVs/PE4Mbf8Ap9KbcD8SPA28KBHZZJTbrp1kEltcDvy2JBbLRlWyI9vKBTa7+ER5C8cgdsASqzb9lVhnGD7CkvEeCzKYxoL819SSalACjHlxjr2plkkvI3CEltDqHjjTxOHu4IkzIeZHbI0bad+W3xDnlMVKtodRt0Y4JCfjPCpGueTaaY52wnMGhFXEIV3KxMVRjqdTp6ahtSyfJk5iYjmXbOAQRggoQch4zk5XoQT07OOBXSbGOJVJdVmBfe1SQ6TKjMCXtWbfchkIKk4xi6nzWiMoOHY7/Zx4vae+nQ2/JjRFizGupWkVjkyOvl1bnGBjBO/SupK2f99q5pH4ejMvKERVAkoSRjiYEYZGRI8IIz58E4Y9SOhrV+EuMGRGjkwJIiEO5IYaQVYE7kEHNWjLwyLXo0NFfFbPT9Y2r7VRAooooAKKKKACiiigAooooA8TTBFLMcAdTWf454haKEk6YmY4UyOiBcgnzMxwGGkk4zj3NLuM+K4VmukeQcyLlxpHzBGQZVRuZ5umC4/E30gYGCTqyosxrAe1aSbZefMY4YotWADCj5YxKDqBABIDbluk5PwMkSW91agpcO0ty0usC6fX5FAwZUD7JDrdYxIABksSSM0j8VcelRVsYWHOAHPlTUvw+RnkQnOc6Th23LEnPosniHj00f4qyKDIpghgRVkSUbgzszqCinUW0oMeUb70h4fwwRrjqc+Y92JO7fn+QFQyT4Ky+PHzZLw2xWNAqDA6fr3pp/w6QKW07L1wc4HTemnBPDrSwK4kRHkBOXzgDJAAx32qH4eSB2SYrocaS4yFB2wdx0OMbb9K4nFvbO1TXURVb3b28gmTI7NgAhkG5Bz3B3BHTvW9suJQzx7MBzF2L6Q2+48o71kIYDIqw9SrNg77Akd++etafgHhyKNgCFJbuRnJ+mNjWx9E8tdj2zs2dATJsNvL7V85bLiPOVOw9fpUkVtEreSTQQe2MH2xXm5WTmeaT5emFGfrTkD61lHFHuilj8oHWqShAdLqBqHl9iB/arYJXU585JwoJ6n39q9RWmsZlAI+m32/vQBRSxkdWjUDQCGHlzuN/tSzxAshCQIq642DFiSQB7e5p49lnyxMyL/3H7VWi4Q6A5ck/wAXU/QHFBqZiuLW4zm52OCFZQVKn2A26nfPbNIkdyUmQlJU3DY39GDesbL1B2INavj8ThC9xE50HZ0Ot8fxMnt9O9Zw3UZIKEZYEEHbJ7MAenlxt0+lJbW0dEakqY94FfbQ/O1u83kiWXQsUpGDblmOqMqTkJqCuhyM5KlxZzDnyBkmgnCRNqMYJXDGMjmqxEkeSNmGSDnA6DBPLyubnPJnVFmxjI0MWjmXO2uNt8HAK5GR1rpHCjb3FiJVZo9HMjlVWZfM40lSWJIUsVZCSQNS79x2xmpK0cU4ODpmh4P4jDOIpholxjG4QtvqVSerYXVjqAcU8iuVYkA5xjscHIyCD0I+lc4EY0i3IYl1DLcOTkAgaXkVsMsg2wy7ZHqN39lxnSUKSa4lADs7YQatWTnSSNJUAE7ebBPcUU60yfGzW0UA0VYQKKKKACiiigAqK5uFRGd2CqqlmY9AAMkn2AFS1mvFHHLYQzpcNmLQUdRjLFlJZVz8zqi5wOmdwe2N0BwyPxezXNrGxtZUt2KpNJGwM6ldKyTEksRgDb1+gw2biSTW0UbPqs4dRbRG5ZtLZZHkOF5WxZWPY43OMuHsyOUw4bbATQhmhZyJEfWQNEgBYZijA0nAHtlqSXLi5DhS6QIV5kQZXhE2PJCr7BguC52btt3PO3uyy9Fa3Z7ib4qUYyuIo+yRnYfcj+tPF4HOUEgiJU+hGfy61Ws4S76UTmEdVxnHTrj61suAQusio64JwCBsB1GwPauKX3ds7b+NKjMW1jKqqyyeTJBiYEacds++etepYmGVUsUfylHOoDvrXP1+2K38VuuX8uAMfmNqUXPCkEhPox9cD9Y/nRxEWTYcB4WAuQMHbPXetGtshGOrDcb4O3pVKznAAI3FTBFc41Z7jrnbemWiTdn2e41A649Y9QQG+4IqIY2C5PpnOwFWHcD5u25YnoPoKrtPCdwZAQOughd++TQBYswD5m6AbfWvtxJrOlTpHvjP27VHpbAQKD3/ALEV6fQoB0qx7ljsv5Dc0ASLrQbMo9Cd2x3OR0qld3KltY1H/wBWM+1TLCpbA6sOm+QOp27CmNxGiR+YhVHStqzOjLS2iLqeRgvdsgH65OfT+prnksqs7GNg8YkYKR0K9VI9a13jC55YRwglRpFVlJ2JO4z9x/SsfEPZV3yFXYD7elTkdOJEsi7H9fX+tMv2dcV+EumTflTYQjJ0iRsmBiflUHDRbY30bHqF5WoIoU5wEhASVWhZj+4Xw0Mm5G6ThGzn19cVuCVSG/6I3E6VxiwmkXziJ2KuIirZbO5CyFgAdQGNlwGXcebY4TeRS3CNBGqoyMJFaIEhDpYHbbDZOM5zk7dqWzcdeewtZZOUHmYAc3ZEmiJYlNIGZNSthXYAso333ji4q7S2rSD8flQt+GcCeNhi4jAGRrX5jHk5C5XBBFdyPOOkcKn1Rjy6dOV04040nA8v7uwBx2zirdL+GQlXlOkBHYODqJyxUB9iBjdR+Z+gYVdEwooorQCiiorq5WNGdtlUZOxJ+wG5PsKAKvGeKrBGWLID21khfcnSpOkDcnGAASSBvXLfEXEpTcShX0wQozSK4Zl5twgXTG53KZkD9kGrv0p54z4hcFoTGeW8izojhsxclkUs0qOoPNVuigdQN8ZFII7iSa4lttUc8cichrljgTSSAEKug7eWNtx/DgHtUZuykUJb/jMYjmZJXKq7LIU0MjQgBtMcnVS7Ny8jYgnc9DFZoUiRejeZ3woUcxz8owdwiBUHT5TsOtWLvhYN3HGqkRW8CzSYOUyFxCm//wBU9D1xnerFopD6jvpGfqT0HvvmoTf115LQ1K2OeEzyxRqsfkH0HmJ6kk7k9q0Fpf8AMWN22ZHAbPoTsfpn+tLOGcHeNuZMgfPy6yQq+w7UxlYHYI6ZGCMagfoR9KkujZbYwglwH3GWfb6ZNGZBkrqOOoAH5+pqHhqjO+SAN6rXhdTrRs6T5l3DD0I33rDBjORgMAMMMnG1eIj5wV7Hc+3pX170AKpZVYjI1bKc9RXme5AGS6k+inJrDSeeLLHbOdx6fX6VHKyAASTEMR0GSB9AB/WprCbUvmG4yB2qtcnlk+RnY9l6n7/SgCw0kYVQx6dDg7j6V4S7jbypkuMkbY367+9Rs6NGpIZcE7MuSO2COpqa3uEGCgYgdwmlfzO5NBh6t5CsZYZJI2yd/v8AeqDtNpaTTqfH73yp9u9ObGLyb98n6ZOahu4hjFb4AzE/CTc27xSnLSDY4wA48yHA7Bhj71hUT1GGUlWBG4YbEfnXUFULsT32/wBKzXjbgZDfEp8p2lQ9Q3ZxjpnoaSStF8U6lTMvUN1DqUj1GP19/wCtTV8IqCdHY1Zd4Pdg2k9q7IYSIbqLmDqJn0XCjOx0yh8f9Q9BTY3atDAbw6oeQgMkQEb27LI8aygZOU8oJOSUK5AwxpBYXhiEDgRO8c09sVlGUZZkFxAHbPlXma1X01N75bWN0I4xpMRDMxjMjH4mBlcs6gIhjwrnWj5Pl1nD7Z9VPyeRJU2jbcG45JyGEjRvcWrKJZMAK8TYPOU6gAHi83XAZWGMYrYCuOnxE8VxEgnjT4gyobm4CcllQArpUFTgliAHCqD0yBg9N8Mca+Kt1lGk5Z1ymdDaHZNSE7lTpyPrVYOyclQ1ooopxQrI/tU4nJBw2SSIuGEkXmTYgc1dWTkbEeX/AMhWurK/tPQHhdxqBZAEZwOpRZFZwPfQDWM1CHxP4ktsS2xSSSe2jYty0YBVVAW0scqSA6kqcg9+1Yu3KiK3iHNtEPNliGoRy5AMcLNudQPnyeven/HpXPFHjt7mMidHZxgFgssA0qCRjJMesH0Iz0rOfHSQW1w8yiSMQIkDBRIiSLENJDgYVfO22Rhu1c8vRSPstcNmYw6z1u5WkOTluRbAQQqcY2Mmpu4wgO2aYcI0GVlY4Y6NPofNg/kN6g+G5chizkW0UNsPQFIw0npvzXYZx2FL73UGDocMvT/UH6jaky6Hxq2dBunnjZgmph0PTBHuG6VGk0rbyARqOuBuf50p4X4wllTYxyFRuGI5i+xBPX3oiuJZiXlYBFHRflBHqenTtUXQ6T8j+yu1TDeuevcYrxHeq0sg9AoPscZGayl34l3IUHGcD3BPX1+9QWXGVguDrJBmwJD1CkfISc/Y0vJDfG+zfTRJMgD9MY6ZH3rzBwuJDleWPpnP1FJJOMhDupYAg4Bww91OMEY7Vch4ojgFUmP/AHDSo+u3St0JsZXMgVcJ69fevjcSwRuNRG39NqozSlRrPTG3oP7ml9tbtLqkz0IVcfu7f1zvWGl5biYvnIbvj5T+dXvOcFhjB+XJNebWE+UHclgPfc9fsKnVu/Xc/wAjQAwt32xUFzmvUZr5cNWvoVdii9jzsG0f9WQv8zWB8Rxf4gok5eIKpwj7FicnX/F0FbXi9gJANUayYOQrZ0k52zgisDK5aSR2iWJmbzIowARt/PrSSdI6MSuQUUUVA7CGRcx3S4yViS6XI2VrWUFidxnMUzrjB7egNPIoyNRlkit410FXkZjrZ9fKACDOn8M75IOMYzSiGEu1wo+ZrC7VRnqcRtj8l/lTDh1yka2IcsY7+DllQ2kq3O8ki5045bOuwK/Ox36V6GNcoI83LSyMf8Bt4p5o4peRdWk6TMpeJg4kiZFcAyfuYc4OBuO3feeF8i1jRgFaMGIhflHLJj29sLtXPr2IRyaZmVobaMRM6kSCRSANMg6q0kko1ADYDOQMVvOBSgSTqCpDMJV09MMNDDYbkSRtnc/MBtXRDWjnl7HVFFFVECsz+0tc8Jvf/sP/AErTUl8ZmP4Gfm6hGUw2j58EgHT/ANW+1YwRy3x2j2vEhIqxPl4DEh3YxogiOQu+WclFJ9e/QYfiHh5BetaCMxs88aDzYEYmdQqld8sA/wCQ96f8XZrlrqZUnaWWZSrKm0aq+IGk3bYcseTYEvnIxivXB9M3GLWXcvK8U0ykYKSRxyc0kZ2GuMP7ZHTpUvJTwOZ5A0tww6PPM2e/+Yd/5Af+1U5hnIr5w+QtErHq41fdyWP8zUjCuXI7ZeCoXS2ALauhHQjY/nUrvKwAeVmUdB0H5DrV3kex/I/2rxLDnbHt+veoUzpUl6I7aCNm0yFlLbKy9j2z7bD8qJSQWU4yWyWxkn8+ma98vI05JwuzHAI36H1/pXueYt10k46hQD9T+XWk8UU7dnmxv5IiFAWRB+5IM4/7SNxvmtPY8TuH2WGFdtzkvj0wDS/gnCdW5/P/AEracPtAAMDb0qsEzmyyjfQik4XLIdUrlj2xsB9BTG2geLdMYONSH5T+vWnwtfaoZoaq4NEeVlFrtyCEjWPPfOT9qjyFAAPSpZzjtWe4neEHAOKVglY6HENutRy8QHc9awV7xCQk6Tv2z+jVKb4ltmk0j0A/1J60nOy3wtHRZePwxpl2UDqSxA9v6msHxTiYuLiWVB5GICnGNWkYL49z09hVOPggPmclzjq24GBjbtvn9YqQjFLOVqiuLGk7sKCKsQ2ZLKMZLdF9vU+grxdOpbCYwuVyP3jndvpUqOi90euERA3UWo4Gm4Bx10m2l1fXpn7Cr/guRm4VA8bYmtkYx81wkeJy0becg4CaS4HXOBS7hrf4qEHoVuc/QWs1Ov2TztHYwSKk74VlCxhSzefUQNWBp8xJyQdhg5rtwuoL9ODOvu/wbW/Crea2lsHvFmLIUSYyAznl6Wk1gAA8ttOCckrgdqacC4mAsUjPG7QkW9w6DTiR9CuGJABYXAyQO0uceqrxbdc9kmMMglsrkP8ADvpaSSJoQZdAV2BOgMwAPVCOtMPDHALhbm/MwAtrpy6BdnzjHMIx5MoVGDk6oycAYz1eTlN3RVDg13zIEYsGbBViGVgWUlGOVAHzKegGOmB0oqohfrH/ALU+KRxWJjmB0TusRcAkRhj5pGxv5QCcd8VsKwn7ULL4iFo+bLGIYzMyxgfiZDIq6j08w9O9ZLo1HLOJ8SHxEvIAvHhUa7iDnozqBnXrifCsMYJxgkd8V74LevJcGRUeONLW8kUyvzHLNDpZi+kNjmOMZHernAOINZJHbW1tG8t0iM1xJIQsgmQNhVTqIm1qcE40HpmqvArvXLdOqCNJbGflopzpXnRJuWx1Vf51BKmVbtDexgPkjUAnAA/LGf161pI7aK3XJjLMBkyacn7CszaXpSaNhv1BH/dt+vvU/EOMTliOZpHcL/euNyS2dChJ6GlxxkufJJqGPlIA98DNQSxoyahswOlh9s5z+ulI1Yk+p/W9NbJAyeYt5zpwoz32J9v7VNSsrKCghbeyzmUclwqxmN3TYMYyHEzYJ+VNAyR0yCaecK4Pr8x6HcHvv0/ljptUd9wQ6DpbTKity2BxpYqVzn0IY5HpTbwzxiN9SYSJlYqsPRo1RY1OV1HCM5JUg6SuPoLqHJfhB5Gm6HNnYKoAGwppZp6YqvEtX7M708UkyLdlhW2GarzdDU7yCqVxIN/SnkYUZzmsjxpzk/T/AH/0rYDBzWW8RcPJOEG5BPfbAyKhJa0VxtXszkNuThj3396m5nX9dKg8NRzaZBPcR3IUxEGJldVLoWdNabErsDjbcYJpyODlgTEDv1H0HRvb+/Spyg4ujoWRS2yndJ0BJz12O363qk8Glt/sfXsKfWnh15sSynkRAhRgDWxHYD+/rVweGoGl8lw4VBndQxJO43HbIzis4NmrIo6sy8zMpZR8zYz6gfw/l/SqwiOM4OPXG1XuI27QnS+eYSxL/wAWdu/sM/eotEixFz8mnGM9M9DU2tllLVlKF8NPKDj4e0uHGe7OghQHbvzDtnrinv7PuGzRWaTa7b4fQranRmMbB8lnVWBwCOuRp2Y7A1m7tR8JfnJ1MtpCq46lpzK3TfGiH0pzwHiE8UBjljWa2maO3SLm8rzvGsigSgZAOCvmA3I3G9d2OP0iv9OHK/vIZ+O+ISRwiWO5QyzyW6JNa/ghgecvzkuGUYXIB20jptT7gF7M1/NbOzSQ2+g6pGxJq5aBM6SFdX0tLuMgqx77ZCx4pDNbXT/8PSJnEoiM8rTO9xFC3NOGGFCwg5bIJK48x6P/AA7ZyNYQpGeUbiNIWYq0nN20aw3RQLSIkZGPMvp5ug5zeeHeX8NEYdRjK6lLHLHUSxZj6kkn70VehgVFCqAFUAADoANgB7AUVUQkrEeMLsQyXLyamR7SNVVQSxPNk1DbAAww3JG3fatvWC8V8YRWm1eSPUI3lLZUMsTFVKDzD8SVd8Y2JyMDKT6NXZyqRyOTGrO8SLiB0A1oJk2Q6wAwJcfNup6HFR+HAEZwcf8AIXCj/ujKOdvYr/KpouFCRkA1vJEULxRpqDA+SEgagfLIT06Behq1Ywab21ikKDU0lvzI3Dgx3ERjjcOq4PmB+pB3qRQ96twO56D/AG9K0HC/DupdUh+wpf4S0tlnGHzpOR0K/Nsenmz+VbBR6Vy/Gm9nS8rSpFNOCIo8ux+1VBDNG34ZAycZIH509jFFzDlT9K3gS+RlOG2dTpk8zA7n1zSnjFs1s/xUf8Iim7kQmRHaRATgOmnPoRnI2zWnxqRX+x/0r4V1D6U60I3ZPw7iSyA4cOQTuBgMMlVkUHOUYLkMCQRjBppC9c6NyeHu2tsWqwyGIhSSsrOsiwuSSBG2GVOijWehO+5iutypBDA4OfTsQRsQRuD/AKggO15QoxY5FQyDavMb5r1ppGMRCOqvGlYwssSqzvhQGbRHucEyMNwgXJOnc4wNzV5VrKeKdU8scHISSPIUNMw0LI4IJjiKnmyJENQJ2XUepIpo7ZhY8L27GMSScsu2T+HGETSPKiqnYCMDb/XNaGCzCksm2x1KO23f29K+RWuiNSm2kDGPQbBfYY+1fXPSRc5K+24PUHPcE1jXs2xF4jtiIgYW1FhqCt0J+vbb+lLv+EzQRrIjiR2KgqdgPfUfT/SnXJLMY2KqmdiTj/x9s1TXwW3MM0c0g0nUEdi0W3UAE4X7elTcb2UU6VFTxHZOYUuJ5oyYzllVcKFPXB9c4rJXN2JhlEblLtrOcMQeo2xjOa1XEPEEchXAQoh/EPzIxXsOxJIpB4q8TvIm4xGMsFAwMLuAMY64H50kkvBbG2uxJeuq20JbH+Ju3Y53zHaxctcb7YlkftnzDsKRSyGaKOGDPMlmZ9iMcwkRQ4IOxAy2T0zTbxIzRXaQjGqytUjO5wJXUvK2+QTrlIxuCANjiovD9kFSGRFZWgkZZJEhLv8Aihnt5cKvnwQy9QdxuNq7Eqr+HM3dv2avjnFzLdQXTIgjtppLOUK7Mp5i6S/QeR1dsNgk6QN+tbngnDxHc20QyViilbOvOSui2jZlxgExqe/XV1OTXLra2ijjmjiM8juiA64Fhj0RukokJkkDAomsEsDnUe257BwGz/xc0oXSgiijX0Jy07Mp9MzAf+NOuybNHRRRVRDzI4UEkgADJJ2AA6kn0rk/jmHUuCqMZfxWZVwXidiUVlIG4VVBOSTgV1eaEOpVhkMCCPUEYP8AKuT3F/Pbc7E0ZuhK0bLJhnZf/hcsaQFVoVCjI+ZDktnFSydDx7MjBOxmlYKEk+HyjjVgzWoS5Db+pibbPc1DxviEk9pbXIlLSDn6SoACNBJ8RGq6d8iNu/TTv0r5a35WWC5llXKXSq0OrCFG0hpAmM7JIVPXcHoDivJt47e2zptw0dwuxbVLL8MGiuGQ9Ar/ADFc7Z7g5GLo0cQ3Kpf3SrkI7iePt5Z0E2Ov/X/KtfZzahXPOIjStrICCyI1u2OpNs+Fye+qCWM746D7arg198vocVCSqRXtI1KipGG1eEfbNDPgGsJHuw3TBI3yBn+Veguk1BanVH9yf51dRdgayxinf8PSVGV1yrDDKdwQeox+ugrJ86WxdmYvJCzxHmFmZ4ANMcmvOS8IixtuQQGznet5gVDc2YYdP17H6U6bRhLacQjL6A41ZIHXDYAYlScBhpZTtn5h60x01z6bg72jF7ZEeMuJJLViRGWH78JG8UmM9DhgcEGnHh7xUsoABwTnyM45yMDho3XOWIyCJAMMrA7d9a8oB/xK55UZYJrPRVLKgLHoCWIAHc+wNZzwrwnEr3EsUMcxLI0kbGVpPNlpDK2CdRGw2AAAAHSo+PyC5KxlbeVXYxqJcyHoefOiqSvkBC+YbNgaskA6KxhVECqoAAAAB2GNtvajpaML5uMd/TNVBLuQCB6Z6Chn3qtNg1jNPtxw9pAQTHIOpx/Y75rOX0GvRGskqKWw6hzgjv16daaSlv3eopXxB2GGx/fPeptjxM5xRVVxEuAib4X2OQBjpUVpEJrmISnEUf4sh3AWKH8RsnIxllVev732r5dnzuTuSwA+g6/eqHEnaOzfGBLfsLeI583JjfNy+RnCM+EwTuM7YxSYlyn/AA6cj44/6UrXh91eK9zHGJXup3YxqyiQHd84Y/JhsDB/cximPDfDKSa4zeW4kC4eHLkgruyM/wArODtlcgFWr1xJ/gbYPGQJZUeJNQBKQqn40gPZmchVPud6d2M9zYC3Sd4UslS3IWXzMzpGJJGtxENWRI7NqPUooJAO/Uly2cjdCSwltrS9hS9jlKiBiYQgk1SK4MY0qoyMBjqzg53OkkV2bwTbutlEZI+VJJqkaPfyGRiwTckgKCFx2AxtjFYHhNubsxCe10zfFK0ZCmNIYQOYyZU+YiIhScANqUfumutAYquPoSR9oooqggVkvH/D35YuYc64gyyBQCzwt/mL5gQcY1AHuK1tfCKxq0CPz3x+xiEsMluuTK7I4kATPO0CLtmNJY2JDHy5BHbTSLjPEriMJMG/BkctCViiUsynllZSm+cKQd8MMEA5OOi8V4LHAbqFkQGJ0mWTZTypHzD16mOddJ6eV9vQ87tzEiLzTKEmJEwj0eVYhrMnmBJZZWBxtnDDO9RWtFextBKs9s+gHDD4iNfmIeH8KdMhe9uQTsuTFkk4NXvD834agndCV98Dp3/WKTeHpDBPLERzOWxmQAKA6qcSqFYdJLaQnG3Tr3qzj4adlU60OCrfxIRqibv1QgZyelTyIeHo6BDd4HUVObkkYG+axtlxppG5ccbO3cDPlHqTjp+u9ahYmRRkb+wqaYONdjCGQYwPp/f+dWLO62APr/OqFs2Tj2q9bw5jb2INYYW81911Ax2z+f6+tRh8Uwp7mFYPx7ZGFfi4peUygxvsCsiMc8th33XP+9bd22rn/G+XxLicNi8vLijDGRl0gmQnSFGo7+bSowCcnGN6eCtmWS+F+IzIzXVzbLFHcLEwngh/w6oI8KGZCTFpOknIKjfOkgZ3dlx2OVFZXJDAFdgQc7bMuVbcY2OxU5FL77jcVkLZbY86wDSWrw+VvxVBdAJJGGRkFTkldgKxHD+Oi54gxtFNvA2C0Sx4WQCQuzviQoJFJADL11dF6VSST2YjqitkVC0m9Qxzbf7eteZJvU1FjHmeT0OM0muZiWCOQHJ29G+lWLu42G/96z3iDi/LCgYLH5c5yPX6bVNlYop38DTXPw8QJd2CZ66c/O2+wCJlj/20i4zxcyzPLAmUXFvaKchREhwZAdgC5GTsB5jk+tmWbkQN5mF1ONTSHGbe2OzuMN5ZJvlA66fTUKWcOsBM5bEixRjTqiTmPGgGY2Kb5UvhWwDsW9sWhHiv0ycrf4aTjzW9vPEbprmV40jSP8NYbaPSQZWBOefhm1aVBB2BNCWeP8VcB2eUloINKQu8cZIXV5tNvGSFJUAliTjfGJr+/FqkQtpkkF0vMkSKJPhcodReCP5lcMugNgZ2PVdqF6Xz+LPHJdTf5wljLb4DRJlMDmeXBVdk2B3NUJnRv2S8IPJN1IHDPlUDvqIGQZGx8ql3XJAH7o3NdBpf4f4aLe1hiAwEjUY98b/zphVoqkTfYUUUVpgUUUUAY/xriK4tJ3xyiWt5sjK6JMMrMcbBZEU52xvuN65Xc8GnjklX4czSrI3LfRI0WkyGV/IBpVtSEgl9wMYbOa79eWyyRsjjKsCCPavzg0YmlghkiaK1t1YTMshKzsCSJN/IJCACQSTjqegqcl5HiKZrt2uDNEuhg5aONF8iAfuKoJOjAO2wrQZSWBHQYVRhQQf8vPmjJB+eKQkYIyUdSGODXvjUfw88fK5ltczl9PJfSscbsFgbbCnmbqVyMacgClPBbkLJIOXpY6ufACQ+tThpIARjPUGI9R/44SrQ90aDh/iBoohFEAp6EjbV6E9+h6U44ZfXDbTY6jHbbvtWZurdSiyIwdG6OMgZHVTnow9DVvgVwctkkk99+3/vXO9FaTVm4RhklTVrh0mBjsTSK1uAF+9X1nygP6+tAjGay6Wweh2qO5UrUMza11DqPm/vUtpdBl0tTCFV7jymuecdhlUkY5keSwUnSyNqL6oZAC8ba2Y4HlOo5HTHRrm00+Ybqe9KJ7RW64/rTJ0BgEkUIRbzxxOucRXhw69ciKTHIfZj55ArkrjvitH4E4aVTmuBrkOonGMZJI2Hlz5j8oA39qvnw0jHcAj0I2/L7mm9pb6BgdTTSlYUMkkqvc3O+nPX+lSMmlS7bKPXv7Ck1/xAIjSsQoxsT0GOtJIEQ8X4msSszHYe/U+n9aydvOZ5GuJQpAxog1FWkOcJCm2W1NgnphQckZzVeS7+JfXKdMEe4H7zE7Kqr1Z3JGB0AyTjG6ziXEDANGr/ABBDK5z5YFY4aFANi5HzH3IPfGxiPdFfjd+87snN5hY6pXTaNmUbIg6FI18qjocZHXNO+E3UMMRKSgvJGw1hTFdWh8uohwGDQlcjIIzrYCk/AyBskKXDswi5DqXLq66m0AYZGDIPOuCNQP10t7wy3iCc+SXm3DoHtFkSS4AjAVFllQBYlX+HQH3x+6aqIy94V4et23NtbmWC5UFWUxqVAKGNTEw1HKlsE9dT58tP/DvhgrfW8UrjKM0rDksA5UbjWwBGHwwBznUxpaLGWVjLcJFa2gidI7f5cQjAMhUgNHhtLiTTrzywF3Na39ndiDO80YmEITSusuYmI21R8wayQuxd8FiTgACsrZlnQ6KKKuTCiiigAooooAK5b4it1t3uba9jYcOuXaRZVVjy5GAyG0nYassCRgHr611Kobu0SVGjkUOjghlYZBB6gisas1M4FxzgTozi4s2vCU/5qGR452U/5bzx4ZSdP7xXzadySCKzEsivGkwBjlSd156uTKzBAya0J8pUADUvcMCNxXVPEHhk2ckaOzNaEvyrhmfnWrMBphEikERORgFjjVjJHfE8VspUYm6hW5jLkG4BZJPImFFwqj5o2G/MUMMNvhs1MdFHh3HNBleQ7MQ0sRUCNmPdNPlWXAzyzgOMjZgKvGBiPiLLEi9JIQdTqQNRx3ZNPnVvmHysNgappdEwzRqkjPuRExTVFI2SSYivnj0sSHUgj8sqfNHJE1u7wzbEEsd9KAiRXOAyu2cKc/NgGk4ryNZsOGcejmjJQ4I30nZv96bcO4iSpH5fT7VhW47BPhr23kSXH/M2x0OSTnVJGdjgE7jBq/FJLCjSRyLd2yYJmjyJFUkga4yc58u/pmlcDbN7DfaTnb3/AF+v7fbm5KEOu6n8x2xWMtPF8bdx6dcb/SmFv4kXcH5T1H+tLQUzYQ3eoHlkZI3U/Kf96huOXnzrJE3t5kJ/3rJtxpUbKMTvtnYir0PjRdP4m4/nW6M4seJcRjYn+Rr0eLxp0Un3OD+VY+68c2mdhKxPZF649/Wqxvbu6B+HgMKYP4km7Hp0BwAQcevWgKHPHfFaLgyMSd9KLuxP07D3NZS8u5rpkMi+Vj+FEPl2OMknynBGM50jB32Nerg2VmSZZfi58HIGWGQdIJOfN0LaXONxtS288SPI+pisCHysqrzCEOx8u2FVDjTkd9t6aguuj5xLjvLXTbsrOgOqUbrnG4iz1IH/AMQ/NjIxtlRYWyhsOzKe+ka2OPOSmdtRBxgnbOTTu54EgiDp8SC7sollhVIm2BKHDlkZfMQSMELj3Gj4JLNM8kMixyuZ3M1mwUh2XDs4xhoQSAmtGKkqpZdLZpzCgY3lt7O1gIijuLqWOIFAbhFBCSl5kYbM0h8ukDC41HFaW44FFaObqQzK5lK2UVoTgooJWNTGMKWDMHY7HU3XclzwXwuYJeYQi4V4eHwr+LhWbmM7yaj5mLENuMLnBwa2XA/BkUMnPkAluW3MmMKm2NMKdI0A9Nz3JzWrYrYq4N4CMhSW/ZpdJLx2zNzI4dR1eZyA0snqzd9hsBW2VQBgDAHYV9oqiVC2FFFFaYFFFFABRRRQAUUUUAQ3dqsqNG6hkcFWU9CDsRXFPEfBORO0GpYZY1X4e48/PmAOVZn+R+WCI2DYOncHbSe40q8ScHFxCQPnXdT6/wASH1R1yrDuGNLJWamcAn4KZSDcOsU8BKsQyqSEGVMigLy2TTjUOo05wVOYXsbpF1OFZXDwrcW0iSllJL8t4lY8xds4wGxvvgU4SO2Ehe5Rll88R1R3AATRywGeJmG6bfLnYUutfDlqXCQzxurAs6c1MDfbQJlifmBcY3GT361MczvFJdcysykGRtR5CuVC7ZCox2OcnG4GcdMVQjkmgZZVMsLN5kkUMuoZIDA/vDKnP39K1ScFngyhkkVTusvmjkjJ2DbnDRNsGCt6kdMUmjt3TXFnTKCSH5hIk2OqMebQ+rdhjGdxnJxQafR42dv+ZgtrrYAu6ASYGAPxIypJ2771OvHrA/PbXEJ9IZg6+uwkG3X1+9LeIWhQR4y0hHnYHIyc4QgoNLqDhhuO4O+0bcKxFzDnyOiMq5HzAsHJ06QNQI9dveikwHP/ABiwG2L8/UxDcbf1ryfEVgM4spZT6yy/boo9cVRseDxOfPLLbxtHIVeSMFHdQcIGVtwxUjVjqPWvvDuDSy7IhkVk0gRtzArFdS6gN1PlOcjsaKRtl1fHbJ/kWtvD/wBRUswwc9cjBzt0qjPxS8ush5ZHUAEouoAjIXZFHmxjc/2qzFxWOIRgrbkpIspTTKxLKMFWDsqhWB3xvkU3tr25l5YjUySTIdEzTvEsKhyzBtLKqjUNXnJJyPpRRggHC1iiyULFpWh1jIeN00vhVzgsyNpww2we9Om4HBBJj42NJVkP+ZGZFVQqvG5MIdc5Yg9RlcHpV9EvlZyEt7siUu4ZoJVYgckOEEnM6MQWJPyg0+i8O21vCGv1sIgVfCpC6uT0DR+fXP3wMBffDA1plmZsriO3hmR7qG45zxuBA7mQuPKTIHhDEaW6MwAIYhSTs6PAtHFBEliLlpbeNkWaR1COwKyzHbIGpSSDvsGBBxWr4BZSThUs7BYIQc/EXcarjcEGK3TGpgQPM5/d3NbTgnhKO3ladnea4dQrSvjOB0VFUBUX2UUKNuzLJPD/AAH4ZQZJWnmICtK+MnAzpUADC5yfUnckmnNfBX2qoQKKKKACiiigAooooAKKKKACiiigAooooA8GFd9hv1261SuvD9tIpR4ImVhggovT8qYUUAYe/wD2XoqEWVxPakqRoEhaFvQNG+Rj6etYvxF4WlhQi7tQ0ZKlp7PGDjJJe2fyBiepQpnWx3Ndsr4RSuKNs/K91bJyp1VZnUaBA4YoVIP4nMhbJOpdwATpO24O2rl8PAowt7yz5Dy8xebMhGlQdOtC4BJ8pw42K7gb12e88I2krh5LeNmHQ4x/TY/egeD7L/5S3/8AxJ//ADS8WNyOJQeFonfmTXltK+rSqm4i5aafMqhA4GjA2UHHX1qOLwUHZS1+SigluQbdWXTldgk4xjr0O31rvEfh21UYFvCB7Rp/avE/he0f57WBvrEh/wD1o4v2ZyOG8S4HexxMoki0HzEsru5U5Ks8s8bL0QbIwH5mmE1lZy2nw7RMuhmcvqDM8ShSHjkiUxktvhWGAQcle/U5/ANocctDbsGDB4GMZyN+i+Uj2IIpHc/sr5ko5l3K1v3j0orvkklXkjRSy7nrk+Y+tZwZvIR+HfDbOqDhqRwxI5PxmkFZfKU1RK6l2YAhdeQhKsQOhrX8A/ZzBbzfEO8lxcb/AIkzaiCepUdB/pWohhCKFUBVUAADYADoAPSvdOooWwooopjAooooAKKKKACiiigAooooA//Z"/>
          <p:cNvSpPr>
            <a:spLocks noChangeAspect="1" noChangeArrowheads="1"/>
          </p:cNvSpPr>
          <p:nvPr/>
        </p:nvSpPr>
        <p:spPr bwMode="auto">
          <a:xfrm>
            <a:off x="76200" y="-1100138"/>
            <a:ext cx="2009775" cy="22764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0530" name="AutoShape 2" descr="data:image/jpg;base64,/9j/4AAQSkZJRgABAQAAAQABAAD/2wCEAAkGBhQSERUUEhQVFRUVGBgaGRgXGBUaGBcYGBUXGBcYFx4XHCYfHBsjGRwVHy8gJCcpLCwsFx4xNTAqNSYrLCkBCQoKDgwOGg8PGikkHCIsKSopLCosKSksKiwpLCksKSkpKSwsLCwsLCkpLCwsLCksKSwsLCwsKSwsLCwsLCwpKf/AABEIAOEA4AMBIgACEQEDEQH/xAAbAAACAgMBAAAAAAAAAAAAAAAFBgMEAQIHAP/EAEYQAAEDAQUEBwQHBgUEAwEAAAECAxEABAUSITEGQVFhEyJxgZGhsTJCwdEHI1JicoKSFDOisuHwJENjwvEVNKPSZHOTU//EABoBAAMBAQEBAAAAAAAAAAAAAAECAwAEBgX/xAAnEQACAgICAgIDAAIDAAAAAAAAAQIRAyESMQRBIlEFMmETcUKBof/aAAwDAQACEQMRAD8Aog1sFVgCsgV9o+MZxV7FWIrIFEx6vVmK9FEx6K8DWa8KBj2KtZrMV6KyDRivVkisUQG2KsYq9FeiiGjxNYrMVitVdAMGvTWSKxWMYmsGs16KBjE1rW1YIrAMTWtZivEUAmMVYNeisE1gGFCta3r0VjUM69k1bnEntBHpNQK2XdGmA/mI9RXkbTOjUDwHyqdvaxW9KfD5GvNx/KTPRP8AHRKatnnx7k9hBqJV0ujVtf6SfSjKNrBvR5n5VM3tW3vBHh/SrL8o/dEX+OX9FlbChqkjtBFa02o2oYV7x7xUwvSzq1KD2p/pVo/lIvtf+kX+PaE2Kxhp06Gyq3NHwHyrU3DZ1aJH5VH51aP5HG+yb8KaEyK8Kb1bKNHQrHeD6iht57NqbTjQSsDUR1gOOWoq8PMxTdJkpeNkirAUV7BW8V6K6jmo1w17DW0V6KNgNIrGGtymsYaxqNDWIrcpr0VrNRphrBreKzho2CiKKwRUhTWCKACOK9FbFNYrGNSK1KakIrWKxjSsVvWCKBjW2XhhQVSZMJHqT4etUUX8ke2O9OveNPSqtuZSrCFkwkaJBJUTqoxu0issIaGjSj+VI9TXiVFJWezcm3Qasz6Hc2lgngcj4VaU2QJVPhI8qDJd4NHvV/6irdlvF4HrBsJ5qVOvGaHFMG0TDB9pPjHyqTAd0eIrd6zNu+2gYuKcj4xnVRvZuF+1iRB3QoHd2im/xautG5+mW0sqGefjWhWse8ryoTe6SwsJQtZBE75HbFDXL4dkJQ4uSd8/EUqx2NYyM290OD6xYSkEmCRPADPfTTs/tOT1Hu4nUZ6HlzpPf+qaQpZKyoidJMjXLhVhnPMGQdD8FVrljehOMZaG++dnZ67IzOqcoPNO7uoKu6nRq2rwn0q/cW0OCG1yU+Y5jiKZX1HDibAXlIExi7DX2MP5GSjXZ8vL4UbEVVmUNUqHaD8qjIphb2xblQU2tOEwZjXeI1qdN/2dXtCO1Iqy/Kx9ok/x7FfBWMNNP7TZF7keEelYNhsp3pH5iKqvyWNkn4E/QqkV7DTSrZ9k6KPcoGtF7LJ3OKHcD8qsvPwv2SfiZELMV6KPubKq3LT3gioF7MujTCew/OrLysL/AOSJvxsv0BYrBFXbXd624xiJ0OoPhVarxkpK0QcXHTIorEVIawU0wKNIrBFb4awRQFIymtSKlrBTQMC12FQPZr25n5VItqTocstc/Kr3v4eY1MQD261A7bI/y5A8fCvD2ro9qiFCHCYEQPuie/OriLNMIVBnNRyzCcxNbXE4q0PBCGxoSdd3b/cA053NdQaQ66tIURkkEA5JzMAjespTV8UbfRHJOtCW86uSUpxEGAJjIZq8yBV1hw4QSCJ1E6dtHr9ds9l6JC0IK1JJVIA0OZmIzXi14VllNmeEBKOtIg5Ezwg50Ztp0mLHq2gO4hKxC0pUOz+4oXadmUKUFNqCRoUn7JjFB7Mu+mZrZVKXmyl1QaCpW2QDKeCVDPPnQu02sMufXsqbSSYIkoAkx1hyijF1uSM9/qBdpX1BSOqcABOmUk+GQFUrJaygynMHUbjzHOug2IWdxOWaTxVIPqPGq1q2DYVJZUto67igns3doNLNRk7iaEnFVIBsuJWnEDl5g8DRe5NoC2cKsxw+I50Itmz1osxxhOJI1KOskj7w1HhW7K0uo6uR36Sk926uZ3F2i2pKntDfeNzt2hPSIjHuIMYuR58zSM7e7SHVNLS6hac1BSdPA0cue91sqg+zpG48+RozetwMW5AVklwCAsZEfdXxTV4uOT/ZJ3jf8E8OoUMSZwj2jERlzrBcbBErQkgyJOfbmK3vKymyMdGshK1KynQxJy45AUrONTn0gJOskUjhRRStDUgp3Op7lj51uHV+64cufCk5iyFx1CJBBUBkRpqdOQNHrW0VWpQSBCEgSc84yHLM06xX0I5pBI3laQRhWvuzmvI2ntQWcSwEDUlIJPIcTQxF1NqcCipeQ9jEUpJHZu5VaZSFkFQCZKkhMyAQDEkb8qeeCcBFkhIZrl2gTaUlp9MYvZJyy+Bqjet1KZVxSfZV8DzoJZl4SSjcYUN4I1B3023VeyXU9E71gcgT5A8DwNdHiebLC+MuiHleKskeUexeIrFFL2uhTJyzQdD8Fc6HRXpoTU1yieflFxdMjIrEVLFaqTTCkZFaVLFYIrAYPtTxBJIHgD2VALaYEwf73eVaJvRW8BQ55K8QY8RV27bG3aHUNpELcUBzz10yyEnurxHG2eyukPuyVj6Kxl0p675gcQgZCORz8RRl1MltCdBCjzwnq+LhB7EGt3GkhaEJHVZQABumAEj08KFXteYZYef/ACI45EoTHasuK8K+gkoo4bcnYh7WXr0lqcUUyhJwJJ3pTInhmcR76C/9a6MCBHLFl6VY/wCqIAhUnnGfbGlQ/sjDxGFUHgOr5H4Vwfs7Z3VSpBa7ttlpiZSOBOIeGo7qZrBtS06IVGeRjrJPdrSJaLnjUqI5fKKrttoB6qzi3Aa0U66Yrin2jpCLhs6lpcQCmFSejUQlUHMEDjnUV4Wm0tuLdw40KUSMAxFKcolPIcKT7HfpaObvjkrxHxpmse2KRHSKGehkJJ+Bo2noTi1tDDYLYXGenOSROoIJAiYEayQKG37Z7PiAc+pcUThcAwyoGClXfxoymVBpJBhxxKoOXUQOlJ7yEg9tLe1BDr6wrMCG/wBIlRH5iatlXwtk8e5FN9hSZCoPMbxxre77zU0qQf8AjgaCvWxxKVYVfWNGFiMlCOqqOY38RWzN8pcAxDAT7wzB7tRXHWrR0d6Y8W2wsXgzgWII0I9pCoyI4jloa5peGxtqRaAwEY8XsqQCUqTx5cwdKY7vt5RhUhUpOhBJHZTndV8JeTAOFUZgeomumGRT0+yEouHXQoXR9HSmVBxSk4gMkgkkTkVExz3eNXrssXTsuPJ6jTZMyM3SAJ00zjjRexWJdmatjrq+kUU9VROZSEmJnTrKGQ4VrY7GpN1paQM1pxKPDEoqmN+UeFdePTTZCVtMTU2cbx256a+HeE9tbOXbhZSQTKlEp1n3jPH7OYxa1I4043mpMjTEiT5TiHcVDlVy828LTCYEYMRnSTGvVjUHUDtrrT02crjtA1IVEpAUomSYAUqEnqqIEKJA+6fOsWZ4Khxo5HVJyIjXvmrtiZhac9ZjPjkIkzGm9Q7KJbT2dNnsiFstBtan1ZKymSsuTHukpkd1fN8jEpbR34MjqmWrtvxKkhDsFKspPoap3tc5aOJOaDoeHI/OhdnKFddGZ3jXDy/rTJdlvGHAvNByg5x/St4nmywyp9CeV4scitdi4axRe97nwddElB/h7eVCor1OPJHIuUTz08bg6ZHFYIqSKwU1QQXUuMrP2Tzy9DFOv0c3MlLrj5EhpMDP3lan9Mj81IrV2NqEtrnlMnLX+4rrFx3X+zWJpkCFuQpXaog+Qgflrx2OO7Xo9Vleq+y8bQUtqV76zI7VHA3/ABEq7BSht3erSEtWdWkY9NwGFEjjGI99NriwpQAyCYVOgEyhufyhxXeK5VfdoatloccS4ZUYAn3U9VMA56Dzq2R1GieJWymq72nQejcPYN3cc6rvXUGxmTHHXxgVrabvDWoXHFOY8tK8xtFh95ShwUD61zpOtdHTaJbLb8AgOyOCpI+Yq07eDKo6QBJ3E8uBqA2qzPAqVKOJiPMfGtrRc4W2MCseHQgiY9K3H7NZtabp6UBbagZHcc+NEdnLg6d1ph0SOkSeHUHWPkCO+g92JwhbIUpCoJTIKSOJE5HODTx9FalOuPLUcXRJCZiDjWd/YEnxqsYvlRPJKlY6OWodO4s+yy3pukytX8KUDvpIcRiEn2ldYn7yjiPrTNern+FWd9ocIB+6VYR/40DxpJZvUdKoE5KJjlGk91HPb0JhS7ZXteRCyIIlKh9pEgnwyI7DxoTZ7sJcWlWTaTlxXIBAHLPM0evVHvScgZzyIgmPh31QszgUMhBTIJ3SMj51x20jrqwghQiMgIiN0cvnUlmGBXSBRSlOc8I48uVR3XYFvKiMh4Dma2v25LQMQUmW+qlJblWSj1lKGoOGhCDlsWcktDTfNuLl2JV7z60JHFUu5eISTRW93OhsjuHVDKgnkcOBMc5iht4WUKcu+zA/u/rlDk01An8yjWv0g23o7HhBzdcSnuHXPjh86+ndJnCttL+iXsHfL1oeTZ3DOSjjIkhKBJxAZE5RpvphtxZcdUhZKXGlFGJMjIH3Z1EzkD3UP+ji7otrj0dUNdwKlpnyBpVYvzE8vpM0rWsg8MSyYPLOocpKNxLcVKVMZ7wcFmhSvrEyM0AyIzxLAyEEAaDvoztbY3LSw0pCh7qykqA9puUgE5AnOk5i9bRZnQP3iARhx55HQA6iuj3lbkC0Isi4HSsmD95KoA8ASPw0efNO/oTjwqjljZcsznWCkLGqTIEcDORHPnTZdtsDqAtIIJnLgREgHfrWtotkYmnkB1KCUqBHWSRvGcjcZSR30WtVji7GxZQZK8SMRTOa1lQkgA5CIOtcqip3/C98aJrBeEdVWaTqKrXvc2Hrt5o4D3f6UMsdtU6FApLTyfaQoHdvE6po1dlvKMlHEN8/D5VfxvKn48v4Q8jx45VYAitSKO3tcsDpGs06kcOY5cqClNeqxZo5Y8onwMmN43TAOx1w9PbWkEZA4lESRhTmRnmJgDU61115zG6s5QnqjkTlPcMRpT+jKwdGw7aV+04cKewZmO+PCmJ0HognRThw/rmT+VsKNebgtH3snegZf15JbsbjhOEv5I198FLfg0kq/NXKXrqVEtrxcDlGvgadfpGtCFrQyFBOBOIg+zKk4UDuQP4q5vaLqtLKitAURxbVM9o/5oP5SpMeOlsk/wCuvMnCspy91YPkdfOrTd9WZz95DauI+YE+NYsV8h5GF5sEzBBETAzgHL0qFdy2Z0nAVNKAkyMgCYBzMEdh7q1R6kmgpvtOwizdkyW1oWhQ3RPLTKqV22hxl7CsYQcpzAPA8CKHu3G+wcTYUr7zZ8yNaKvbRlLaVLRjQqOqciDv1EajhWcPrdmUvvRad2iU2vC6lKkj3hkRv7NOEaV1DZZhLNgU43q+VLHMmG2/P1rmLLbVrCVgEkkDCdZxQAe+N9dnVYgj9nZSMkR4NJy/jKK2Or/qEyXSAm1zwbCG0mA02TOuZ+rQe3ImucXqrA0pQPXIgHfJgaDQzGlN+1NvCnHD9teEfhaTH80+NKLzfSPMN7ivEeYRn64RU5S5ZKKwjxhYWDRQwApRMQM+CQVq8kgd9a2Wzw2kHXCCct6usfWrF8NEBLZEEwCJGrixP/jSrxqhed5qRaEoSBhjOR2af3uoSjroKYYsluU2QUnIZHmOFNNjt4UkKSZSe+eVIdhvVDqZw4D260Xuy8sC4J6h1jLsNLf1ozVjU2Gw50pT9YElIVnOFXtDXTIUG23sD1qS10ICkIxKUkHrlRgAgHXIHxq3era1ttBpeFSlkg9sIT2iTNa7RX03Y3Q2SSA2FKO8ZwDlxgmqtvi7JKPyTRW2Ssy2bJanFgpJSQkEQZQ2rFlrkoiuV2pgoMHXd8CK7aVh1tKlpUULTIBkSkjKYPCly8vo+Q6D0SzmSQleeE8EqGcdtB9IKe3YC2dd/aQxiTiIdbQvsKx1vQ99H9rrotFpvJJs4/dpRCzklBxFUk9+gzNe2R2LVYVF+0OpTGiBmBGilKOp5DxqxfG3gzDOSd7hMeFI3GCobc3oI3nsyl54PFakLCQlWEJIXGhOLPl2VYttzhxlpkLUgNEEFO/JQz3e8aQxteSYxOAfak+JEzFWmb2dcSFNvYxnMKPpNBTTt12D/HLqxrOzoIGNZUU+yrCAU9hBrZdxj7Zns/rSy5eakxjeUmeKiPjUCr7/APkgH/7P60Pj9B+X2OtlsykZYpHAiqNruBKlFSTgnURInlSmu/8ADANqEnTrmT2CZqC1X6oyEWo4o0CyT5VbHmnh/SyU8KyfsdHFiDbbNnTokCfie/rHvFYCpdJUYS2mDyUsSo5/ZaSB+at0viVuqMJE/pGavIRVezEJYK3d4U6ufvDFHcnCmqL2xDlV8W4PvOOuBSCtRI94YdEnsw4dJquizrR+7VPJJnnmk6eApiXa7E9CnG+gOKApvqgq/CZSd24VXtWwjhAcszqXUkkpnqLMZQJ6pjtrk29o7LSVC8/bkqyebBIzxJyUDx4jxrVOFaIQCpKsycpMaAgjMDXwre+rE6lSWXULSpXtKUkgxOkkZzpUbxg5KCYgDUZjM6btKfpI3ZCElH7pxTZ3JOaD2BUjwNWXHw4ML6B+IZZ9morKyrD9YAqCBI1IzmSO6o0JTIwlRSScjWcmzcUNH0f2FLtqawkFpHXAiPYkyZ162GulOWmFvOnRpsAdpHSK8y2KWPo4sAh506dVtJ4R11/Cit4vf4UDe+5J/CVY4/QEir43ULZzT3KkJN4Dr4fsJz/EvrHv+dU7pZxWpxW5pCUD8SziPkBVtSQVKV9tWInsAA7oHnTBsZZ0NXc9a1JHSOuOFJOoSDhTHDIHOlxx5NyKTlSSAuHFaDoA3iOe/CA2mO8rPdQB2+FKU5KZTJw5ZkTHYaLLxJadcMiRgB5gSr+NflSu26ZAJxaAZb+dLNjRQRS2kpGEFKRnHoKv3asKKk4fHiCOGgqozZ5WNYAmNwovcV3lQC0jF7RIG4AnM1BXKVFHUVaG65lfWMhRGFCpEwAAgEgfqw+NBtorTZ7ReHQlEOBSGSvPrTBwEDKBiOoqJt0qdEnJIJ8TE+VUdkLlW5e6Xy5iSVLcXOuSThnccynhXWt/E5qrY13rtGWbQtPRY2kYUgtmVphOcoOoHI1bRtE2ptS2R0i0gnB7KtN6TnPdXLtoLe6pbloaK0KDi8QiJSVdUwdd2dMWw18Fxi1Wp4JCrK31VgZysGTHEAD9VJTl0alVla+b6cfAUuYVJSCFAQDhMcIOVDDmAY7J3edFhcClN9MMa21q1VBKVZlcAbp386rmziFAnJSYIkRFcsoU9nUnrRS6LkPAfFVSIEGRkRwy+NWW7NAAEwBAGuVRu2cHIg+npRST9mb+kTNW1SuqsIUNM8yaittyoV+7hB+8CU+WYq7Y7JC0gDOFHiZ/4qK3KeQoBDKlBIM5CeOQOutXjFJbISe9C7a7gUgqxJIKpzjI7iMW7kK9cdnHTNpAAz3b4499NNntZUoIwqSqJwkbokyDmK3buxOLpEtkKTnKc0knLPhQ/wCw8qWxytrYIbZPvnrfgR13T39VP5qGbZ3nhYwgwp4x+VPWX3ThFFLEsredX7qIaT2jrukdqiE/koFerCLVaS3jgoBRKSJB9pUA5Tiy7qrO1HRKNXsRgjplBOAKBMJKT7yss40M0R20vLoHkstkpRY2Up6pPWcUAc47qYrp2KLFoS6taVoalUgYVkgHCCBkc855Uh3yVPvqUtJSCvErEMJUtWaU8wlO/sqMY12WlLk9Bq5NsrQG4ewuJAkpIEdkHqzHKrtisNjtylhCVMONpK1lHsJAEyQrq68CNKBJbwoE+8ZP4QJ+dFblZ6K7HV/5lucCOxoE4vIL8RWik7YZL6NLdsU9gH7MtLwmZQcKzOZ6qtcuBNCV3epteFYKSB7ySk565GOXjUlnvhXSFLCiOsCVbicwABpAApu2evhdreUw6jGhIKipSZTh0EE54p4UtN/GgttKxiumzdDYG0jJbifBTxgT2JI8DQ3be14Mkf5bRwj7zhwIHgKYnkYnGkfZBVpphSEJ81KPdSVtC+XHhh0U8T+RlMJ8VRXVLSo5o/tYIvD6tpQTqEhCealHCPOnXaSypsths9lEQlKUq54R1z/PS3dtj6a2WVuMi70ivwMgq/mAoxt68XbQGhqcKO9xQT/uX4UYqoBk+UxY2oWUWSzt6KUAtXa4ouHyKR3UuWNGJSfH4027V3mEPKhOIThj7qQBv/LVRm7mzCjDZOWWWUDccp8K55l4dFa7rKtePAkqVhJgawNTT/sbYuhsWM+04ST2JGQ8jSmbmWgSyrFnulKo0iCc+6ntbfR2Rtvg2kGI1MT5lVbFSti5PSFVN0udBaH+qmAQJMZhIJPZJApZuMuWcLdUShaGVhRSfajMZjmB5037YWdf/SilCgC8AImJLj3SH+AAeNK103YtqwOvOqKcTjbKAeJjEezM+Bq0l1Qi32BLDfiyQheFaFZYiCIkaGMu+KdbNYUJui1BA6Lp3gkzJEgpBjlkaTylBCi4gIIJkpMDyEE91N20DpTdFlDeFanFFYkgTkog89RvpU9uhpekOmxliLdksyCZhuZ44lTPmK5hem2a23nCzgUjpF4krAI9o6CJA5iutsHomQNOiZA70t/MVwRN6suKPSp6Nc+0kHPP3/8AinyLSQmPtsMNX9ZXknGlxh2MsKiptRJ0jVPbVa2bM2hKEutqU42skdVRJT2icxVB25goy2oFJ7u8cqv7OQ3amWklwlbrYOqU5rGcb+2oKr0W6R1a4LjLSitftdGkAfZxKJieOEJ8aX9qtoVs2pSUdYBKCpOpkiSe2nx5Wbh5pHgkH/dXN9qdnv2i2OrYtCA8nCktKyySgRB59lWyr4pIhjlcrZZuzaVh46hKiCM8zBBBE6jImtjdTiOtZ3QeCVklPcoZjvmkq97jcbzW2ptec6QTxQoZHjx5VDd21bzRyJIGsmD/AH21zVZZtL2ddRFms3WM9GkqUftKBxKP5nDXO7NaG1wpYIxKxExOZJnMZ86bdtbVLIaSM1nMaHo0HPxWf4aWhZSloJT7SoSPxKgeVWnb0JiSStjLaXw1YyW3VOJeICMRJASJxROe41Uuq82w3gdZlJMqIAWnPiCJGVBtuXcC22UExZmgkR9tyMRy34Qn9Vb3RbXmmgvEIOZCgDIkxz09aX+DJXsOubOWW0CWXMCogYSIH5V51T2msS/qrMyMZaajCCElS1xJj2dAT+Y1Y2fvZm0vhCmYWlPSFQ9mAd+8ZxVU25arSpxsgqUsgTBEHIeXCt6NTsWbtugsrONC0QDk4nCQdByIzJmug7C2LAypcZuLj8qNfM1hy8jGC0M5byBiSeJg/A0bsuBpsYRhQlMgaQDKzrpkfOmxL5WLkk+NETtpw/tD0+wkpA4lAn+dUd1KqkQEoInKCcsjEk+NGb2UU2ZpHvOqSVdmbq57ykUJU5qcsgT3001aFgvYa2KsJDji1e4IByzB3/zUGS90tuLh0QXHP/zSQn+NflVlt91goMwFtSrszB9POhl2ZNvubyENjtUS6r1SKKbap+jONO/sXr1l14DXTxUZ9MNXLU8FJTh0iPMifIVRYlTqlJEnrEc4EJ9BU7qSnCkbgB86k9lkErhsCnn0tJUoJMlWeiRqf74063zkgJSIEmB3ZeZFBdgbP1n3OCUoHaSVH0FGbaMb7Sd2JJ7gcR8k08YpR17JSlcv9AD6S3sCbKyCIlRKSYJCGwgAd5oHtPehsl02FEYlOrWsg55SSJ7lAd1e+lG8sVrSjCSENjPLIrJVA56VL9ILmB2z2dKwCzZ0DCY1VxB5CnbptsVLpCQt5t4AKDzJGYI6yJPKNKZrTdT2Owtj2BgxT1eqpSRig7sINDLvspeebQUlBU4hMojOVAZgjtpv2lsLtpvlLbRQEJSlJM5pASVmQdAJFBO1oZ6exz2ltYTZbS4Dl0ZgjMZ5ZR21xFt9lZ6kJcOmITHcT6TXWdtrQli7CDmJQjhPWj4VyBd3Mv5tLwq3pVln/fbWn3sGPSNbTZLQlWPNf3hn4jUeFMuwT/S2yzjUhYJB1ThCjInsoE30zWSpSdytUntpp+jx/pLwRjbAWlLhxD8EfGprbQ7emdUX7/NZHgEp+Fcb2zspNtfcRqFntyAEjfursROXatX85rhW0N6LRaniZ6zrhAUMoxnT/mq5d0kSxmBtK+UhC1FxKdAo5jcYPzmrNjsVmtKlY3CyuMpEpJ+9GgqpZnW3xJBQvfHqDoR3VCu7VCClU56iJn0rnfZXTOp2qw9IqVYioAJlBxQJKvZMHUmahsV2gPtqKgUoJURooqiEjCRxzrXaDaNNkeQgJklOJQO6ckwdxitrNtbZ3hCx4jEB8aPKtNmp90ALwsZceUp1DiC4skQQkyRAkKkKygRI0q3brMOjDYUlOgGJUAgQMicvEimhlTbg+rXPIEKH6VVWtd0Jc1GeY6hwkTrKVSD41k6Wg8l0DdkbhcbRaXSkhx4htMkEBAkqUCkkRn/DS5fYU28ltIwqIJVxjcB2kU/2F5LDSWowwCBIw4iTJPCeyhG0ziukRgZQ4AgAqU2DiUVEwFEbsspFNOuCs0G+QO2ZvK0KdaRjJQtZBC8+onU+SjTve4xNhsf5q0oPYpWJf/jCqA7KWOX3FwAEJwADQFREx2AHxo2/130ge4gq73FdGnwSFmqRVLQmV3IEX/bAXc8g21Mc3CT44QKF2VsrSYGpAHZW152nH0ih/mOGPwp6qfJPnUP7d0SElJk6FPM5+NJN09BitB/bIBKUJ0ODD3KUlPoFmlVNuiynmtxzfp7n8tWNob3LiEqmT0f8QQEA/rWfCht5JwthH4U+GZ/lPjTSe7Ror0yrdySmCNZA7k9ZX8vnUqt54fOPhUlkahGLt8SR8Enxqst2EHt15gaeNSY50HY1rBY8R/zHFHuScI9D51asXWtKj9hKvgkepqWyMdHZmUH3W0z2kCfU1BdDkJedPLyBWfhV12kQ+2cqvSbZfakTKf2lCAN2FBSk+STUf0kOF28rQqcKUkJB/AkD1nzq99HKemvRCiMx0jp7YMT3qHjSzfQ6a1PO4pxOrIB/GY8qN2YYvo7BXbrOnFiAUVZj7CCqfGKbNkbYl69rY4Bm0Fid3tBsehoB9FVlAtTjhmGWFHT7RTJ7YBot9FLeMW16IxLQJ3mVLWfUUKRpPsJ/SSsGyNIICgpckHeEg/E1y967UEhSVFpX3usg8iadfpcfUP2RCSRCVqMc4AnzpGTeak5LhXkY+dJK70NGqouhL6BKTPYcSD8RTb9Flr6W1rKm8KkNGSNOstCaS2bSgnqEoVwGU/A10P6MJKrQtQEhCRiAgnNSs4y92hD9tjSeh3bX1Uc8/Ek1wx+8VFSgtIkqVkQYV1ict01222LwNE/ZanwbmuAG+FiAQHBzEHxp8isTHrZZCWlEFJLSh4A9+XnUj4IzJCTvUn2VfI1QXZ1uSpKSE8xpU7N1YclO5/YBmdNdwqTr7K3YZ2gtJftDjoOSldUEe6OqkeHrQ8WfiNDqMproLuydnd6zaiPwKxJ8DmO6KFW/Yh0ewUuAbpKT55edTaY6mqFlFqcQZSTPf6inDYy8331hKnJTqoEThA56yaV7ddDjeS21pJ4gx46V0PYW6+hZz9pREnjlJHdl4GtCPyQuSXxJLyvZuzuhtairEnFoDE6Ag1PZbUyvNCgD90we8HKuebR2np7S64DligD7qeqI7gDQs2pSMkqVlx0rObt0FY7ijriG1ono8OecABJOUTpBMdlV3LYUdKSCFuJyxZAFKClIBEjWTrvpBuzad8HClWgnPMDPgaa7DfjjjKysACMiCczmBlpE891NGe6EcX2UH0+wgaAAegNBbNaulfWAmAIz5qJ/2ijxSCM9RMHeMtaGXXdRZWQrRaiQRoUhIA7DrTqpMNtIzeIlxCPvJHcgFxXmUjuqvei5UAc4BJ7VQn0xeNTWdWN4q+ygk9rqsX8gqq+cTp7QPAZ+aj4U0uhY9lx84WwP74f+1a2O7i6tlAHtrA8Tme4TWbaTkOEenzJp92autCW21n2wCQeEjPypKt0M3xRZvh2AqOBA849RQW9X+iux5c+0lzz+rTV6/H4B8fVXwFA/pEtHQ2BtvFhJLafAFZ9BVr2/4R9JAH6MilBtb+cNMHM5ayrL9FIaFFUGTJjs5muhXE4G7ntbuUurDcgRi9lP+5VJIakyFbwcJAEfOg3oNdjjsV9VYLxeP2QgfoUY8VJpg+jWzYLuUR/mPK8glPqKAJQWbhIJzff7TGMDdyRTrsgxhsFlTxSpfepSlehFGPYrF/6Qtk3rVaEKbU0EhvDhW4EKJxEmAREaClFX0aW2ZCErMycLrR7gMVGPpmtZ6azoB0bJy+8qKRW7W4CQFrEDcpXzrMMeg4vYK3ImbI8ewJPZ7J0p5+ji63WLPaumbW2pRAAWCDAQcwDulUUsbZ3o61asDbi09E0wkwqMw0CSeeddOugK/YmAslSi2ziJzJKilRnxrR7sMuqMbSLiz2jk0v8AlIFcULOAgJQIKRJiTJGeu6u2XulKkPBQlPRqJHEQowe2K58bCw4AUlTSiAAFdZOoykZ8qTL2bF0CXNnbQUl0pIaTBkkAEZDITxq89syEoLyl59UpSBpKhAJPbuq69Z7UlBQhXSML+zCgE4gSRlIzFbWnaJLjXQKbKVjAAdxwkaznoKON41+ysMub/VghoEZpUoHiD8qJtbTPI0VjAjJYnz1FUyUHWJrVbMjqkdisx865rZ0UhjuzbAOOdEtGFXEKBTlnni3RnRhu3IOSXMMggDEE66wDlXP2WHEkqTHDQHLvzFar16+ZmZVlrw3VrdiuCGG1bC72nSOSwPUD4UBvHZe0IkrbKgBqgBU+GflVhm3utewtYHDMp8Dl4USY20cQB0iErP3SEmOPbR0w/JC9c93YlERGcHcQBxpwtxCGkIA0k+U94goHcavWK9WrShSsJgRixgZTumh1vfK1qMCBkOY/uK0VtsXk2yqBPYfKtXzkeciO6t1icvOqtsdgHn5UV2GXRC0wEBWcY4nFnokJERplUSbGoEHIySSQcpJJNbSQAefaIjxqRtQScvLsk1VsklRorrPJGfWPzrqFmya7EjzoLYcIQhJAUABmQJxRM1M5ex6yABhygjMjuMetGNR3YJWyteRxuIRPtKSNNxUkegNKf0t3gC6w2Z99ccNECeXtU2WdaenQ4pQhMmDIUSEkCAeZ41zv6RXnFWsqwEJCEhK1JIBmVGCqBqqKMXdmfoJ30robjsqEj985jyzylav/AEpKTMZ68+VOX0nKCEWGzlX7tmSOZCU7vwqpLbbxqQgScWX6iAKLViroe9rVdFdtga0JTjMD7k59666JYLPgQ2nchpA/hApC+kJGK3WSzjRKW0R+JzD/ACpFdHAlao3kCmj2K+jjn0pu4rwUJ9hCEx3TS9dNm6R9KftuIT4qAohtk90l4vq/1SP05VPsDZsdvY5O4u5tJX8KUojG2TvSW+0xn9cUDsSAn4V2vBhS2ngUD9KD8q4hZfrrWj/VtAP6nfka7g+qXExxWrwTH+4U0RZ+gPfy4YtJ/wBOP4VfOkJLclKeKkDLmsU77UuRZHvvFKfFaBSdd4l9ocXUeRoezLoObVq6F1tDcpCUJSI3Qv5CqOzqXrWUl5tst9Yhw6wCQIgyDOWdWNtXP8UkZRA7cgo/Kovo5taVIdAU6cCEylWHAmS4epGfea3CL7NyaWheWgzoaiVaImco7s91DmL0c+1h4DUeBoml4riUSciSJTPqK5euzpNlumAAd4qwi0HfVZ11sGCsBUaETEb+rOVStslQlJChyz9KzVhRtKeBTO8THZAIrbBI90+vw+NaOGMjFaojhE99K0EtptLgGEHCZiAM4A3GNOdRi0uN7iRvnPXXMf1qawg4idwEchNW0kzxG740I436FczSz3klc5wfsnX/AIqO0tEidd/r/SsmxpUcxNS/skZgmdOOpHGrRixJSVFCAB1jJP8Aem/tqxZWsakiYGIbuee7hUhsW8DPiDB86sXWx9akkxhBOeWfpTMVDHllGY3d39Kw0SBmeytnGuHymskdXIDcM88qlQbIlNDlHDXtma1TZoEDJPCZT+lQIqRCRJnd/edYcZ45f3lS17CC75uVq0nE+kqUEwFpJCwkSQADKTrwoHduz9mS6lxL7iigpUEHCnNJBAVlnzinApOcf3xoHtDdYycTA+1pv3ihKcl0wxjF6Lr7DblqTaXES6kpIOJQHV9kRpFMNmv1E9aQSZ5Tl8q5oLQpB6jhHKDFTN324MiArsyNCOacfY7wpi7e11PpdWtxpQClLVijEkyZ1TlRb6PRDjjv/wDKzvr7ynCPWiadoCnQdpB0+dGbK9ZnEKAKAXUdGs+ypSTmRIjfVo5k+xJY2JexDBVbrIOCsR/Kkq9RXY1q+sH3W1H9S0j/AG0o3Ls2zZnw8hThhKkpSYUBiETOROU0xKvBIxLKhJSlOGFAwCok+flV4yRGSBm1zn+GA4uJ/mJ+FK9yCbSwP9QHw/4o/tLaelYQGwVQsEwJgBC88uZFBtmUf4trkVHwHOimmDpFnaQYrYAR9kdxT/WrWx9jQ2m1dGkJAUodyccT3VWvPO39ikjyRVzZo/UWlXFTn8qvnVKXBsRvdHMGvaFE7x/dDu9a9Xq42dSIntD2fCsWL2B3eor1epGOg1eXspqJOo7vSs16lYS7ZPiPjVo/GvV6qImzx3dlSfMeorFep49iS6NjoKLXHqvs+FYr1NIy6PXb73bVq2/uldiv5a9XqkEisHsJ/Cn0q0/qa9XqAUaWfRVQW392Ow/y1mvVOfQ0exJtfxqD3h3etYr1SKlpz9yew0LsXtd1er1VQg47PezRrf3j1r1eqsSUuyna/wB8jtP8pqWzf9832K9DXq9VYdiS6Bls/wC/V+MeiKt7M/8AbWj8Tn8pr1eroX6Mi/2P/9k="/>
          <p:cNvSpPr>
            <a:spLocks noChangeAspect="1" noChangeArrowheads="1"/>
          </p:cNvSpPr>
          <p:nvPr/>
        </p:nvSpPr>
        <p:spPr bwMode="auto">
          <a:xfrm>
            <a:off x="76200" y="-1039813"/>
            <a:ext cx="2133600" cy="21431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0534" name="AutoShape 6" descr="data:image/jpg;base64,/9j/4AAQSkZJRgABAQAAAQABAAD/2wCEAAkGBhQSERUUEhQWFRUWGBcYFxgYGBocHRwdGBgcHBgcGh0bHiYeGBwlGxoYIC8hIycpLSwsGB4xNTAqNSorLCkBCQoKDgwOGg8PGiwkHyQsLCwsKSwsLCwsLCksLCwsLCwsLCwsLCw0LCwsLCwsLCksLCwsLCwsLCwsLCwsLCwsLP/AABEIAPsAyQMBIgACEQEDEQH/xAAcAAACAwEBAQEAAAAAAAAAAAAEBQIDBgEABwj/xABIEAACAQIEAwUFBQUFBwIHAAABAhEDIQAEEjEFQVEGEyJhcTJCgZGhI1KxwdEHFGJy8BUzgpLhFkNTorLS8XPCJCVUY5PT4v/EABkBAAMBAQEAAAAAAAAAAAAAAAECAwAEBf/EACgRAAICAQQCAQQCAwAAAAAAAAABAhEhAxIxQSJRYQQTgZFx8DJC0f/aAAwDAQACEQMRAD8AeZnKvTfRUXS3LmGHVD7w+uIAYY0OJSndVl72l0O6+aHdTinOZA017xCatHm4HjTyqKOX8Qx6C1JRe2f7PNlpxl5Q/QMBiarjwX9cLOK8dWlqpqq1XZSukzCyLEkGZBgxik5KKsnGNugnPcaGWhw0P7qj3gdww2KHnPwuBjOGi+YbW4FOkCxWktkUEyYB2xyllSW7ysSzHrg6hQeqYWyj5D9TjjnLdLjJ1wW1c4KheFpj5c8N+H8GC+J4J6ch+pwRlMqKNwNakAOLarbNTPusOmx2OD9AgFSGVvZYWBje3usOam49IODCNS8+QSlcfDgiBiQGPAYozGfVDpuz8lW5+PQeuOhtVkgr6DXGqXA8Qu4HMffA/EYAq8RE6aQ7xuceyP5m2+GIjKVKl6p0r9xD/wBTbn0FsHiiqAaAFTYge4T/AO08jjmTcHXTOmt6vsBThpc6qzazyUWQfD3vU4YosbY8BiYGOhJIjdniuIa4N+Zg/wA2/wAiL+s4snEKi8/nHTy8xuP9cS1F/suUUg/9XwyzHQmPUz13H9AjyIviwYdPcrQrVOjgGOutsdGJRgNWqCsZKqJt6f0MWDFaCGj4fmPzHwGLYwmm8U+h5rNnsSGODEgMUEKnqgOoPvSB8BP4fhi+MK+0OY7qktUCe7dD8GOg/wDVgj+3qPX6Yle1sflCmMW0MwyHUjFD1H5g2I8jiNVgoLMQALknYYy3FuJvXZKdLw0nVmLbEhXK/AGP1x0zkksnLCLbwMOOdpzXZaeXXS4BFR1/u9xBQESp3525TY4WplVpDq3Ofzx2iAoCUxJPT8sOOG8LCHVWUsCPdMlDyaDaoOo+WOPL/wATrx2CcM4WzkPVHhsYmCfLyHnjTVMiqrqpXpDce9T/AJvvL/F88QfLwFIIZW9l1Mq0dDyPVTcfXHlznc+PUFjmfw8/TFVBJboMm5u9s1giBimrmBRM2KuRqp82PJki61ByYehtjtTvK0nL0+7W0hiAbnxNSVuQF4J9BhKpeozLSDLuGc3qNBjfamv1wJT3qmjKDg7Q1IepBnu6Z1REa20mCDFqZ2JXe87YKy2UWmIUR16n1O5wFwrhP7vJU6tUa0J8Jjod1bmH3n44aCCNSmVJi4gg81YcmHyIuOcGDadS5NJJq4ncSUx58iDsQdwcRAxMDFZJNUxE2naIgQYHsn2Sd/NT5j6jEwMeHORIO49NiP4hy+WJL8+h6jr/AKcjiMW4va/wVklJbl+ToGOgY9GOgYsTIBY+H4bkfDceU9MXAYjGK0zADhDaQSvw3Hw/DEV4yrplG90b7QQMdAx7HQMUEB88hKHTZot68vr+OJ5erqRWIgkAkHl1xZUUEGdov6YTUePogKsxquCRCCdrTO14nfnibajK/ZRZQ6GPPUCiWIUdSYHzOEFbitd/ZC0h1Pib9B8sL6mWBM1Gao38Rn5DlgPU9G2+xjxvj1N6T06YNRmESFlR6lrH4TjLfudfqPl/rh7RA5L8I/LBWip/wz/lOIyd8sdL4M1na7ZtmYzToKSyozSY8zu3kOWwxyhRaqyqi2VdIPIAsT4ukknBGR4c9cz7NMc/06nzxrMplaIQIU0afZqJAcTvq5VR5Nim1tX0LaWOxdkOFrSFrtzb9Ogx3iOb7tCecH6euLcxmSmoLpqBSB3iSKV9tZP923Vb+uK24QHIasdbDYbKPIDc+pxdSTVQIOLTuZXk+IuwmgkLUEuKg8BJFrblwfeUjbc4jmFVAHB7yobEVLMhi/hFihgwy77G+GaUwBAEAWAGPGlcMCVZTKsN1Pkfy2OA9N8rkZai4fAqy3DHZxUqOwPKDBjoAPZH1OGtKiFEAQP6+eLqdTVAfSlQ8x4abnyn+6c9CdJOxGPFCCQRBFiDuD0I5Y0Gvyaaf4IhcRKEHUkSRDA+y46NF/RhcG4xcBjjMBvhpJNUxYtp2jisCJWYmCDup+63n0Is3LmBIDAFeuxf7JQTsxPslTurdfTcG4jB9JwRaREBgd1J2nqDybY7WNjOM6w/2UlC8r9EgMdj4c56Hr6dRjsY6Bh5RUlQsW4uziNJI5jcf1yPXE4wPUy41o0lSDpkbEH3G8iYg8j62ueuqrqY6RzLeGOszscLGXTGa7ROMU5sAaWIBCmZPu2gN6Dn5SeWFmY7UptSU1T19lfmd/gMLquerVbO+lT7tOw9CTc4WUk8GjFo0eb4nTpWqMFb7m7T0gYXVuO1W/uqekfeqf8AaP1wDlcsF9lQPqf1wwpcOduUebfpvibnJ4KbVyLKiNUP21RqnlsvyFsX04FlAHkP9MN6HBFHtEt9B+uDUy6qIAAHkMBwlVjJq6E9Lh1R9xpH8X6DBlHgij2iW+g+mGKm2O4ooLnkRyZXRoKvsgD0GJd1iYxKMPSFsz1TMqkIo1NFkXeOU8lHmcQ/dHqf3pgfcU2/xNu3pYeuGVLI0o+y+wbmDLU28zJ1IfMH1BxGshQgVF0E+yZlW/kcWb0MHywVK8SEcKzE7k6ppWSAIjTFiOhGxGJ/uat/cxTP/CY+A/8Apt/uz/CZX03xGMeODKCeVhgjJrDyiqLlSCrDdWEMPhzHmJB64mBi8VdQC1F1KPZMw6/yNuvpseYxCpQKjVOtBuwHiX/1FG38yyPTA3tYkFwTzEramCIIkHcY6rkABpZRYNu6Dp/9xP4TccjyxNbiRseY/q+OxgyipAi3EGqZnksOTtpMyOvKPjEY5Tyeo/akx0U7ec8/TbBIp6SSsXuyn2WjYmLq3RhceYtiSEGYm3tAxqXzMWK/xi3XScSfqZVe4lTkUyqmAGshAhW8v4W/hPwnEnpcxZhMGJEHcMPeU8xidajqUqQCDurCQY6j8xBHLCvN9p6VMkA942wRLkEb6n9kjoRfqAcNwqkDl3EZ0XmREEe0pMkTYEH3kJ2b4G9zRnuLUqPtuAeSi7fIXxmc1xDMV2BnuVEwEPiuIMtvcWtieV4cAYVZY78z8ThN7WBtqeS7OdoqlUFaVMIpsWe5IO/h2HxnAxyRchqztUMC7km0WgHDjLcDY+0Qv1P6DDPL8ORLxJ6tfAqUshtISZfhpYeFTHXYYZZbggHtH4D9d8M9MenL9PUY6BgxipK2CTaeCunl1UeEAYuGPDEUsY+X9fT4YL8ZWgryRPHox3Tgds6gMA6j0UFvwsPjh2xCdJjeRzt6QPznFonFHesdkiebkD6LJ/DHe4c+08eSAL9TJ+RGJweKHlzZaxAEkwOpMD9MU/v1L79P/Mv64kmQQGdMnq0sfm0nBEYemKK4xdRzJUEWKndWEqfUG2Ifuz+6RVHQDTUHqhMP6of8OK6bBpg7bi4I/mBuvoQMPujLBLbKOS7uFP8AdEIfuOSU/wAL3ZPQyPTFUaW0uCrnYNuR1UizDzUnFgTFiv4dJAZN9LCR6j7p8xBwtOPA1qXJWBiaOQZBII2Ixw0P+GZ/gqNf/BUNm9Hg/wAWOK8kiCGHtKwhh6g8vPY8icFSTwDa1km1INdYpud7eBj/ABKPYP8AEvxBxBSZ0spVomDcEdVYWdfMfEDbE4wozvaRFlKY74nce566uTeaX88K1t4HvdyOMIuKdo6amKWqpVU2ZDGgx9/bblcEb4W5o1Ko+2eR9wWX4j3vU4vyHB3eTpCqYIJsICqJHM7YWU7wFRrILmMxWr2qvA5pTGlfjzP4eWLspwgmBTW3XYfPnjQ5XgyLc+I+e3wGDjTvIsemwa3yDfQ8+uE2tcjppizK8BA9sz5Cw/U4YJlwohQFjaB+PUf+fW5Gnb0I5jyI64jVrKvtEDyJg/Lc4ptjQtuzy38jzGOgYparJlVY+ZGkR56oMfC3zxJBUbmq+gLEeUmBPwOMp9Mzj2i8LNvkeh64peuqmCwnpufkL47+5g+0Wb1NvkIX6Y5WUoAaaixAKgASD08xv54DtO0HDVERXJ9mm3q0KPzb6Y89NzcsFj7ok+d2/wC3lgkDHjgtWsip0CUKCOoYy385JggwRBsL+WDKaRYWHTCteLUabOC6kTICAsSTv7MjlF/LEKvab/h0mPmxCj5CTgJoLQy4hAQMbaWUz0gj/wAfHBAGMtmOKV6oKkqincKsn5tP4YrbKvU9tnfyLGPkLfTC3TCaPM8Uo0/bqoPKQT8hfAv+02W/4n/I/wD24V0+z7e6gX4Ri7/Zyp/Dg7mChp3fW+JVfFGsB42JJDD+Vx41+ZHljlNjE7eVSB8nSVI9VXzOLTWAgMChO2q0/wArCVb/AAk4duMuQJNcFApEeydX8LwrfBxFN/Q6D646rjVpMqw91gQ3rB3HmJHngju8L+LcWp0VCudR3WlGr4gbp/MCuNmIMPkM0YVZ3tAiHQp71gCNAYwvXxD+7a3L5XwnzfEKlYHUxp0/uBiTHRn9pvT8cT4dwliQqgUxEgsIJHVVPtDz2wspXgMVRTmatSsJrP4eSLYfHm5wTw7g7OPCAiyRJ8twAOfrhtk8rRp+z9o/UDUfpZcF1AznUF0t98kaj/MBIqDyYyORGA0wqirKcJSncCW+8d/h0+GCKqgSwIQm5myN5n7rfxCx5g74rZWE638M+0sKvlqN3Q+pA6E4uTJqDMCeu5+Zk/XBpPg2VyUpnAbKrE7xAt5yTBHmCZxXWy1V3DAqijlJY+e0D6nB7UQYnlsRuPQ8vS4PMHAfEuJDL02eobD2WA3P3SJ8JN+cRMGbASlS8how3OolzZHVuzFreQMbAhIJHzjzwZl+EsBIpaesAT9N8ZLg37VKZzgpNTZaJCr3hAJVyRzHuQd/Lzx9TBxJaivxKvTaxIzOiMB5qmyNrQE8mXqOXoRyPwNrrouPIe5d0A1qJE+W8xvacfPateq4h6hCx7Kwgj4Xj44pvtWScaNHX4lTQS7hfI7/AOXfC3M9o0IISm7zzPgHzPi+mE+XSmCAo3O4FvicP6HA13Yz5D/XGUrwBoWrxGuQACqD+ESfMy1pPkBih+HPU9rXU/mJP02GNJ+4qostx1v+OLi3hkbb/L0xlfBvkRUeBsBsAP66YOp8FHMz6D9ZwzK4rotMj7pj8x9DjVkPRVS4dTX3R8b/AOmLaFhERBO2LYxFAdTdLR8r/lg0k0a8HmbblJj6HEr+WOV7Cdrjf1E/THu/T7y/5h+uGsAPTcEQrBja3snzsfyx7NVUpqS792vvTYHyKmzekHHzjhXbdqkg1w6gQErgEyRaKln3ifFysOjGjxYsgNZ0qAGQGUECfuQNSj+U4itS+SkoUMc32id7Ufs0vLxBI6qpsnqI9MK8vkHeTQQv96q1xfn1f12HXBD8M11kII0HxIFbUnhUEmdzcPZrjGvydNe7RRB0qotuIHT2h8sP/BOvYm4P2fKqHeoHb7wCtHkCfD8lw3ORUiGGsXs5LC+9jYHzWDi1qIJkXP3hY/Ej2v8AEDjmoixg+tj5TEg+oj0wW4xXkGMZSfiRNMr7Jt91jYej8vRgf5hgDN9oaSeHUC9wV3j10TPwt54XcQ4zUcsoAUrEod77E9VPIix9ZhM+fzOwVUFrggdZ8zyP0wU8eLFkqdSRoP7dZfExYDa6hd7WBOo4Y9mqwq1XXTCqgkcpLeGBspgNtFiPLGBzObRJLuGYgm5BP44+l9jci1OgDUWKlU63HNZACqfMKBPnOOP6zV+3FK8spo5fwSz7904FisSSSQRvEAKdWx5j44yHHePd6SqiUFvI3Ek+QIGHX7STWTLGrR90NrXmyxNptIufh5nHyjIceJQRFxz8uWOV6urOCbeD0fp46Sd1kMzdRKZIA3uT1kwSf654+qfs+7V/vFHuah+2pKI/jQWB9RYH4Hrj464765EsD4QLfnecbHsZ2fzKOteqj0mSCoG56g9BFj1nbeG09zePyX11Da934PpnEsyXpug3YR+v0nCLJ8IpA6rlrg3jyIPPyIOGTZouSVX5tEfKfh13wvrUmQs9Soig8iYFj1JF8d8Y0rPIlK2FBkSwgeQ/q+KsvUIYjSQvuk/gOYj8PTCyvxmjp8LO53GlAAD6kD8Tgetxp3GlaYvzd2c+sCADhrEwaV6gG5A9SBgI1lQuNXhYEg8gdj+WFdKjmHG7D+QBB81AP1xbS7NsbtE9WOo/njNmSDKvaCkNjq9L/hOA/wC3zqYpTN49owJH1wXQ4ECo1mDAkDkeYnn6xgunwumPdn1ONlmEtXjNc7aF9AT+OKkSu9y9Qz0tt6euNOlBRsoHwxOMHaazK1OA1Gkwx9WP64Sd1V/+jzH/AONsfRox3TjUA+M0uAcPzSfYVDTqWNzIBNthcDY3GAX7N53LLqpfapYzT8Y3JuBcc9xgPtRxrJVWIyuQag/JhVIv17sKV+RGDOBZfihUfu9HMMbeJki8DnUMRJPwvjgqS7s77i/gL4d2zq5Zk7+myjT4SQYIqA3AMbhibHD+h2wZ9PchKqwPAajK6mTdGMx6GRjL8Z7KcYa+ZFZl2MPrAHQrTJtbocUcNpL/AHFQJqAlHWQymN7gN1Olh064aeo4IWOmp4PpOX7aptUJpvFlzC6TMWiqvhbl7WnAnCu0Ds41nyb15H0xjayZ2kAKlM1qJiGYB1ItHiE6bDY3vg7h/F6SuuqaDAAQbqR6jlies3OKLfTtacmh7214JUerRrUH7thKkg8jceo3BBsbYw3anP5uk+gxJAP2cnfnESskG3lj6zks0lalCuJIgEEEbfI4w2c7Pv3rsU0qrqDO8SAI62Mz5zzwIa604ZdA19PfO+jM9keEN3y5ivMIQVVplmFwSDyBvfc4+8cE48lWyyCFvI/PGFrcMlfDET73IeRAn541HZ4oKYC2Np9fzx5H1c9RyWos/wDBVp0g7tiurLMo5q//AEEfnj84LTdXVF95gAN7sY/PH6E7S5r3elNifiP0GPk/ZjhPe5lDFqYLn19lfqSfhj2dJqP0u+Xqzm3NalI2vZDMJSWdCJKq2rT4pJgiY1f+PPD6v2mH+7pk+bnSPlc/hgPh2TRqzIWgKiWA5uSR8YH1OH9LJU12pk+ZA/8AcR+GKfRN/ZTfeRdR7mIVrZiqTBKzuKax9bkfMY5luzDu2p4FzdpLHbnzFt5xpa2Y0i4CjqzBR+eAqnG193xfygn6nSPrjrJnKHZ2mtzLfQf18cG0cmi+yoHw/PfAeVz9R6gUroBBIte30HPBVTTSBL1SNR5lRy2UASfQYIQjHiMDZKulUEoWIG8s364I/dl+6D6ifxwXawwJpq0RZwNyB6kY53y9Z9L/AIYtWmBsAPQYlGBYaKe88m+R/OMe1nkp+JH6nFsY9jWaioaugHxP6Y9Dfw/XFsY7GMGj4BT4zXS70SYnxL4vmVvY8rYbcJ7dqhGmo6HoT87GwF+hxmj2rrVI7wKwAiSBv94ncn9Nsd/tMVPcDcgCs3+I+QGONt9o6VGPTPp+X/aPV0/Z91VN41MV29AfyxlOOcTzeaq02fKhQhJL0wW9o8zqJiL7DGe/daQMMtSkfVljpYyPhGGvB+K1KE91WDgkGHBHwlZ/DCOSqiihJOxvwnhPE6y6sqyLTJMF6iKehBEFhcNy5gjA3Gf2b8U1a6mmqNyaRLX/AIlAVm+AO2Dh2yqEAtROoCQ6MGuN/ZOqLEQRthnnP2iEUicsdVUEeCpIsd4NjPS98LFxXQXuZm+BtFU0as0aqbNS8BjoysoB298A2vaMbKrkMyqmdOZp8oIpVB8CTTb4ETGPnea49XzGaWvmHQsYQBZEBRv6fr54p4vxLVKtnHYNMU1UhRv4WkgQNifjfEXpptroupXFPs+l0OK0XQUmPdttFQaGjymzfAnDVqSoPCYRVJYkxAAkkzyi84+bdl+O00KZdj3lN7FKgDqNoKyLXJER8ZGGFXtCEq1adKlUoU1LI4ea1Ei4PgZfADY+3EGPTl+xsfg2vjo3Jq6lXvlZpnUsA+RED6YyfBK4y1NmZSWMkgXMLIC+pM4KyfFtC9yaWiQSj0DrER7S0ydYAPITBtgXhXBDUZmSslQz7IYqVA21K0EH1x368o6ukoLjH6OTT+ne+5DPsdx5GFU1GTv6jsxpudMiFCxO4ABt5Y19Fa9RR44WLaOf+I3PqDirIUUSkoCy45ATfYm9jcH6YMHEHPhUIpHL22/yrt8cd0H4ohOKjJpEaXAFmWuepJY/M/64JNOjT9pgPIn8hv8ALFJypKzVqMAeTHQPkMUZrM0aKFlgmLQtifXn8DgtpK2CMXJpINXiC/7tGb0WB9Yxgv2iGrmHRD9lSSZ2JL9QSsodMCfM4b9m+GUqirmTUdqlUsxhmSPGRyMx+u2CO1fZx67IFqANHhL+9BsrFRuCbNHvRFscs9WbjhUd+no6KnTdmI4Bx6tRfuqlQ3kU3NywE+FgNyQLHnB5xP13Jlu7XVZoEjzxlOEfs8QJOZOuoVjw2CHUrAo0TrBUeK3p12OnHXGc5QSnycGpp6cdRvT4/vBzHsSjHdODYKIY9GJ6Md0Y1morAx2MT049pxrDR+YaFQkhbXtMAj/li2KsxmGYjTaSRSVTteJtuT15nqMRo0qlRiqppEXAEQBuST6c8GcEyQ7+kxIMlH9ARUMHz8CnpcY5nllVhE+JpCpSpl3qUgXruWlQSwCqi+UrcySWOwGANVUkDYweQG28wMNa+T7rL1qh8Rq9zMjYvUdo+SYX8LqAvJtpXl/XXAxVobN0zn9pvTIFyYMg2ueYj88OaPapNCoaRJUAFgYkDeQSQfW22M9l6BaobSb/ADPTriWoKsLdmkE9BMW8z+HrhXFMZTdj5+J0GgugUySGAAJJF5YDxehmMXpX1OGp1VUqoA8K7eoEzbcgnGZp09TwdhJ+Qwbw3iSKUDMETdiaQc+YUcz5kj4YlKFZKLU9mpzS5h1V6larUIIhCwZSJvBhWHpHxOJ1aeVdtWZXOatURT1MrQPZ0gDRYA2bljM5njL/AO6OlZsI0yCfCWUEqDzgT64P4d2tqJVXURqW3hBWYvJIMkj54VQksjbk8DMlXXu6dCq/d1IpIysKqhlHRgRsPpbB2azVapQWcu75ii2lg3gqKsSpYga9omCN588Kqva3LVXYlHpsd3UmSQIF1ZbRa4x6u+XrK6LWLKzByKjt4tKgRJIbl57emE2U+Cm+zT8C45mPDTqx45KCq2pTpmVFWndWA3DBjbGgocfpIxWoDQaFkBgUmLTVWdMgz4tJ8sYBeF1lZHp00IpshDJWqvNxMB2iQJ2HXC7MJUoVToQUZdjrLaXN5EBqwDz6RisNRx4ZKWmnyj7TRAKhwF5EtIIPox1MR5wMJeOVu81TbSQFiYvBmfPGKy/aVqLowYIlZRq06VAYEoWCzpqib+yTB9rDbg/alabPTdSsNpqFWgK20hGYgKxgeAi8eETJGrqucaop9PCOnK3z0B8N4sclXCuZpEtaCYDxIsCTtYRzxsMzxFMwKb0FrjRqINWmUDWtBa5Mgbjqd8ZXj2SNViaRNQDaZ1iLmxuR5i2GnCe0iqncVCraTpkGLHYqdpHQ+mOf7rlDadv2FHUWqmmvj55wfQqNTUqt1APzGJxhbwXMQi03NwIVuTgbEH03HLDPbHqaepvieNq6eyVFiUcWLRjzxWKmJd5hmTLNI6Y6EAxV3uPd9gGJOAcV6MeNTEdeCY+UjJfb00a4pUKYc3N2XWSSVPIrvGMnm2Q8QzGkyqICu5utID8Wa2N32ZpDMvmarUy6u2gaWQFQbgEkg+yEFpBjGX4n2XzNKpm6hQF6xK0lldUF1uRsBpI5+7jmhJuTwXnFJIjxjLkZCmujVrrUxBBjTTpPLWI2Z4BJF5EYyzoFqVbWWFgWsq/0cbrNZOouVydCsjd5TkqTPtVTqaCD4rQvP2jbGL4z4KuZA1Wqug1jxeHw3HIiDbkBhVjx9IZvmXtl/YvJanqOQD3dNnvBBI2sbdT8MLc1klRkHMqztyEE+EAcvmfU43nYLJ91w+vmLhifDAaCEHUCPaY/KMYXOaqlSqVE30jfZBB3PQHDN9AS7Cc5VRqydyUMU1uIEtq94nntM4sohKVeixj2apGmI1azETuLwPhhNl6ZAI5lB/zG0ztuMGZJHNXLq4hV1R5hTLmRvcb4TbtrPBln+/IfxDLqtKlqg1nqsz9dzPkRtjPZl/tqh/ib8cWcOqFq4Y7s8z6mcVOJqPFyWaB6m2LCBnCFVj9oYQt4zF4UEwOYkgC3U4ty9GmRVd1MLGlQbyYgSZ63x7gtI1KqKRepWAIi0sbiNhzxoP7P05nOh4Jpd+xiCNSUmkgeuEbpjpWgDiHD2yuWy9QVWFXMgtoAgKA1iDO+w25npdpwbjtRhWV3NRkWFDKpDFFJ0wRJ5ixn1wD2vrDTk15pSRfgpLEfOp9MF5OiVzhZLCmoNr7Ue8PzIHXfCzimNptopznaGg40ZjJBCjMpakwWIPiAG0z+FsHVky9SoXp1mpPmEgLVpncyBdZHtKDGm+EnE+GFFgSRTOYpieoLSfUgH5HDXNimRdI7t30Ray0C0zMD7RgbfdGElFLgaMm3kYU+G5iEeloq/YsrGmwfxpq7ptJuT7u0wYxbS46Ld/SWdCOVqISQNehwZ8VmuBqHhJ6Cc/UoA1FZSQGqtUJEiRF1EbAxP+LE8nx3MlFmr3lMqzaKqh/CuoXLAiTG3Mz0xLZaLbqZssjxQU6v2UKuz0XcshknTpJGpfZP3oKm+NHwrtW/fFKynuSPA8SUa5K1CCZHIGBsJuTHzH+1Dq+1y6M8AlqLlTAYPMElfb3tzODctx9UIhq9KLeNdXsiN1M9CTpxoucXaC9klTPtQOOzjAcF7f7KzpVHODpcWkWaC3yxs8nxSnV9lr/dNm+Rx2w14zxw/TOKejKOeUGlsdnFSuDMcjB9YB/MY7OLkiZOOTiM49jGPz/SzmWX3RzmRMnny5YZZbtZRVQq6QqmRC7SRJ+MDAVelWSNVMLOm7aVBJNt2v64muTzBMd2txq3TaAZ32IIPnOILVfSHeku2X5rjmXqsDU3Vi27jxb7BhtE7YBZ8k0jXEmT4mJnebt1xQ+dYIHKqAZiwkgeXQRM45kOLaz4EUkKQZUCZg8+dj9cDffQXp12Nsln6Romj+8MtMnTpV2CkMZmJgXgxizLcNywot3Lfat4Vl1IuDzIsNREnythZlKb6qnhWFgkgAgEmbEAzuDbrzwVVrNTJ9kQQpgczHPTBF//ACcRm7KxVdiPL9n6zZlsqSi1fCCS40qNMzqFiACNsbDjP7K80qhqGZFYhCoVh3Zg+1oMlTPnHrjMt2kHeoArytSDsJkwRFot1+WN5k+KNZUZxF/eA+tj6YbfXKFr0z5s3AK+Ur01zFM0yfEskEEA7ggkGD8sRyHA3OYNJwuqTqBZI2ncnQeWPpXb7ivd08rU7vWX1DlYwp5/HbpjH0O0+w7pT3zQoUKJIIExpsCSB8CeeC2+gJLsq4FS/wDi27laaCnX1AO6tpVNQgMWXXfSLXvI54a8Hzk5zOM6I6uai1E1FQwcgOFJc3J/iNifUe4Jn2rVaiUqKIabaZGkfeU+6DeI+OO5LiLvWrrTWnSakWLVJpgytrEQWYm1iZnocLmx8UZ3tAS9eoWUAIF0gMpgPUUrcEg+E7cvKDjScOrTmahVQdZpKQzqLRTDwxMXAawM354lx1Fy1IVNFOoWuVFNUEgoN4Ou9SJgXDeeGnDiHZT4VuTq0hmHdqsGxEQW0i+A22gxpCDiDipRzB95cxmnHjQDxLUBBkyxG4i/lirO0hUqqpgBl02dSYNMydMytyfFEYPynFO9oV6nc04ois+kJOqIEtsBq1NJuYU7zGBKPaAtVpzSoqT4SxSSoUEmDBtyA88aVs0WkwWacrBI+0qgQVICeK+5k2WIt54NoZSmtJKZO6uCJGyU3nnPtNGI0uP1ArALSH2yKoFJYYEMWZgeYBt/Ng7L9paoqHxUwoLtIopOgU2ZjYblgL898I0yiaF5FiyxJVh8FILH5Mfngvh/B6tU6aaMzjUxA3gQpjrvsMdftDmzTP2rK3iJKIigRSW233pb0G/LBPDe0Wao5l3Fd2iRpdtYgVWGxtyF/wCgEvZm/REcEeCr0HMCDNNuQXywVQ4ZUpL3iM1NabpqBcQsnfS86BtcRvhfUy3euwaajs3MkySw2E+uCqPDEpkU6pSida6hp1FTA9oL7JMe8Qb4iVvBtF49WoyGSm2rU0h9ix1RMb3iPIYYp2jXQGKOJMRE9OfS/wBMZ+pwim49to3ncbHaIPngWpRGktTzOlR4t9ACmbCYHI/THoLUdHn7Pk0jdsaUSFY3jaLxMX8sS/2xodW+Q/XHzirnKnd94XsznRvJAB8fxggSJtyjEf36r1+v/wDWM9WhVpyfaHPFMxl3qLTqU11DTGutpUFB4d0kmIsJwTXzNJFdgKBZKbiBUrHwqoWPYCiwA35Y+cUarVKqAsWJZReT7Rgz167YaccLinV0ggtV0wAR4CQfK1owehuWEcUrZdMk6nuWqhGVZ77WC1oAUd3teSed+mI9hzSpBu8Clm0BQyFxsxJswjod+WE/aGp4WEi728wTbbY+U8sW5BwouSIiwE7AiR03/wBDhY4ihpO22a6nxeitR3ZVC2VVFFCLaQTpLeH5nFfFOMpVFILMBy5HdUkMU15aATuYuYkeUYQUqZr6SlOo6yNMABT45NzI3EW23xfk8tUNfuFpgOlMuwYyArbltMAMZHIxbbEqwUtWY7N53VWasN2qlwSASJbULAAW8gBjYp21Wl3a1kMsisdMW1ExYmeU898ZzhnDy1CrVCB1pKGYGIhn0yJm959JwPT49V1jQBqMILSegA/DFJKyawabtN2mfMV6VODooKCoi7MVBk/RQB+eAOGcPK1aTOAvcszAtEArVlQyn3SNrX9ML+EM1TML3hkmBaxifLY7+eNj2RoCpxEZcqQtIVWaoxksBTJANoPhYbn3eWNlYM6EHZziVWm1RqVQU9TszGI2YncA6d/LHuEZk66g1FhUrKDEnWS/h+bXxoOwvC6dThmeqES0hEP/AKkqLbTLA/D5icDyAGcq0aY9jMEU5BN6buqCIMk+Y5XxmFFHH6X2VQaSCnc6p5a6rH5mL+gvh9wrKutN2Knw5UVAN5arq0o1rToBLWiRj3aPh7jhubqv3cnNJTaBeaTKhCkGIBBFuh+Ghq11p06waqiKamVpnwx4KQplyBqmAdc2uemA0FHylqz06dWmNI1GsrWvCTqjy5D43xHNtUZSdRhG0r7sFkc2Plp38ziNWujLVdnPeP3sKFn2mJLFtvLngmqKtXSlGlqCnUSQNJIQKskwoiWt1k4boXsKy3DyKUMQDTr05kkmXVF53PtMf8JwZRpKtVioJVatYCBbS9NmA2tYW6zjjZUUwzPW1n94ouGAliyCw3hJeoPOAmNWvEqVOk9M1AzkKtgt3WLQotZG5cvTCOmOnVCvI5V6uXICBFtqd4Uaf3cI5k8rcuZ8sDP3NNm8RzFSSTo8FMTU21kS1yvsr1vhPTzj1aOqqxYgkamkwTQAIAHWTsLSZ3sblV7wtpudUARJJNUkRE9MRapFU7CP7UrK4KN3QDzppDSIEnxG7PeNzHlg/OMShaqC7tDRzJMQWi/Qgbm2wIJFdlp9GqTuIKUyPo7/APKvmbBhRomnRZ3BLFWbcyAwtJ31sLzMhZ5m0WWXA0zGdJ0oAtlWSJEnSASYJUgXiIn0iVHEezlSp7Cki5LNUUx4liFa9jaQRvzg4Oop4geoBJ5TEz6AX9Y8sbJ+GhFRmBOlJCxzNzb3jso9MX0rbbIaqSSRhX7OMABXLKIUqaQ1gEEQCFYEAattudztZ/sllv8Aip/lrf8A68bavkkZYIEmxOxjAv8As7l/uf8AO/8A3Y6KOcw9LsBVY3aq880pqp/5m2jCzM9lv/meWymlxrBqVQ5WSo1EC1lBCEf4vTH2tuLUpgPqPQXPyEnGH4IO/wCL5jNKjNoBprsNtKidREWRj/iOGdKgLJk/2h9k1ylGgQKal6saRdoVSSZ3iSAfVcGUeDMnBi8wazaQpUk+N9GoMGsNOoxp64L/AGxZl2q5Ok+kf3r6Zk7BQTyA3HPY4MrZVlyfD6BJh/tCpiw9b76yYt8IjCt0gxVmk7JdmadLKUFKjUqCTPPmeu5Pzwi7P0qXf8VzcjepSSCCdNFSPDNp8Cm/UfHYApTyzVqknQjVDqJjwqW2mOXTGO7NUu67OVqjRqqUczUMmPb1KL/KPXzwzAj5lwnii0cnVS2uuaKXPuBtT2NosB8cLOCENmTUMAKGcnlN732E4t/cC1KwJChNom+8TYnTPzxdlMhToLV75oD+ELbVpmb3AuOk4S00PwyjJZhadVnTxBAD6nG24B2hVqWdqIftEytUwJnW4WmsRv4mGMPkmBdyqaxaFVTfpaD9cbalwYNkfuZqq6kqJAp0tVw1tLVGAHkNQFiMaVWBJtHf2e8SCZRKQBctnaTsiAsxp0kL+FeZ1KogX35DBfYbKVq2eztakEU061Rz32oaZquwkLckaTIkRe+Bey6NlWorTdGqU2qkGPZNZFQkyYAASATHtmZwNlOIahmKlAQBUXvSf95UqO3IbidR/C2A5IZJh/EaL1uE0wtZjUrVe9NDUAqA1HdncnxFiYME7tYWwLxKvQbL9zVYKe9aqdPiLCXFNAY2VWA9R54j26yvd5eg1A1IcfauSYMsFRQYAG1QwPKSbY0fGeG06tNA6FGyeVUhWXwsah0qG03JLUwd9osZgCzNVgwNDPU6YL5XLa9AJL1BqgLuSDYfTHqvF6jV6TGq1RtQmmiaVEAQsmAzBj7MRte9l+YqRl9JLNDVDpkd2JOnUon25NrbemLOL5BV7p0YBnVtSlrq0jxRHhRlK3vcNhkkB/AyziMGqyIUZqjqBNpEapB2M6RJ2kiTgvLPFXxXb98WW3H2VKHB+8fEdjG+4IwFlc21SlUSsCC+Yy+q4kSVDEiYPhFrczcCQS83w9xmHLEhe/8ADUWZdtOn7MDYEydV+UYVjIWcLotVpkqLqULEmAq91HiM9SLC/phtQzoUPTp2AgM8DU8ySBHsJvYXM3wu/fg9PTSUUxrXTBiPsmNydzqIkny9cUZJgs1SfswVsY8TAWAF5uWJNtIvuRgNWa6NVQoKiiow1lv7qmL6rkFiB7o5D3iI2BwyEkHSSxBPiPvVGG/z28lxmf7TenrNW1Q3P8CkCAANiVAtyB8zjWZOiNChbkHxH+JoA87f+3HNONM6ovFjDs5kDVekCPDEtzsu9+epoHouNX2gzyUzTVzpL6gsTMiCduUEk4E7B5ILlg4OoMIU29lbDbY8ziHbOsqmiCag/vTFPcwv8w2JB87i2+OrTjthZy6kt0gpcpUESCbdRgT98GGPEKwQKFZtRVo8RPRhM/yn54X98v3V/wAoxQmOs9mxQo1KgAApozQLeyCRsOvljHfs+qaECkEuxao0XsbX6GVPLmcMO1ub76j3NOwq2Zj0VgSAJ5xEnCnIZ0ZYeDTTJVQ33iQLE8yTJPxxNyTkneCkfFNNZM/+1esavEKSL4u7y86QPEC7kw2+4C7gYbmoHzFIr/d0MvTpi8nVplgbzPiidvD6YFzPaimXZkDVn5lQWIjaSAY+MWwHUz+ZetAC0tSmGJDTBBvBi3KWHteuNKaAkzYcT4iKuVbLsCqVFNNn1AGD7UWO4kfHGT7U5TMDIrQy9dqlFoo06Kooimg8TVXtNxAnefI49mKFFbVq716hEKqtCzMH2YgA28TESMZnjHbfuyadKl7MrLGRItFrGMJum3gbbFLJWvZSrI11RTSALeIybRMiPnGC/wDZ/h+XUGrUFRzsrHUSf5Vtv1nGX43x2u4QNUIJGpgpgXJ07eQB+OI8UBHcoASwpiOupiT+c/DDqLxbBKSzSNJS7TB3WjlaSiSFkwF3jYb40uf4O4coXDBctmKzaTI8I8N2hW8Qb3Rt12xXZAdye8YXRwYPMqdvx+WGvH+29XMPWCqUJpd2xkklIJ0gGyrczEEzhXFXgO51ku7DZWkmTzDVq3dNWFNUe+oBCWqMpgkWIHrhFw7iqUKNRiqVGLhkDE+6WJbTIDWix+9jmZ71aAAgU2UKJ03Y2IWRJ9ATG8YM7I8BTNVKVNwdJp1S0GLSgsfU8sF1ywq+EWJxB8xkK9WqfazOXVBYAEd6z6FFh7kkb/DG9rcRLV61VpUO9OkfENAFCmHWZjWwqE2F97HfGT4/laVHK0aVPT9pmmZdNwEWQFJN5ErO9yZMjEc1xl3QFm092tSojAqCA/hpgKAVTwEjURqPiNhBwrlf+JlH2JqeeVclUWBrZWGoyxOqoCRey+BGvvLAWxdXyIHcnSKhYHwKL+OnqBbqQzqZNthywXwfgxbJ6axFKkTrZ2EMQqEKFJNhBY3F4WAcHHOrSqZUUx9nUDuxYEsUo2+R0tymBg36NXsCcKhdm0uzZhTonwoXOlZ6lQSb7YrzNRnrOCdVP96pqGMghTTMBeggzsJkYFqEhnKewM1S1WN9EC8C41Rb5DBNajUq1np0r0WqklxAC91SVJJ93TDWP+uD/IALh9HvKBGoU6KsrVSTDACj4SBuTuAOp+VFfOyQ+mFUkUUnz9tup5zzPkMMM9UQ0VVCRTpkFSY+2+xaS08+QHJcKKJ7yoJFhJboqCQfQDYeowyyKSoVCJqkknUdM825n0X8Y88bbspmtQCkgMTN+r2X6X9cYyvVWq5VRopiwG+lADJPVjuepOH/AGSpFsykWM94fRbIPlf44Eo7hlPafcOGZZaQ0JZQBA5C94+N8Zntz4mCqGaaNZPBpYgsU90st4B5zfDTLZgqN8YXtbWarmGEAgKqn/HUAWPOXGKy4ImxyVBqjoW93TPnIiPkThz/AGfT6f18sWUsuEkea/8AUBi6MAJ8jzH7zUH2jpSU8h4mHPeyj5tgbL5SiWOoVMweYEv7VlkCKY63G2B+A12zGYcVz3gFOQG2ltzGxwbwYd+mZNXxd1GhdkHqg8Df4gcctU6L3eRTxLtmBVajQojwnQS0EWN4C236ch54Z5LgjtorVXJAUBdUBRsba/D09kVNhcYxvCEGuqYE97GwsCTMDYfDbH0vsTw9MwC9cGoygxqLECDAtMfTFKzSF3Ytmez2c01qlSiO8/d6DQVDQpKt4usDULwotjB5XLa+6Nz44PTdd/rjf8Uc6M6dtVZKZgADR9oNIAsohFBiJjGTDTmKanZYIAsBcbRtgp0mZxtoo4hk6YrNVqVNiPAo5AAfXyHxxOpx9nqKKSLT1C5EaiBZQSfMDcnBK0h+9U7DxOC1hB8JO22+EGTP/wASnkYHyOHik+fQkm7x7NHwKksUjU0MO+lg+ohoD2bSCxkxYXPljSPXZOEZjQlMLWqMWJAHgJkBAWmA0AAEkE7GL5Oms5a/uu0dOm2x3xoDw2m2QzNRll0SiFJJsDp2/rmeuJ3WSjXX8AFLJUpovWYUlVQQ0FneJ8KDlf4eEzO2I8N4mtHLBSwQsko1w+sGwUgEkGYIstzJxTQE15IB00pWQCBtyNsDZemDUySkSHUK3ozgGDupjmII5YCzVheLCuF5Ktm3RKKlloMBJICqJaWknmwmwmeu52i8KpUNEgO6rTpnbTJJfUF6xzMmFG2Ce2VT91y7/u4FKNtIA3IHTFFeoTWY8xWqQRaNGVAWI2gYC8wvxM9n+KtWybvV0hnpqAATANSvMDeW7tIm06jfE83kCa2XDMNGnuwpIjxJqqG1wStRVjeZ2vhMjFsrUBJIVqECTAinVb8b41ucvVy0/wDDdvj3KXPWwAvsABh+EhHyxLl8pUrZnRSVnp16jVbbEWYMSLAgz5b9cHZqioU08vHcCpVbNVGMs5udI2JUEkDqVn1J7P1mp8LplCVNStTRyDcqWuJ3HwxDjtBaNSjTpjShfMsQOZAJBM77n+gMTtlKRmc5DU0RE+z1ArHuzlqhCE82Mkz5YqzvCjSofxs6ioOkoWC/CJPmfLGg4Hl1IpEqJHduLe8uUqkH5gfIYS0fHUQPJDVvFfeZk+tzh92aF23bBk4Uy6QwhqoVr8kIJBPqJb0Axs/2ccJZmesJ0zoSZ2Hr6RhbmHLVs0zXIDgHoNQWB0Gm0dMfS+wdBRkqUDdZPqd8PF2yc1SCmpkcsZa370VamTqzOVplw49qe8UaSu0Je+N7WQW9fyOE1KgrZmqCi+Crl3XwgEMWYapAkmLX6nFJExzXrWJ5Sl/8a4Iv0wDmfZf4fiMM4wAn/9k="/>
          <p:cNvSpPr>
            <a:spLocks noChangeAspect="1" noChangeArrowheads="1"/>
          </p:cNvSpPr>
          <p:nvPr/>
        </p:nvSpPr>
        <p:spPr bwMode="auto">
          <a:xfrm>
            <a:off x="76200" y="-1154113"/>
            <a:ext cx="1914525" cy="23907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0536" name="AutoShape 8" descr="data:image/jpg;base64,/9j/4AAQSkZJRgABAQAAAQABAAD/2wCEAAkGBhMSERUUExQWFRUVGB0aGBgXGBgcHBodGxogHB0gIB4aHiYeIB0lIBocHy8gJSgpLC0sGB4xNTAqNScrLCkBCQoKDgwOGg8PGiwkHyQvLCwpLCwsLCwsLCwsLCksLCwsLCwsLCwsLCwsLCwsLCwsLCwsLCwsLCwsLCwsLCwsLP/AABEIALUBFgMBIgACEQEDEQH/xAAcAAACAgMBAQAAAAAAAAAAAAAEBQMGAAIHAQj/xABCEAACAQIEAwYEBAQFAgUFAAABAhEDIQAEEjEFQVEGEyJhcYEykaGxB0LB0RQjUvAVYnLh8TOCFiRDkqJTY7Kz0v/EABoBAAMBAQEBAAAAAAAAAAAAAAECAwQABQb/xAAuEQACAgICAQMCBQQDAQAAAAAAAQIRAyESMUEEE1Ei4RRhcYHwIzKRoVKx0QX/2gAMAwEAAhEDEQA/ACuI03Gars7eE1KgChhsah+INPh2/vabTpZLiCp1K3i9pvIwTxhfHVZhI759gf6iP2+mF/egqqC5BO4Fx1vsL485K5bNXgAzmTTSBcAGwiZtPO8eWF2erAjSrAgKBcyT5G1/79cEZzVJKnSBPO8+vywsqXIJKsI3B5+Z6iN+kYagph3Dqw7pkURUDEAgnwyIn9bc/XGueyOhRq1MzG5PPE/CsmGrEXmCdxF/T29MEZ3MotTuj8fOSYXneLz5efLDxrydLZq+T00pkg2sLASLTy8/+cA1azKwKbjk1wfIGdvMfLE/HM8SAtNWYH8xEhfURaOXpgKmHgF9IadxJHrHQjliaidYwzC03WULKx/KDpM9DYgYSU8oxJNQteBpkhRebjnh2KqoyGopKkzbexExPynqcTV8+jsSl01WDDxQLxI3Iw8UBsGHCwzqwqFSoMRDL6EMIiLYEqU4dg4vYjnblHWME/xHeOrwFA8JpmxHL4gIviXO5fVBAgi0QDpHtaPMWuMK0GyPKnS0AyN/mP35WxHmSNTkfELkSNtN9InnpnE2SphiyEAbRAgi/wBbxb1xvkKjVdSkAOjQYvAj5xb6YbjoB7lKxM2pkxIA2kTB9LbeuC8xwt6kLrKPZxcGbkRdtQEDY8sKaeXqiqp0EBLEj+m4J9Nmti25jJ0yNYkuKa6mvKyZtfaN5xFr4KWVOvwWrqgt4QPHIgA/fTzm+2CuMcBZKKqdA0AS3hlriIMWW8WvhmblbyqxDyNUTcfLrt74k4/UaJ1a1tAAIIIHTaLYSURosqSoAVlAzbMDJ25mTMfPHvEM0qoxXTTZ30ExAASwjzuD88D5mq+oAWYTc8+kW/bBWeDGkikiVGpgV3J8xa0fTBUaQPITw+i0BqhPw9F5c7c7z5jEvDgF1Kfi/LAMRuJG3PcYH4JWSSmoyBq8M7AcyLSJHlbDall0Bv8AEDfTta3tyOHV2KKM+Shi8byIiQ0fLz8sENk1qkXJ8QOnUwHiX1A2x5xKiXrKAWYelzJvtaxgYyhTZjdyqEeIATBHTnNunLFqvRNumbNlaiUQpZGWQV0wG3mDI5bc8A/4YrZlamqdPtzJUe0/TEnfnTIVnWQpKxPiJIEnbr5YJpZZh8KwDYKYBW4A+ZBxyi7BejejXABpjSHAuCLwIMj6HAmfygaSpud+UnnaLGcF0VUVBJlgIaIkTO+IKlAusAw02LEAb/DP2wZR+Dosl4WGLahBUKbHmfbmLnElKs3eNOwAJvBFr/SThRkszVp1lVqZ0wQ14g6jvHpvizcL4E1diyrIMQZsBpjf+zgVa0d0LK2RepSvNyxFySevzC2HkcIv8YCEoyRYaWF9ancHpaPrjrOQ7LpSA1HW0RJsB/v54qXHeB0y7A2ABCDkAZPITvPzGKKDhtk5SUtII7J8LystVADMDKE/0kBgRyn7YeLxSUBYaD0J2vb9MULsrxM0mfL1LMklfNOcf6Tf0J6YaZ7iOmxO+NClog0E8d4tAHr+mPcUrjvHBAHmOfrjMLyBxZ0XN5gd9XFwO+qWg38R6YjJUyUGkizSt7j2N/0wTma4/iKqsPF3r+kajG08saZjMkVAgmDDSRuFsRvyN/8AjGLybkhLmaTMpKKw5TYSb7GDby3vgFMwWQNUVdQBmOgkdAJ843+jfP1m77ckMxEQxg8pOwnniu5/J9zX1lyqOdVjad2EEx1OH7R3Q44fmyb0l8P9TGCfCIkRFjO3TENbh/fNUq06nijxG55QdJj+4ONK9IO1JkLMt4M2O1oG8jlHLDGnlBqlnYNqACgEA25k8oty5YWgi7IUatKA+upTJ+I6dS+t5j2xNnE1AmDpI0weZ/4OJOIkhyQBYxG/lEmCRiM1QlJnbwAklhMiOvlJ5+eGTAA5XIoAVkkSIm48oHLbAbcAZ8yHNQxE+U8o6CAflgv/AMR0dB7sS62B+LVPOZn54jp1y3j+F1FyJGocxE7jce+O6OoMq8KprBY1GvI5bGbbQBO/nzwRTR9OpvF4tIgRboeUjfGUOIU6jAqSG2IJM7bwLbY9YuHdiZW1triBEAzFt/O8Y7ycL6lJlqB7kHc9OUWxPl80VzJZQNVSPKbSfffE/fLq6yNh68pxYBwWg2S7+pZyRBB2YMQAANth8xh4q+hZSoSV6TVDqDSpMFRO0CLjb15ycG5fiThQgbeBbYrFxv0/XAWTqsrsjWMEgyLjf1ny9cSaYjlpb6Hl+2EpWNboKy5VQLFw7ABtyvKNrRz8h5Ynp5TWCfjk3jeVmOe/L3GFxrsH0JAaNRmwEee22HHD8gqIHYfCW+HcFo1Qf+2ffE5IcVV8hJYMsFhBB23i8CNjviPM0XUL4CQBGkReOhPkR7g4Nq5xS4YbQbHoDfz2i2F/FeIhUUsSTEQCS0TMbSARubbAYGzhhl6q9yCoVSwggeoMGIiPY3x5VyY1eZE6bwT+v9jEOSK1AzAsA4BKkEEEne9zscGPUVYDnbnyURP6fXD8b2CwWqjJpKBQYNwI2PLlvffbCX+GCuwYnqDzNhY/X64tdXKWkMSFFo5yZm3Pzwgr0ixG3hJP7SL2vh1pCPZLkqBKwp0abgWG/OOhH0GIalQ6Qx3vtebnaxEH9MGpkx3ZZgC+m0SIAG1/OfnhVmqfjCqSZgLpUmZ/a8j16YrFE2R1s9qW8AgjxRBIgx0B3gYNyOSNclUVnJ3hTBm9+QBBmSfLDzs72BLpqzBKqTIQWJHWeU/3GLrk8jTooFQBRHL7/wDOKqBNzK5wzsSg0tXOoiPCLD3O59LDFhSmqAACANgMR5jOaROFWZ4iTMnnh0kuhG2+yXi2abwsmk6SLNO3MgjnE7jFZ7R1T8axKmYOxHMe4wTneLRzxXOJcYmRvPLrieRoMUJuL5cVAuZpErpuH/pI/K3n98JM7xV3axhiACthfnp8j88MXWoC2wSrAZSLG0z8hy2MdMG5DgqIT4Fk8zcxB/q2viSWh2VriHZysADUhCYOncgXF422xmLLxHh2o6QdoPKOe3ljMByp0Mo6LRxqrUFWs6oWIquYAAtqI9JwTRq64YHw7bXkxI+RJwTnaLa6wJB/mOfM/wAwgD5EfLAlHiVTWFWmVHNokGL2/e22M77NC6IOKZOSEZjTZv6D6EXjb9j6YEzGRFSkKbEsSQSX0k77iOvn774e5/MFnDE6VKyYBE+vzwlrUbiqGjSfDNkE2iOQ/XFIoDBctlRl20FpG6BgLHGVarkbgseQImwtE89ztz5YIr1QW1EK2nkpBi3/ALh/vgSnVBDG0SbEbReIG5jp9cNNUciFa1QSrqQfDBbmY29f73OCMoxHxkOP6ZkyN7QB/fPElJppko2on4QGiRvzHKCL7e+B+5rH4nCnoq72878t74nYaJcoikle7VQSfhBBHSeo87bYky+RDuIBUT4jsLXtt9pxJTqbjTPuP0+0YNQtEkkcoUbfP9OuDFLs5kOfCB1AIlQRA5C1z7jc9cKf8Sem7hgNAgoeRB8j6bi2JeO5aCDdDpIsZJufTzkX+mFeVZYAJJA/KVuo6Ae/sRhZS2FR0E1eMCzaJB3EbXtF8GI8IFJgBtQ1XC6rbfS3lgbL0ELqjBouVkRy2uY2vbpgqrw9awKK0MmwABETF97235X64Kk7BxJc1SZouJWLyN9xt6fXENI1FeCDB/qPhPzHhYdPvgijw5kUySdiQouALb7m+CqmWUNYkggjT+UjrHlOO5bOoKp8SRacGwOxIgz5W6csCnKvXVfGdKxpaYM85HP1vIjGo4dMQoMWg/Ta3Xb64L/hCEgkhByGAwoBypkxIsrHzF9rkkTtA6YHzFJWRDflMWtG4i3QGDOJ2ztJQPECRvpufSRf2nFl7O1suHUwADe8GP2PnhW1VMdJvoTcN0QNXIERuYnna/X3wfQINXSD6fK0+XniwdrM9lBTKuaYqlCU8QVmi0WBJF4va/LFbyNBgtwdQA33uJHzxeuJJ7GJpeIm5FhHWxm22EOec6gdMCDYRsP7F8WiXNMQAXjwgbyRePYRifhvZIKe8rHU0fD+X36ny29cMoOXRNyS7KXmKtVKKsdn1CQmpQpU/FEMR0YHcCx5s/w+z9GpqkKaifCwJPhPSf73xZeLlVExI2I6jmP76Ypx4OMrWOYoSysp8Cx4gTJiedtuRxo6Idl/q56NvrhVm+KQYm526SP+fphU/G1amrowZTIkciN1YcmHTCLN8WLGFBJ6C+GlKhVGx5neLgc8V7NcZJMLJJ5DGlPhtaofGrAehH1OJX4U6Lcoi2G/UgD4ZO5GISmy0cYHVyFQwahifyqRMc+cY2XKojyLJ/m3ME8+hxYqPYqqxuRcWIi4jqSI5YYv+H9RF1owdogrP22nEHd9lVS7KU+QBZSpBgkkTZYk/wC3S+JTTLajM2B29BsPX6YsFPKlQaYpw5JDSLczt1wroZfxnw/5WMxA63+2CpHNIW1slI1ExsNp6z9cZhlxGuPEqrZXF+Z8PyxmJyexorQ8rAtVrqIY944K6o3YkTv0F9r4jyuWAIJAE2IEkDzn3j549GbNKtV1Q2qq46kAsSPPzxKWUXBg+Uddr46S2dF6FmfUc4IBg7mD7+UYC8CyQqtIiLj7cxhhWI1VFJ5T/f1xXzmRqkuWEm0G0eZAxVAZIc5pOogX8MHf2641zzoYhtJb4QLyRuCOcjlvjevBJIFn6i49CcQZygKiIsENIam0QPYm02wJS8BUQjTT2RS0xqmPcD9zjBxJEEabgwQxiI5Ac8ArkarKSTfoIGofvz/XEi5XuwFq+OWAVTsvqcIMTni6uRoFxcmwEbRYmRz2xvm+IwEC+EQYCxcnlzPuY2GIa3ZqmSGEiR4YA8omSec+2Mo5UUaiSGJeQZMiQ1gCBa18BHEgzJMa5MrzYD362xGMoqsQTLkzJIUGfcfSdsbZrMhzTDCSrwASTOxNt9z7WxA+T1ajUJBDkgreVHLSTHL1wGrOTIanZ1jqLPIAJWD4ibxfyj6YsXBcwEpaQpZ9IDFhuwLE23m/IxtfGtJe8AA1SylTAIEFZ5D7ffBdHhlQoFUEPBgEQfD5GLc8GMWmc2miY5ttB6mPyj9/P7YLyvZmvXVqngQE2XURPyED6+2FK5B2bWrIAJFzM3HIehvhlw3tLWZBTQXG/KI9fS/vhJ5YwdPf6FIYpSVr/YvqUXpakqEoyyGjryI6+oxE+dIUMPhIiOe8T6AYsnD8gvElFVmKlDpW48YFibiRcERiTM9jHQGEFQQZ8Zm+9oX6YbvZNunRVFy6owCoLkA+9xt6YHzGZFNWZQAygwF6ljBi0gC/nfD6pm6VMkP3NMqZhiJBHkxJ+mPadcZgd1QrUFd1lSihvY6QBzxzgsiqgqbg7sqvB+zaZh/52qtU1f8AUmCVMch+UDl12x2XLhGRToWwAEqDAG3ywg4H2SFJ1r1PDV0kMqHwGecRY2mBacPauZjbFYYJydydL4I5ssXqJ6tCnTJKqqk76RG2Bs1nRgLNcSAm+K9n+Nb3xt1FGamwnjOfkHFTq8aNMkFddNrlZgqeqnkfoceZvihc2/vn+mCMjw2i4K1ajI5grUAlBfYrEwZB1ee2M8p2WjEV5aDVLJmRTDxqD02LHoGSCjHoSfcYL4P2yRKtQLRmixvOlW8P5pXYmRbltgTi3ZutQ+O6tOmoplW32I9rb4V06IWfO39/LAb8DJUXfOVKlca8nURxzpsP5o9iYb2+WK1nczWdgjM+oE+EC+oCw0i8ydvLAeVqMGBB073G8jp9MdQ7IFq1Na9YKzyVRyoDwLGTubg4z55xhHZSLd2LezfZ7iBq0qtbwogMBn5MPFKj0AExG+LU2SzCsNDWNzJkR95++Hym1sLMnm27xgYKxII/bl6dZxizwxpw5N78ob3ZTbdIWJxGnX1Uq6PTdTCs2kaoE2Kk35lGg+WED8MBZgp1Qdo8QvvHMeYnflibtXwx8xnVSh4WhHZ5gQpvyOwC28xi2Zt6VJNKaVqNIpkrJ16TBmPrj0McOS118/JOUlFfmyvZr8OTUpx3gQlgxETyjebm+Mw34fxp61IPTan0cM0FHFmQiDcGceYt7UH4Jc5fJzjj+fZa9QLGlnaTHi+Mgxfa2+GL8Qp6V2mLCRNgL9ef1wDxTspVq1mYOg8VQHU7QP5jEWQG98Ef+Fti1UyNPwpbwiLaiMQkkWjYECqswCkkzDG9/nJOFweFcSt4vp/zWtMg8jfFly3AaKky9VpJaPCIkm2xtfG54fllUxRmd9bsdjOwi84C4rsbbKvmWdo1H4SZ5ACB7DE2Xod4y6ULMFsyrYDUdzsBYm+GfE88FB8NMCL6UWJ2m4J2j5YG4F2oQMq1hqRxZjNiCQbe3T9sL7kb6H4OrNU4TmKuokMFIIUQVAuLyTN53sMb0uDVVSFWmDqNnqCw6+DXN+WLlX4QlQK9LSDEiI0sI+/ninZ7tQqM6aKmpDDSqrB9zPTlzwbl4QuvLNDwF+8ZnzB0ldCKqsQu1/EVH/ODRw2kpXxO5WQbqoa89DzwmPaWo+nTTUap+JixHqFiDyjGtPiFZ/B3i02JGkKguOZkybb4H9RnXBD9MnSG1FWMz4i7X9iBy6YmaqqX00qYnmtMet29cVXiJqB2R61QyQB/MI/pkgCJxs1FVLtTVSCoE9LfPr9MHhLyzucb6LHU7QUyw/nSeQXU4iJNkEWxXM1xzRmEzKq7pDL/AElusTO3mMH0QFKA7KhgT6W+mAsyuqgAYhdrbFrG/vgPEFZaLrwr+Hr5ctk2l1BJSoTIJv4gLj1FsZxek5yvd03KlwNWmIMbgzfTPLFG4LXH8UrBig12YTcM7bx+W4kemOjIWao6MADGq3M7GPoced62UsUo8NFMUuV2FdlMi1CmAxlmMkja+G9bi5VgouTNufty/wCMV+nmiFuYC/ph8mWQwai6ydugtjPgllyaxvYuTincit8c4EucDsqha8StQCFJsCGIsZFp++JeE8ATJQASWN+VzER6dBO8YsjVYHpsBit8dzisGF9o6fa+PoPT4ZYYfW7ZjnPk9dDkcTFRbGWAuOo6/vhPneLADfFSrcfZW8TBKgPhbZW9/wAretm5xc4xeMNXMVMvU1H89MqFPmZlPk0Yu8ionxCs1xRnOlQSTyGPOIdlawyz12YSuk6BvBaCSfLePI4ZZEUkgU19Wa5b35DyGLTl1FSkabbOpU+4j9TjyH61TycV0a/bqNnF6eYIImbfpB+sn54ZOFgAG823uYIO/W3zwHxzhOYylRu8+Hky3UwfSxg7G9sB/wCKvHiCtO5I5loO0cwPmcb0I2N+G9p3yxFO1Sm866dS6kAXt6gDrfB/+E5bNgtk2KvuaDkT/wBjHf0J98VWvmUZ1ZlKnSbiY8RExq9I9sTU6KWZGaReQsG09D/cYDnFOhlGTV0Smlpqd0wdamoKFZSCGNgInnjrWWygo5dKakfywAY68z88UjI9oS1RP4lUqrTANOqCveoeRBYDUP8AKQRibiXHqtKpScvQq5WpVWm1WTTamWk/zFkwbE8weoxg9ZCeVVApCo7kdL4RmS6A9QJ9RY/MAYjJVGcapuSfe+K9w/iBeoWQwAIXzA/c4S/iXx6plwgQHVXWJmCukw3vBAHrjFilLOowS2gyioNt9D/h/GSmYqMQj0nAbvEaSBcKIAvsZFjvvhfnu0epl0QSG13vEjwj5b4o/ZnjFZcizNLO1RVLEAxTI3M22tfmRgjh2WqRpTxNuZ3Pn135jHvRlKK4IzyUXsutfjIeiA1ML4pOlud/8vUk4zFZzJzTkU9EMBqZiSVPIQRzjGY6U5JipR+RrxLtbRV6oDQQ7iyOb6iOYA+uFb9sdSMURyF/0gfME/vgHPUQ1SqTTLh6tUFQBv3jXM3G0TyxpleEiC+3ggeekbf3vhaVjqTJsxxuuURgiiSBdibG/wDljb/bAOfzNclU7wKCJYItwOVzf64Z8QzUU6aREQ035AiZ2xXldHLGk0kkTPWRHIWgRg0vgNsIyXDjUqOarswXkWYThPW4QCHOphoaQs28TQffDfL5lZ+FiH59CNN78pmPLAruhfT+ciT5qST9xhfsBlg7O9pXywVSWdG3U7jzHnfbni28Z4JRztIVEcByPDUj/wCLfa9x5bY5RTzIKwxEWBItdiYMbjlv+mH/AGe4vUywhSaiSZDXkDe/Xz8sItFO2B52k1Bnp1EKlCCZMDxEAMpFyIWce066AgSZCWabxpn536Y6NRyuXztKd/8A8kPS/LyxROL9mO5qMWUBipUMOYi0ekbcsUtVYjTs1ziAkz8SsACTPIA39sArmygCC4bwlpje225MfbGJUiFYybnztP7Y2p5ebmxG3qSLDBT/AJ/gVp/z9yRalViSSAfsoB+uIa2ZE6LtEnyED5X88b0DAkkST1Fp5W3xpmoAJACiDtzJIF/Mn74CYWiOmpF9oKX9gcdP7Rv3OWWoWJdSokfmk7bxfYAY5TUreIxtqY/+0H9sWL/xC1ZcrTVf+igs15Kidfp88ZfVYlkq/H2Gxtos+U7Pd8A2aclyAwpK0KgPXqfM/Lniy0aqUUVBMKIEkk28zfHPqHbJEhQxZjOp4/c4EPboVGCww6Y0YFHEvzJTTkdAzfEhG++KhxfjaLcxOBMxVr1qXeKGSipUNUGwBYKSNpAm8fPCTjPDKtHTrEKxMsTAM2EmbHyn54rLOnpHRxPs04lxcOwU7nr/AKlUfVhh/wBl8wGpoABpYMQAB1/Y4q68NZnDiCsyCCGmGZjGkk/0n0B6YunBcgKRpJYlacD1gE/Y48n/AOlNKCXk1+ni7Y5yNAbnbD6iLW5HC2mdKiMNci8r6jHk45VotJeSl9pMzUy+aqG1SjVAdqLjwtIhoN4uCdowkrcBTMUy+RjUJLUXI7wTfwk7iT/vyxYvxHpELRqgSAWQ3jlI+zYqPBco70jVRlpmjN2cKfCFNjzPiAjn0x7vp80mk3sjKEGu6ZXs1w7M6z4HJBI06SZJBPrY4bZXhuZVATTMmD8Plb4T5H5Yb5rjlPMo1LMyjkELXQb+vJh+nTfDPgvZbNMwCVUNKB/MDyDFrBbnp088aJtz6QsI8O2KOH5MPSOuoKbhiqppYlgACpAF7zG0eeKx2sydQUgrW8ZNzvvFuXxbHHZcn2ay+VH8x9RPKwk+Sr4m9ycVj8SMo+YWglGg+lCxsFG+mLA22/4xeGJJpsjPI2mkJ+w/aSnl8oFZiGoAy1zMknSJsCJCxtbliTi3apq7LWrUkdNIK0zBEQd52YzciOmNs7xsjKqmeprRFIALpKF30/CkLcAje/IHAaZalTyproveGkB4HMqyswAmBOx3BsRjsfpccZTn5ZN5ZfSgin2yTMU6irRWiAVBVBsFA2AG0k8ueE9WjUam3d13DIY1sY8Jjw7ctz7YGOeofHS/kht1doIPRXtq97jEa8SYjUqDQSCIIlTzmYmeZB98LbuyrinosvYrg9d6jNWrvUlDADEjdbztyjGYL/DnP9532nw6CBEdbzaRFoiTtj3GLNlfIKxrwF0AFq1ZaIq1J5z/ADGwDUz4Ve7AmZ5xabH/AG9cbZmtpq1TqAPe1PiMTFQ8sKs6Q5S4mQdzfxTYef6Y3MmiXNcQLMKYUeEm/op3nz+2FFEMqMH0NEbKBMGSDBg+tsG0qR71yWJJZoE7C+w+XywDkcidTLUlVGmesTPMfcYX4/cf7Er8TZUDLCgzIBA2AgdD9cR92HqIbDwj/VBBOPHFNKQ1H8zAACNQJEkbRFjghKYV1E/lEeyxg/Y77gZFN0IqC3gBNx1jzsevXBtCgqqIbwrIjeRNr+uNqaKw5wQDB5Ry5YylWAXT1Nrwbnb/AGxNPr+eRmgvK9pGyzmqpaNQWI3336i2+Oj5KvRz1IgqCfzKdwTz/wB/+McezVZlHwmO8Fr7aT+pwZkuJ1MvVq1VYjSRA+Q+R6eWDbQ1JjbtJ2eOTZZWacNpcbRcwTyInb5YWUSSVbWCIv8APcX8h8sdI4N2goZ6iUqAHUviQ7EHmPL6j64pXa3sW2WcVqXjoBGGrmljZvK9m+ccy78ApdMWsqgqBBGomYjp+2F+VUlmJmGZB6eKf0xHlan/AEb/AJKjdebftifJC2/Q+/8AZxL3FHsp7TfRBXeVb4idLnl1I/UYsvY+2dpraKdIAg9dJn7jCbL8LWQDUYrAWNIncdOp39cN+GZnu3qVVUS1OA2pTDE9OVotHLByf1INQ8kuLi9i/wDEPK0VzJFGFYDxx8Oo3sOVjtg3sV2SVwtfMEOJOmmxIUxzYi+/I2+eFFGn3+YXV4yzjUx8zf3wV2f7VdxmCrEmiZB5x/MKqR7WPUYzZoTWPjje0NCSu2dYpur0jl3AFNlKwLjTER0/4xQ17XtlqrZXOJ31GIDQCVAOkgg2ZZg9YI3w1PGJJ7oPA6yocTHhkbW+Lb74X8U4TSzVRKlTVTVraiQPEOU3H5RI38OM3o8kotxmVnBdxNc52NSporZJw9IsCVm4AN4O/wD2m+HRpf8AmKccpJ9Ap/fFZ/gmyDM9DMqhDRoYgipYG6gyYncDli09n802YZa7UzTZxDA3uBA3gkGJHkcL66CkoyXz/wBj45NWmOWp2wvftXQy4hmJYflUX+ew+eGz0goJuTFieXpjkXH8xrzFVpAUNAJPJfDP0n3xjwYeU9+B00+y253tRUzjd3RZKSg6pZdTAxFyTo5n5jphjwnsllgC7urGZYmCdRAkyfCOWw6XxyJ+PaGOipHmpMH6XwBX7T5iSq1YBvYKDbzjH0WCCiq4mbKv+LPoHK53KUm00UFWpt4Rrb3Y7D6YFp8Lek7Vcu1OjJlsuW8DHnfZGPVRHUY49wDtjWyyNo8RJ1GWcEn1VgT7zhhn/wAUa9en3fdqs2LMddvIaR9Zxo5Ra2S9uaejq/DeOUHd0VStUbq1nPPeSGHmCR6Yo3an8QXDtSpoaREg6vi8vDv8x7YreXy1Ss6miz96LggsSNupgC3KBi/5Ps7Ur0l/jtD1VIKtTJDgAzBZY+nzwsJ8tI7Jj4/qcvp8BzGaq6iXqO1/FyBmD/lFug9MX7h3ZzN06YQCibQwYsQy9PhNvpi4ZLh1OiukBaajYLYX39T54IdidhoHU7+w/U/LFeuhHtUyuVeDDuwtanTnZUQEg+QESfYYSZzsJliveVMtTogXaK5W3nFMge2LFxHtGtMN/DUnzNQQGZAWCk7amAPTYfTHOOMcXrZlj37FQL6WBVVvHwm5PSxOEpvYW0tFy7DZvLRWXLUyoVlltbOGsdiyg/THuDvw84OKWU12mq2raLRA5D12G+Mx4vqIt5G7LQaoq/G6XiqMSLVq3/7D/tiTJJQamgLDXpDIZhoAMGOhvbEXESG729hmKwM3N6h25YG4hwyO7MklYXeAQGx6rdNkoxtDc8PAXWCDqid5E9Pp0wHWp6GDVJgxvpiJtGnpPOcJ0zjjOFA7aS7DSTbYnY+k2xFlu1FQq7VRq7sDbc6mj8xwVtf5Gca/0OqlanR1Hu+9PiCbggkTPhiJiPlhfSZmqiQ0IAB08SgnlM8t/tjz/E1qhSp0l506jEwQDz/XEyOAbzyPPp98B/8AgEjeg6vz2IEiPM39MDsv8xefseu/THuSqBhCsTJHiVbsPMHn1x49IhkYkKsQom55GB5dfLASCaVnKoCfDqP3G36YFqsGbMQSTrUEAE8za3pgms1MjxHWabgCSReQpjrG+98ZU4sFDEQJUk6RpPwubkGT8IM/TBUQN0ZladVCGUlPCoU6tPiAHST9PLHSeynaSnmFNKpp1GwEeFxHQ9Ruvn7Y5K+dM0iea78z/MHP2OMGdamaLKxkrqPyQfp9cPw2LzVUXjtV2F7thVy4lFVlamJlQTut7rc+YxQ8nmm1hSpUMQFM8ibe2Or9lO1xq0k75SCdMVCDpkgGNRtP7YH7S9hadSp36HQwhiigaWK7adtM8x8sTlCEuykMk49FM4UxqLUdTAp0y0x1gD3lp9sRgMKSA/EQC0E8x063wwz/AARcqe6VzpZZad4WwHnLEcuWE702I0hvOAP7/ucLixpJNDZcjk2PuAKtPK1q+kSshD6LJgecgSfPFW7Mdp2oVlYU6TNvJQdD+5NovB5Yd8b45S7juldEMXSne5A1TNw1oM9BGK5w/KgPTFOmj6qesu+oyZuigWBWYMidzsRiOOMm5yYy4pJM6fQ7X/xWrvKa6mRQoUmRpLExabztONWpFtS2CsQShsJEQReQZ5774rq5cqNegK0bQywByjUR12vtjROJOq946kKTaQ3Qi9pFx9sZ5xkpW0bMahVIa1chUp1IprSNV/8A1BBPMmC/wi+w2viycCyj0oFaqGZpMgkwbRJO9wfLFUo9tab0ijpq3POTAsB0PpfGdneLVVLVaZFUEf8ARdmDKdzGq/yBnFMmOWbE0lv89GXJ9Ers6DxDPwpMMQBMKCxMCbAXJttjnPaP8PlzdP8AiMhUDA/+mWMTzCnkw/pbbqNsNT+JdOmDNNqNVT4NV1B57X28sV6r2jzBzH8TQrZdKjn+aJZUqAf1Jpgn/PIbB9FglCLlLuyWSV6XRRa3De7crVB1gwU/MCOobSR9caktEfDK7Xv6hwfvGOn57ieVzyA5juadYWDKyMy+hO6+RgjlG+K/wvsBrqGa9IUx+am5lp2hZMe9vXHpxdmaSoqVKmzHTTUyYgAEkny0SPYDF27O/hlUYh8yxprM6BdiPMgQv1Ppi2U8vkuGU9UBWIALsQXb1J2HkIHlhBW43m+IO1PJrop86kiPdj9vpgNLwh4trtjfP9p8nkE7ukAWFtI5nzabn3+WE+WyfEuI1VqhzlaQFmlhY76VBBY23sPPD3hPYfK5Ne9zLrVdbl3sinyBN/U4RdpvxCkMuWG1u9af/iD9z8sJxH5eS3Z3jmX4fRHf13qMNi51VG9ByH9ycct7V/ilXzU06X8qjzAN29T+m2FGYqMzEliWJMsWMkx57m//ABgTM5Twm1zt4ZNhvK7dfnviyXyRcvgsXA+N1VVe7r1aRERpcge42xZsv21zws9WnXWwitTVvrjn2WZkICz5Cf8A+gD9cGLxBgdxPPdfvI+uMs8c0/pZqjkxyX1I+h8ugFNRpVRAsoAUW5AbY9xUOA/iPQOXQV/DUUAE7gxbcfbGYwSTvYqXwUPtFmXRamggTmq24nZ5wNxTiNdv4Y64DqpYLYE6zPnEeeGHFeF1KpqKEjTmqzHVYAFt78sa1slSFOm1SoTohAKcEEyWB9LY9VpGdNsX99HEip/+sYPsbfXAGXos1Ct4SNQUDpaoD9sWDiNamlddFNSzmSx+LUSRC38uWA34kTmKgvGkeE7CaZmJ674MYtpUO512xZTok0qRgwusEjYEtYetj8sSqrA+Fvr/AGMBgEcPV1NzUiBygm8+er6YK4Vmz4g6hv5bNMQbMB+uJZsU+0Vw54f2yDKPE3DlGDAMsaha3Mb788eZzKQwCuBo1Dxbyf8AMOnpiKs6+Fg0aWBg9DY+Wxn2wXxHLeJ5H5j9zjMsrirNLxRlKv3As5l2QvYkd4CDvbUDy9ME0eFVa6otCk1RihnSJ5ECTsN+eNNTd6wDRLfth1w3tPWy4IVmHiEgRBjyO9rYv79OmZ/wzatBvBPwsq1mBr1FpCl4GUDWxJOuxHhFmW97zi59n+xeUpSe6FVqTmmrVPEQFAjw/DM3mMJOCfiGo7zUFLu2q7aJOlVi4IjwzufTCrPcfzlTV/PXLUmYse7Us5J6NExbcRhubl0S9trsvQ4jlky+iu6AM9QaNyYqv8KDxH2GFXBu0BQlagfudRFN3AkDlN52gSQDMiLY59R7QBCUy1MvUaxdwS7f+25/u2Hidl81WOqs/djfxbj0UbfTFFBdicmnVFn7UdmRmYqI38zTAhoVxuAeh6H545zU7O5io700pVNYtsVVDN5cwMdGyNV8sFGpq1L80xqHmI5eWHxqK6BtUqRZvtPljlS0xnvaOZ8J/CwSDmHk/wBFO3zY3PsBi2ZXsnQpALSTu/NJ1E9SSST7ziwJlJ+Kfawx5mqy0wNlHtJ/UnD8VQvJ+RC/CanVXH+bwsfup+mA8zlaUAPTqUgPz2ZQeoPiUfIYN4l2mp0kck3X8pEttOwt8yMVLifa56rlQwQAbMDO5ETa3mox3BPwD3Gg3N5OlThu/rVROwaB12pgT6HCLixeoh/hhQQqfFqgP5Qqib73HO+BGRlFMwysTHgcHUTO8iBYTsTg/I0a2YgqmsaoYuAAANzqIknlYYPBLsTnJ9Ffp8RzSkDNZf8AiUTfUJYDydPEvri1cM7LZfNor0WrZbV+WumpfPTUWLdNQ98H0ch3Rk6ZtOoNptzu1sb/AONVGYrRVahH5gGAB95+2JyjCWmXhOcetDej2No5Ne8anqjeqQH+XIe18V3P1hmyUyuXQr+asyqAP9J5n/T8xhpkWzNJ9a1KnimVLEqJ3hdAA264XZn8RXpBo7vMFWhqbJDLJ31IQdN4ETyFsHinpAc2nb2TZXsyNHjrPTY2gEshmwlXBW/QRjbIdqf4eqMkTRdiD3ZpjQA3IOAIWeonzxXuOdqUzAV3oV6bLf8Al1W0i3IH4T54rnC+OUcvUD0sue8Bs1SoW0nqFAUT64bpVYve6HvaSnn67k1AagU2Wiysqxv4Re3mJ88Lx2PzjIrpQ1qRJAjUL7aVOobdJvgvL8TJYsxMsZJ8zvg+rxN7FHO/098YvxaTqjY/Rt7sq1XhdYPpNKqrGd1MjmYBG3P9sN8r/BqINcIynU80z3jEW0raBf52nFhq9oqhFNWJYFpgmxCD/NIuT05YifMZStUPeZVJ5sBpPzTf3GK+/GVbI/h5qyp8b4ycw4Ipqimw0oNTebkC7fvgXLoLKSFBtqBIgz0NjyvOLoey+QqGEarSYj/K8X5bEYBr/h+dX8rMo+8K8o3kPEDi6nBrRncJp7RXHyJizqRygT87C/rj3BnEOCZik385F1NclSCDyvDWNtvKcZiUmrHi2kO+N5xhUzqs2qKlWbmPjBA9L4VpW1ZNjsQUIgxHjjnyg4O4/TZs3nFQEsajwAJJkjlhnwrsBmzRFOondd8VVS5EyCWMjcWB3jGhNIhUmVbN1x/F5eTeVi3/ANw88aUspUfOVFpozE7aQST4SOWOu5T8I8usVKparVRTpvpQESQQBc36nFt4BkqaZekURV1opbSoEkqJJ6nzOB7iS0Hh8nGeE/hrma2XWhUHcsG7w6/EdJtsvOQbEjD0/hzToBQWd2cimTIFmMmANtuc4u/GON5fKZgvXqKoFECTuTrNoF5g7Yq3EO3TZsj+Dy7NoYMtWoNKkrsPQ+o2xGcpS8lYRS8CfiX4dOoJpsGAvDCDH2+2EnZrieVStmzmw7qxhEXVOoOQdMEQTgvinEalRv8AzudNj/0aFgPIx+vzwozPHaVMscvTWnJJLt4nYkyb8r8sSjipNMu527sjzSN3jOKZSlMlnIk+lh5fI4jymeRyQHBbpsf98Ic3xGpWaWJY4XVKEOJwz9PGVjL1EopF4pcP72oEAGpjHT+xi48F7DIhDPWZ4/Ihhfebn5DHKk7QmmQELEjbnHpzxY+D/iJUQjWNUW5z+h9r4THhcP7lZTJmjPSdfz5Ot5XhiqYRApPQXPqdzg2l2erObrpB5m/03+2FnYj8QUqkodEgTuFc8vhY3PkDi3ZvtVRphp1AqJYMNAUdSzeGPnjZGmrMU1KLA8v2QQTrJY+Vh8v+cV7tJUpZJgUcTPiozcj+pY2PrAOEnaT8cEWUy47x/KVpj1b4m9oGOb1M5WzBL1DeZhbD5bn1OFyzjFUx8WKcnZ2rKZ1atPXTcww5cj6Hn5YovavidejUCkwrTcBvHaw1TMzytHO2KxwTtLXylSZ1IfiHv9f79MdATiFHPUSZDD8w2IPL0PQ/7jE4THyY35KAlFjJcMoY6iacNy2IE2Ec1M3wdw4NUjuIrG0swi3OXHPygnDrK9lVDHvKjOhMqmyxy1Hdvthlm89SoqFBAPJEF4HlyHrizyJEI4WwLKdmUBD1IL/0rIT5fm9TgyrxtB/LpjvHH5V5R15DCivn6+YsgZKYPjiQ8dJIwy4fnMvSWw0aQSdQv5yeeISyWy8YJLRKOHNVhs00CbU0Nt/mcS8R41l8qviIHRBBY+2KL2m7cio3d5YHzYx9By9T9MaZPsjUgVK/8yROhX29TEN7H54pCDYk5pE3E+1WZzsrRBp0pgkAn5kCT6DA+W4ItIEqyu5F2JKsD6Xt1ttg3v6aWVmQ2IW0Qbc5UDfnyOJalNnVS+ipHSYB6iZnfyxdJIzyk5C1nmDDoJuR4pI3AF7eZH74TcToJqp3Vjqk8jYE3PmY98WEUS5KpqRR8TbrTLEAMxEjT1HK20k4b1ezApVqNUFRRpXq1qpUq3onICTAvMzfCyml2BQ+CoAxYgr06e8XxJRc/lYEnkCD97zh32v41lqrKtCgKSz/ANQLBcRfwrAA57fLbCmlRCmRGoiVBERH5jGwF4tv9c8sMZbo0x9ROOrMrZ096AP/AE1jpMfEfSSb4OoVQRItq88KATpBllDC43B9RbbpHrgdZRvCFY6gAFDLY8yBA5iBBn7zn6VS2mVh6xrTRYzmeuPVzZfSo16SRqjVsLmwsBaJ+2DOF9l38RrOPDEKGBvO5OlT7Rjd2VJWNjH3vAP38sZ44+LLTzKS0Z2gz4KhQulVPzJHS0YzCrOUy8yw35/sT0xmKGazvPAOG0wtRgoDd9VBIABtUPPfEfaLMJRGXZ2CqldSSSBA0sCfrin1uPcQL1qWXVaKd9UJqMPFdztNgPOMV7N5egCWzFepmakEEAlh85j6+2L2rtE1F1suXFvxZy4mnladTMubeEEL7kifpip5ni+fekKdTMplaCKFGizsAIuZmTGwPthNnO0LqhWgqUV5aQJ+e30xX3qO0lpLHckz98N2HS6HX+IZWjIRGrvM66xkTG8R+gwt4p2qr1N6mlf6U8I6cv1wvrmNzhaX1SR4iPyg+/v7YZKxXIkqVr2xHM2Jk8h19MDNmGBhwADyk6vp+uMXLKxIp6S8nw1CAd+X5T7n2w9CcjZ8011Cbbk2+uw98Q1KakzqMxYEge4bb7YIejW7zu2pltvA6m0gTEQR7YPbhdDUoLaG03Uw4HlrGx9RbBSSBKbfYlrF1aGUieoMkeu5+uDqPD50i6kidLAj3t+sYYUaVWmQFBVZtBDKffYn0jBNAiYKlWJvBn3IJt6T7YYSyPK1KiILBgsn+ZD7chyHzOBOI8TZoV3fTyBZmAn/ACkyMHJkmF1aLk2N79dj9IwtzdMLJIEjmvzMzb7HAdDRm09EdKh4tiOnnP298O+DozNpTxE8h+vTC6hkEiTM8tx9Z/UYsXCO0i0PAaaqJA1Je/nO595xkzYeSN2D1L6HmT7KiJrwT/Sp+5/b54YnMU6ChVC0lF4G5+W/rhRW4/UrN3eVpM7c2I2/QDzPywZw3sGarg5yoTO6AnT/ANzbm9rYjG46SKSkpP6mLa/airmH7rJ0y5/M42XrLmw/u+HHC+xSq3eVWao5HiE+H364eVKdLKKEYLQpj4YgKfTTufrijdpvxGa6ZWy7ayPEfQcvUyfTDqxavRcOKcYoZZfGwW1kET0sP7GOfcY4tVzb6dPcUuYMa2HvH0+uEORr1KlYVC51dZvPvf8A5OLVWztU04ZVqD0AP0t9MM8sIypnPDNx0MOFdn+5oB6KU6oiXAtUA3kgzrWOYNugwvqZpal0mgDBm6k+UDwgeZueQxvkeNMjfEacRGqwEbQw2w5RqVckui06rD/rJdH/ANartv8AGom9wd8aIZ0+zJPBKJX6h7pZV1KzJ1R9WXfythc1bUR4GpneV5/Ll6j5YLzeRNOoTVEP5WQRcaSvhMz8RvbltgTOnxC8nfoSPWI5dJxfRm2jSpmGVf5Z1HbTAP228588bZevU7ru6p1opOkMxZVvNog8hgJlh2Mrcc5G1hcT53tjfVUiQAwF5s99/iU/cjb0wKDyCBW1OoVUgSSxJcrbkGJMnpE+mIcxXBs8ggzPMm9yDeYPXrGAzWXWPykL+USsmAbGDPnO2ClLsGCPqKidBGwF5Icef98wCzVC11WodRWVVjEc9R1eHYbTf7uey4VqzltBfT4Wv4ix+UiLGN74RcQzWklWWxvqEqb77za5FsHdmVZEBWwNyTty+uIZX9JfGtl5rZwqsIJYx4uYHrF5HKMV+ogAYlzqa5MxB9/qOeGGfpvoUyJPxEW5AjbptbphXmcpLRvy2N5HmMZLLgmdc6F1MN4kCCT7YzE/8EhWanIwBfpvbGYHI6iwdpc5UetUDuWHfVAF2UAMYsLH1OEZpFjGqBPIYzGY20ibNqvDwonc9TivcSzpQ23PPGYzHRSbVnS1HQNTpd5pV76jykRHXr9MCVqUVDTEBROwjYSLyT9cZjMaKrRlbvZDRrjaooqC19mF+TD9QcN+LdnqdBVqsWqd4ZCzpAk8yLnflpxmMxxx7Rzzjwz4CAO7N1gDYCZHsZwdR4NTqIaq6k0iSsgzvsSJHvOPcZgB8EeU28EoJOxN7czz9NvLBOVoKSFgAsd1t8wLfKMZjMKFEdalLFeQ2A/ucZmUHdNq8Q0k+d+U4zGY44jfLCBNwQLfvG+NM3SHggAHUNh+nXGYzHM4zIcQqodSVGQ3+ExsSLjY4sZ/EDMhChCMwFn0x7kCxxmMxKcVZswO4tMp/EuJ1atZu9dnMRJ3A6DkB5RiN6AC+2MxmHcI10Qjkkn2C5yjpVYPP9MPOF5l9CyxMjn64zGYyZYp41fyehgk3lf6DGk2okEb/wDGN6eSAMqSp6qYxmMxh66NciSpxapTEMRUHPUBJ354O4ZwKjXEgGnIsFIgT5ER9MZjMb8MmzBnhH4FfaLhK5aoqk65IEgaTfruD8hhXnciabqQ3xCLCIjpH93xmMxtXR5s1RBrYhXbS51aRqUGIE7/ABHlaeWN6YWoHhdJQGTM6pM3kT9TvjMZjp9Cw7EbLJiecfPFo4aCGVFMKojYX23xmMxny9GjF2WWnQJMFidAO/liM1GTxK0EhiT1CmIxmMxkLoIq8NJogh9yCZE7g+Y2xmMxmLRhGugNn//Z"/>
          <p:cNvSpPr>
            <a:spLocks noChangeAspect="1" noChangeArrowheads="1"/>
          </p:cNvSpPr>
          <p:nvPr/>
        </p:nvSpPr>
        <p:spPr bwMode="auto">
          <a:xfrm>
            <a:off x="76200" y="-833438"/>
            <a:ext cx="2647950" cy="17240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0542" name="AutoShape 14" descr="data:image/jpg;base64,/9j/4AAQSkZJRgABAQAAAQABAAD/2wCEAAkGBhMSEBQUExMVFRQVGBcWGBcXGBoZGBcYGBcYFBgYFBkXGycfFxojGhgVIC8gJCcpLCwtGCAxNTAqNSYrLCkBCQoKDgwOGg8PGiwkHyQsKSwsLCwsLCwsLCwsLCwpLCwsLCwsLCwsLCwsLCwsLCwsLCwsLCwsLCwsLCwpLCwsLP/AABEIALgBEgMBIgACEQEDEQH/xAAbAAABBQEBAAAAAAAAAAAAAAAEAAECAwUGB//EAD8QAAECBAQDBgQFAwMDBQEAAAECEQADEiEEMUFRBSJhE3GBkaHwBhQyUkKxwdHxFWLhByNyU5KiY4KywtIk/8QAGgEAAwEBAQEAAAAAAAAAAAAAAAECAwQFBv/EACkRAAICAgICAQQCAgMAAAAAAAABAhESIQMxBFEiEzJBcQUUodEVYZH/2gAMAwEAAhEDEQA/APSUzInFCB0iapzaR6Vs8+kyYVElFohpDVghiMoTbBJEwqJpEUUjSI1EQbHSsMJTEVQPLWcxFhxETsp09BEuUDFvyzMRAIxfSHVi1ZAF4TyGsUai8SGaAJpcwIAsm8XBBhxjiTOWRMRFZiScogqW98jFmaRJMJ4gEGILlq0gGki/tgIgZpNhDJRvEuyGghJFOXoQSwiBUHiSkExSrDE6xRKDRPSISMQHgVGGA6xPshtGeJpmXLnDSIqWGioyhtETK2MGIZhWGsXiMyXmymEUMr7vSGUD1eCnY8kEdgAM4jOxIZhA5lk5kw4lAQY+xZr8EMRid4nLnhrmEuWDmHhqBtFUTkWjGjSB5uK3h+zhKQISihubIS5ydYvTOfKwgNeHL5vDUKEDiCmad9xDRnuqFE4srNBNUPVHMp4uPvV6/vEv6qD+NXr+8bYP0c31I+zpKocKjmf6in7z6xNPEx/1D5mDF+gzj7Okqh36xzK8eDmsnvJhkYpH3epgxY80dKuclOZA77RE41H3D8/yjnRiEfcIl26PuHnCxYZo6D5tH3phJxqD+Ie++OfE9P3CF24+4ecFMMkdImcDkR5xILjme2H3Dzi1GOb8frBTHkjon6iFVGF/VD9w9Ib+pH7x6ftBTDJG9VDVRg/1E/8AUHkmJDiZ+8eQ/eCgyRu1QqoxBxXqn3/7of8Aq3VPn/mCh2jZK4VcY39X/wCPnCHFv+Pn/mFQZI2aoauMgcV6j34xFXE+qffjBQWjYK4VUYx4ifuTDf1I/cn34wUFo2a4auMc8TP3I9+MR/qJ+9Pp+8FBaNquGK4xf6gfvT6Q54gfvR5j94KDJGxXDVRkHif9yPfjEf6r/cj34w6FkjYK4j2kZB4wN0+cRVxgbp84MWLNGx2kN2kYiuMf3JERHGd1p8oeDF9RG5XCjE/rSfuEKDB+h5r2csJ3WHE7rA4MSjuPPL+2MP253gd4cGARf253h+3O8DmHgAv7c7w/bneB3h4AL+3O8P8AMHeBx3wn9+xAII+YO8L5g7wPCEABHzB3hfMHeByYYmAAn5g7wvmDvAzwngAJ+YO8N8wd4HeE8ABHzB3hfMHeBiYUAwlU8gtDfMHeB3hQAX/MHeG+ZO8UQoAL/mTvDfMHeKYiTAMv+YO8McSd4o8IZ4AL/mDvDdud4oKoRMMC4zzEe36xSTDEwAXGf1iJnRUYjAMu7aFFPvSFAAYEaftCKT/JETCPbRLs3iLEQo9vDN1HvuixMuJdn3+n6wWBTQdxDgdR78It7O/+B71iXZwWBQB1HlCbaLqNvfrDhHdBYUU+2hAe7RY3dDt3e+6FYUVjw8x+0MR7eLbfdDED7j5QWFEG6AQzd0TFNjeHcQWKisjrDHvi0kbesKra8GQUVv3wxi4E7QiDBYFJHSEE9IupMKkbwWOimnuhEdYnQN4cJEFhRVT795QmHsRaANocJEGQUUFoe0XJkvkHPS/SLPkF6IL9zn94h8sVptFqEn0gNxDP0i1ae70fuhCX3+UXkTRST0hPF5kFsoiqUff8wZBRSYbwi0Sydz6wuxOx9f2gyHRQR0heEXpkKOSTFqeGKJzHmT+UZT8jjh90kaQ4Zz+1ATdBCjR/pyfuV6/tCjn/AOR4Pf8AhnR/S5fX+Qb5k/y0SM5TaARMFPXwiQWNvSOw4ikT1H/AMIlXUeEX/MBrCIpmndu+36vCER7KYd4b5ZT5+/OLU1HNtvd4kxDBvQj89YBkBhTe59Ib5Pv9+MIhVnfx09YiT49b/pnABZ8sOvvq0P2IG3vuiurb8jtEgteiX96WgETEob+kTk4apQSASVEAAamKUJVmQ3vrBnB5n/8AVLANwFzDSUumgoAJcEEEzLjYHeMuXkXHFyZtw8T5JqKOhn/A9MisFXaJS5TmktdkN3WN3eOWFL5R26eOzCVIJBD8qslJGjhgCQXG9s9Y574gwQC+0QKULY6fUQ6glsgLFuu0cfjeVnJxZ2eX4uCyijKJH2xEzBt6REyx1tsw/KEEe/3tHonnDmZ19+ELtOvp+4hiMv4/mJpDjdtB52yhN0CV6RXwL4jkTZ6sMqUpKxUO1KkkWVS9Chy3pFr3J0i7F8RkSSUzFNdsrMQ6aruCQFWIblN44eVh5yMWiYuXZU1M1KkkFASCSSFA05AXJ0feM3jXxCvEzypX0iwHQEtUdfqPnHh8y+pPt1+z3uPjjGG1s9RxeOw0ogLmJSWdQJek20GadjaxHdGHxr4qlIwiZslArmGlNRJpISDMcAgcpI0u+0cPiceZ82cs8tRyJcskBg7XPKL9+9hJ6uUC7B2Ggc3/AEiYRcNpv/0uUYN1SOpwvx/iu0DS5KishITQzkkWTzWc/wCI1eGfF2JrT2iLKCk000AEFgyrl3S3Ne5ubtwBHKD0jozxchBlLmKUwTRMGYKAKSk2VYOQ5yJGxGkkmEdHoPBviFE2oFIlTE3omh+UKAdJyKXYb3723Zxl3V2a06WIpBBuz3GRsQO4R43w7ElUyYTMJplOgrYk0FKiM7F6j4Ex6xOxQTq7GmwNIAAF1AMAxyLOCO6OXkgkbQWQLxnnkTpqXE+XLUpKgHqUlJKawQXL+eRzjluCcRxk5STMlSUIA5lGWylMXDJSXqItkAdd41UBSlmZMnByVcqLpAf6RcuBb+TeE3FJSQylFSnZyQ5ubj9LZRH9maWKdmf0o3dFwwa1qHOAQzslh+VJ7rN1jUGNRKH01EaJYl9gSGv3mObl8UWSUrU6T9L2HcWDZ28IHn4wpVdTC7913BDX8t4wzdlqvRqI+IKxWqUuUXshWY0BUxYDPTSKJnHVqUDQbZZny3jHmTgmy3YagWT/AHDVr3t/mSpKSbk31sQxIY2NxleKyKs2pPElKzSX6m+2RFv1i35gORZ2fmdiDtf0jIkJUDyqLau/c/65dIsVinsUBWxJY3N3bS/pEVYmzXK/7f8AxH/7hRj/ADuxEKHQ8g7swzA+Sf3hOkbd6lMPIGBrNkT0P6OYkkjQAWe+Y8iY+wPlgmViUvZMsneir+IsHEl5CzaCWAPygahVr26OT+UT+X3KvF/1EKkPJkl4lZfmU3eAPTKIP1V5mLAQ2frn6xCsZOfT9zBoVsQKhdi3e36xIvsR4/zBKcAtrJHiW66i0WDAnIrT1Yg+paFkisJMASATm43f+ImpI6H30EacvCSkE1AOPen7xWqbKB5WA95FxE5+ivp12zOBGje+sP8ADkmZNmYmYKAxRI5nHIhJUo8uanXkQH6NF65ybM7E7gD9WgP/AE/VVLW1QSZs1b/USU0Gkq+ovUnV44fOfwR3/wAfH5s73FyJZCafqa/Uj8V9wTnlAolpmIVKUEgE6i7/AHJL5637tTGPM4x2agU5l0tfXv3g/BS+0LhQyDczA70uz2CrONBqI8iM3knE9ufHcaZhYnDUqKStNtR0tb+TFa2+9/H20C4rFGtRADFR16nWKhijqoedo+li3Ss+UklboPCk9T33aMT4xmH5cFJalaHZw4y3JsWPh0EFKxQ1Unzy9Ywvi+ZMMhKk0qkVAVBTkm4YgizFxZ7xlzTSjv8AJv40JSmml0AfN9phljKZJDgh+ZBCkre7EhMxZ7h3wjwTDCSF9uUTQhRWkgrExdyES6ByswBJcOc7GM7HYdUtMupIFYdwp6ksFXY5cyfFJgXETCXPV/PpHlJflHsvWhI/+Rcw2JZg2bfqc4aSeZI8fQxDEG/hFMSJ4VXKe+LlzuUXLjlyDU39R+20VYVNm95xOYhgIKBmhwSUFzFOQ7FYSpmZHMQ5y5aj4awdg/iyZLmLnKPLMYJQk3QEEFNvwilRDjMk9YxMPOCEl0OVC22xBZrEPkYDWt/PLv0icb7GnRv4T4kUqa9FS5iiGBIAAukBKWsE+JLx2qpAUkAg5b3GtjnZ845n4P8Ah9JQmeuoKvQLNqKtz+UdWUKNs/b/ALx53kSWVRHbBJuHdN892/PSKpmGOakAncP5nr++kGLlkZj1iM1mY3GxjJFIHThrZA+Nx6QiQnO42tbuYRas2/SBsRlYgd/hFLYZMabMYfUB6DxLddYClWWS5LgnMHXoe6CZ6TSCM7MH/VsoGlSrktcpYkFxod/0tGi6JY4xA+6FD+BhQyrNiWVqYJCegDn01g1GBnFJICSzAgFlJ1DpO4/ONeQiWKml3BCrMSxFyDnuGJu3mSvhwStK02KhQbkAj6023HO2X1K3j05fyMpfaq/Zww/j4pfJ3+jkpkxTsRzCzEFwfHXpB6OFTClLkMoaU26EKIvGpisIh1u1SUk/S70gM9mB5gBqR3PFuDkUJQAFUO6QWeWWKqf+Lg2OTs7Mzn/IS1iv2EP49byf6MGZg0ouqsGw7+4VQpOLCbJl1nqST5ZxtcV4QiasFyCXcp83Ie562zEA4PhIllTLIUCmlQyIcm4IbMBx0jf+9DC/z6MP6U1yUuvZSniFdqAegAz67+cWcO4lLmrmyJqFS6SkoXTSLgOQoABnZ0k9WEW8QLp/CCogdpygpAsQajk7fTfm8YxuH8RlTEJEudWtDuxIJ3NKiARnY2NtRHJy+W5r4aO3h8RRfzdm9iOHSyEtyqIIqYlLs/ObsGe/ocoy8TgJqCQpOWovZ2BBALDv9IkOPK7eSkFCkrq5VJsopAfmNwpiDSR+Fn36KbOUlpstQpDhaTmHuWvYOAdszvC4vL5ILex8vh8cnrTOSxuDAkrmCampKVHJySAdutos+DJcyXgkKSQAszFEKs4qCBp/6frA/wAUYkykYgAlNSVWFgy7t1zaNX4IxpnYMJdAVLTSwdqXNKlV5FXMo6X8t/MllFUZ+DFRlK/xovxBlzEspAQtPNypQL3YAgOXufKD+Gyf9lJ1SMjo1w3W5INtB1iGGl3W6BUlRQSClTtYsQLXJy2HdGqJaPl1lJblU3QgE36ZX6aR50ez05S0cCCD+I+P62i/B4dCyyiBZx16WL+hiqYSC1j1Fz4WtDdqtLgKKXFwCx8QI+kvWj5RaeyXFPhFSpSjIIJNk8qlKv8AaAKiruAjBHBlypHYrFYKi5pAWgEGostJpDhIc5F7h7bSuKzhetfe5Pqf2gOdx2eFVFYWWP1gLsrPPfvjh8njnOnfR6Pj+RCGqOF4uJiZlC3eWKADokWTlY2v4wGZ9hHecX40nEJSmdhpIpdlSkiWq4ZiBYjWOTxfCnJKWAewe7bZXjnUdHV9aLegOTOyOoiU6a59+EPI4TOUWRLWs/2pKvOl2jRw/wAHYyYWMvsxutQHoHV6RnKSj2zRb6M6XMt797xfMNSY6HC/6dEXmzx3IST6qI/KNKR8MYeTmlav+anHcwpHgXjJ+RBdFYnJS8OvEFIlynKEBKikcpIJYqeySxA0yfWNOR8DT7FS5SDnclTZaAUnueOuTSzBkhvpTkBlbKLJKSQQXz1bYdOkYS8iX40PEIw0ihIS4LasBfUsLXN/GGnTFHM+GQiSSGz/ACipQGbxxXsmytQiiYsAoGTqA9Cr/wCpi8qHfGbxfiAl0mhamLukBgzu5JFNibxcVY30FIW9thrp3eMVTg2ufveOikTMLjMOTK7OXPQKikMCrlKiGFiDSogjJto5+cHSQ3qcvbxbji6HVFN6buz+9YoQu9lG9md79NoslopBIFzmwfTXpA2NxBAcJfwtoX2ilt0It+Ya21vd4UJOOS2Z8oUOgPQMHWUJqAQdiQQH6jMNfQ7w8wFMsup0yloYnMJChVdy4CTZVi2f3EXG415dSCA2e2RNmcVe9olhMX/tLL1pIINgLXSUMM2AzOdUam4T2TmfV+LlFJIIT2aQbk51FVw2m0UYji5lYmVKUUgTEqYFJJUpJClOWYAIIIvcvtGTwziRMtDpUDZ3VUCUs4STYOOdnto4djsbjUGZJqmCWKieazmhaGudKiDtDfoVUaH9NQk1uSC/KWYPexBe3n1gJQpUopJKnIfWwBAP4V5tk/MbwaMKAKWs4bu0vnt5GAxhGmLDghVJNieYApdjYgpQny6h4UUuhsWLkhSFhRKQogu5DMEkKcENcDbKMNPH8MUlKFVrLipAKjZ3DgjnDg3LFjmI3ZKWUBSHKSfpsbsSkgf3B8jfaBOJ/C8rEprYonJsSM1J35SDUzMRfSKWrGuzCmTit0TQhSkTZc0FuzUsE0kswpKkBWRVd7x0OAxSKjLAU5AUUkPZTpSVOfpNBFiWdyNuV4dxlOGxCZC5ZKlISgla6xUZii4rP0KScs7ANnHX8Tw6U0KCFOhWgS4DKGul/wAmhg6ukDcS4IibImpOSgRURUpFiEqbUO3jdwYy/hfh8zCTVSjNrTPQSkqetHZBCbLuCjnZOlsg8dJhEJKbqCkEW5bHIc130zPTaM8YRKJqSoqaVXS7XC0XCgRlypyb6R1ilNtVZnik7ROVxEyZdKywBUe0IBDlRBJpLhXaVAjZmOpCx/E0zAUrF0qKkrDMoEFBDVOlVJFjooxTi0oUCUrNYK2UpKRyrfkUWul8hv5xiJl0qYhmHlc2s23pG3Dx5TSMfI5MeNsLM2/KDYWuR3ZEiIAnZut7dBb1itR6FurnytEBLP8AH+Y9tnz5Ncwn7T1b9hAuMlWc0juffWqLK7/w/rAmIYXJAuHJNgHAcm7C+bGMpvRpDboNwnw8ZoetKU9bkg3DC1s9YvlfD8pJuSvoRSk+AcnzEXYBJoQ5TUkBJKXZklxcpBLuLmCiHLN767ax8/yeROUnvR7UeCEV0XS1hLJACU7AMB3CG7S/u979NojLSye6HVhw7kNbpnHKzYpmTWJfK72yZy+eUVCaSbtfIv0f94mvFCwILuxs+rCzxFYKrpuDkcvPaKWhlc0sr6HG4IvbK5DbX3HhRLx0xLEyzSSzKKahdrUv7EWzL2LPscjnEaHztkw13yHfDv2IJlYsKDjxSdOr7ZRaperd/wDMAoQKXBzuCNonJmaWv3tr0aMmvRDRZNG2t++Oe4t8NCdMrrIsAzPfvJ9tG+rqHEMUvGkJOPQjK4JwhElykrCiCk1G1yApm3ZtbHvjXTKcMc8hFCJXIXY+zFspWhvBJtvYbKuwZx+mfpAeIw/Ut4ZWLxoYleoB7xp3vApVfa2ob8jneGtFFCJSAAL5bwoLEof2+ZhQ8gOhxGDClqMtQQpSvqZxZuUgMWJv0L2ItDLE6WFA0lKg13ZKyopd7liW07oClY5g5BJ+obEi7ndul7AGJcRxIXLUoZCZc3IKQpJVk9nRU3fHSvka/oisrQsICUEhkqBVQbB0klSqTpmxGYOhvxONNKUzZCgCxNYrlkMxAUBSS2TehEXqxVXbE5KFyEuQKE3vm1b+PWG4fikKmLU6RysC5IJIdSUuG1TpDx9jyCJARJN0BUlQYLyUmwACsgg/UCHANDgPyxHFY9Cp3IpBsh1BYJNXbABSCWFzZ86tWDZkmYlOIVMluh3LoIoVc/UlrltQR1jL4nhVzJysTLq7QBNSAElwhRUezYjmao62KmILQ8Qs6jF4KVNXK7ZJKUuBdSQMjoQluW4LgsLQThOIBCnSfwgBN9AHYEkhrWewyytjDFlSCFgl0hyn8aQGqGlkqv08YHqUFc6VUlr3szgME2CnOoDsIGtCXpjfGPAzi8ThxLNCFLLrA+jkr3DqsWy/FtHQYJUxKFdoyFWBWkpImZXYkkAtkpmNrxxU3jC0YzBkAlJVNSRo6uVRa/MEsrci0drikqRNQC6as89Adjkaj5DeFWqG3bspmTTLJSGuK00jlVUtTjZ7jUfUfATE4pKwoKtSCTkphcggqyZ1bZtpB/FZajLps5IAUS4JfXyGkZ82alMlT0AkAEJLgO9STqC6A5YPeJj2D6OdVY8pIYtdmP8A29b2gZShUL6kFjcHw74Fw8sIJF1O7BZcJA6Ncvle3W0U8QX2bLOis9wkKcF9Q9u7WOqLcXaMJRUk0zXEty1Qbr/EXDCEXpcbh28ox5C1BN1FSVc7WcEgFnGYOx/UxoyuIEjQAau5zbW50NgO6O2PkJ9nnT8Rrcdk6VHeKEJBmpl5qspTh6QG+oGwJcN+kFjiINg40AJDks5YA3ya2/WJYCWSiYu4K1MD+JgG8ncgdQ0Y+XzL6fxZXBwNT+S6CFkhWgCgABoVZ5eQ84ISu+zAG2drZe84FWCAkAOUg0u7P9I6mzxz+D+JFISSstVMIDh7CxYeOQAy748ZQtaPSOmm8ZlhBUMg7ulRyd2YXyPfEZeOKk1FSdCkgEAgi2ti5zhnYlku6Rq4v9v7RBMgNZh9R2zGVrZPE6GSm4PMavpYh9gNIGUhQPUWuCRoLh9YKw6izPUBl0zs77v7EKWgsrmPQHMN+cGX4Jv8EFgvdiLaZvbPcbiKCuggBJKb/iAbuBDEX3gtUy9jUNm/U5NEsQgEXGQ392hWBUiUGYZAW9tFCpAu2/3e2gicQALjRorw+NdAObb5+NhAIuCHF/3iMxBZwbRL5xxZvHRn/wAxBc0gP78G0iSRSVDI5++jRGZLAfz9+cLtKmL+9YuQXBG1xBdbEBsQcyOj28j4RMTDqLjofSLJkuIGSWyiux9kKj09YURMswoeiqNCdi0CSVu5SqksxZRKgGbNJ3bIdYaZOCpayJgCkkuSOhQC73JcHXSIYbCc5pANSXVYkAE3e9nJPpaB8Cky10rAUOZL3paxBYi9nZxtpHakrLYBiuKLSokA3YFJDjlJS41Yp1fJ4HkcQUUszB6h0UzB7d/+I0RJSp+QBX23YHxJtn59Irl8POwvqWcNpmKsjlGpII84JCg7VFN3z+qm+RAyGz9Y0eFcJmYhfKoCkOT0FwGTm5AD9e+NPBcQ7NNDgPWQQ+aaWqZjzAnpbpBE3iaSQsqpd5fI2TvzBnIzPR7G7QNgjn8UuZL5FIKCHSUqpORblYsLJSzHT+4vCdi1vQouCSSRlzZvZur9Y6edKTOQUrUkqCjyqsNGJOh+rItaMnH8BQEJZTXuXqB7r5Md8oVjMdS5gmS1AEmXOkzTSDVyKSlSuX6uVtHzMdhNUv5lLSqkdlMSaClQQSuWpJoJuORVkgkbRz0vBhK0TBNApURSpKroUls760nwMFzsQe0SEyynmfND84+4WTdu8eYloaZtTsWhcqkKpXk5BIcXDjQO1wRGVMXUoSqgyllZa4SXpVd/7Sc4QnhS7hSCRcEMXyILgh9Ms7wHicUlM/lcp3797sGIIiVGmNsBnyWUrapQGjgE+jNGRxKXMmf7SZd1GyibUixJtsb98dJN4XPCyZss73GYc5EWPXugHF4f/dIUgglmB2KQXbc5+Bi8hYjYHAtIClzgSkciVEssfgL5pswPcYmuSEqIdwLjclxqD3xEYUJsl9jsDm47/wBBBgXJSgBVVTOQGL3IYOAxZt3hJyb0NqKVszuIYoJlLUmWOVNqtCbO24f/ABBeBx8qXhJKpi6StKiXclRu5APQDIQ/EsAiZJZD0nmUm1aqElakppd3t4dQRDq4NLOKmXCkS0S8OlNglMxSApXRgkKUfEdInkjfxkQmn0CzviCTKVMIJKko5RYpU30AEbkqv62ES/pommXOApLPSzXU1VtN/Exy02eZ+MTl9aJaamAZJEtNVI1s5bMkx2uKmKkYsS1EKQpJNrgK1SpwG0LM4eM58ePRXYf2SgS7EZDuDdLs5gPGyjSr7hcEje1+mYI0BMFYzGqAqAJuADc0k5OR5OfTXnuJ8fqwtSlNMLJQwZRGqidbNnceIjKMbpop62S+HpqkzJgDmWi50dQSBTc7gxvJnEpBSWOozdgx/SOK4V8RolSghIL85L5ZjMs5NIJt3Rq4fGLXirgiVLqdScn+1RDh8nAe6esPk43bZm1ezfmS33bvinDzSZXO4XUpiWel+V2fQZ9YIROCnawOrM/7xObLuALuD32Ec9/gZnSWIUlSlEVEgk3AqyDDIRPDSUpJAFj12uLvn4flE8WClNQzGWngd8ouwyU9kVkUkPVS6hoSbZAu8NsACbi5dRlqBuLZEEM92PTXaLJC3slQoVlsG26eOkZHE5KJqZywtTlLbMzlmAckm38w3DcH2csAFvxC+4FTPn/MbYLElo2sUlKabs7AZnrlAi8alCgVFgQxsWI1ys4P5QXJmfMSpamZQ2sHuk65GOfxmHmJWoFLpDOQPwkupwLklgbdYnjSbpkppnQSsdSWcKSpik7ghwX95QSjEbEPtGHhJhm4ZKgCCCpKQcwLgAFu7S1MEJqBByNLHZ88tIlwQGkZ3T/xP7Qozjie/wA/8QoKANwmJpKlPYguBakEnRySXAdnZ4pOIWS24JF+lnIOevj3xWeGzCSWICXqVR02TqzlvKNOVw9CZIrSntA6nAKSQCWYkAnUbG2kd+o7NKApMqYBWUk11F83uzgZi7NFwmd3d1/l+kayKUNSaQ/Zpd2S6i2ZvYD/ALg+8TdRBoUKgXSSXakpIBLZFzfTrE5sqjGMwBRCkioW5rdQ+RuLePnfKw6CA4ToGyFuWp8ibAOPTKNGTi+0liumr7lBJZ1PS+Td5GjQ2IwiKWSU35klPWxLOdc2td7w1KxUQwnD6kqTWzM7ywpgS1llVRzF6r9LsSnAy5RKVkqSySlRKkquTtykMOrWze2XLTOTNSqkuymAUEFeSVAVG9iM3NhmBAuJ42orDoWECxBCXcAggpURcHqIYF+OxUqUqWaKwfqapN8iLvYubQ+K4bWxluxP4lFiLEcxBItrkX0jLlYgzCKQt0EGqwoY2uSwvq+8RwZKZwBCykkhRAtYE8xSbJqAGf4mh0Kw8yVshZoDKMtRUzfaXIJBDE5aAxmYvhpSpxdyU2Lgaljk2YEa0ziaSG5aBU4DlywGpuQb9wgecRMIKAwN1JGWzX6CC62NKzW4T8TGTLSKuUAB3FLsWaojmA/LrBuC4tJnqonJC3A5mo11IUB4uPHKOM4RxUInqExQQkuhlJKgBcDl1Itex6x1uB4ThUjtBiJhAFuyUxbI0sSrfXeN4q0cs7T0Y/xI0mepEtFLBJcrEwsQ4uCUjPvbONj4WIVh62KVp7R1C9QAckpIdyLWOmUMmfhQV04aojNU4km+RVVUQ/vqXwQck1ZQmXzcqZYdASwCSAGuQo1dX2EZczjWK7L4lO7fRD4mU+HM6lLy0FTkAuKKVggAEM7ixZss48t47ikhSeynLUZjTZwCiECcp3pAa6UqUl87mPTP9ReMGTgqgEhZmUJDAsTVzdQySe9o8YMwkEkuTck3JJ1jPi3tm89aIS5jKdnzt5x2vFSoYvCtYkKeol1KYBVySbhm3JjhzmI7w4mVM4jJmAvKlyzPUFHlQFOsMGcfUlxc2Gdouf8AsUSn4y+I1oPy0tTFgZihY3H0g5izE+A3jBxMhXaJlYgFBlcqi9RZisC6qQKWZrZbwBicUqdNXNLubnMsLADuApDxUqetSmBKlFQO5KrDW5OXnBGGKCUrZ2Hw/wANkpJ5RWABzMWchV3DPTdmt0jqJ0khP0W0CRawuzfpv1jE4bJEopCrzCHmmoPUQVEsS5uwtt5lLmgzkJLhKTUc2Ks0Cw3c57bxw8vykNhaUDOkgm97Na7jQwyplAeoAOGewyPj/EEqWSSCXHd5DY3eBuJ4ZSk0hJLqTkf7gdw+WWreWK29ioaXxGUoFSjurIkfk5fui+TiJblKSFZkh3y5chfpGfMwgKk3LIBFJBBKvuJOdgb7kmIcGwhCzMUuoCwOXlnl1OpvFOquwpBs3haSlySBnps17bOIAxGBrZCVhQJ5mIdhnkc9PEwfiV2qDhOdxts0ZfC8OJamDsHLkAtrmG/XW8EZOhE8eibKWgoYXSik5GpRBcd3XMRH4jxJQk/cRYdf1yeDJU1M+akk2TUz+AKmZ7BwO/eM7iuEVNnJSFciWrUHcBjyszX8c++Kj2rJ6KOEylBOHSCOUGapwX5iGt3VXfeNLEKNiNSQx/KHlpBWTYOAkAgBmsn1eJCWKgCoA59SO4ZjuinvY4xbKKzsfMfvDQclUlg6r93+IUTX/Rr9Nm/LkhCSUlVjbmsD1BDkZPeKMWmYylWCrgkF2Yg2KchZ9/yhoUdM3SEXy5CkKFZSQUgAoDWuWUN2by7oDOKSlagkkv4JsOU8up7oUKLirBujSMpCZcsoTSV3J5b2DnlUTmS7t3aRl8TwplJBJBSCQqlVX1HS7NcbZeMKFEQfyocvyRw3FSkiq6XJbTJSWB/CpifBwXig4BOIncqi5AJLZBgguC2pDNe2WsKFG9URdl+O4C00pSqWAQBUGQ6MyC1jd/M3vGRiuG9nep0KelsyAqkgM5KSQDChRNspItkIkgGxWol7VD8yIYpLOGQhh9Tu+rAC7bvChRm5MpRRirxilq5EJKKmB7NPN/y5bnrnaDsPOUq1Ql6ElQSASb2t/j1hQo7o6PPm7Z0HCuGJUFtMrF5ZWzhSZiGUznQi25T0eNXgGJK5c5JH+5LX2KwAz0BKipIqVY1W6NChRxcvcjt4vtRzH+p3DwcLLmpJASsBSSp3dJCSBoQNt+kebI+nwhQovi+0J9la5KnuCPAwfw/GBBmKUlKqpS00lmqVSkFv7SyrfbChRadk9ACJhAs98/Qj8hE8EqmaknJKg7dCIeFFMRbN4nN7czKS5NwxYhwSHFwLaEeEdzwjiFeHRMP4ipJsDcLISFDUsxyuPCFCjn5EpIpB0mWEqrMxSmcpJDBPLZg/1OTc/tBeEm1lyoWc8oNmcNfW/wCYhQo5JIvtkloUtQICm6CxGx/x0iU+UGYA/rnl0DQoUTSKxRCamWkvWQ7gpDlRUO+1zbWBzOlkGoKSlQ1AGxvr6Q8KNnBI0xVFErHISHlpdNr2FjcNtC+alB3BAUbtll+ItYs5t0h4UJa6IUUAFaSq1atCxTcggvlUSdw+flBWHSq9SkuB9JDgh3GQBf8AWFCgcqDshMkS3LLRmcwX8WTnChQoLFkf/9k="/>
          <p:cNvSpPr>
            <a:spLocks noChangeAspect="1" noChangeArrowheads="1"/>
          </p:cNvSpPr>
          <p:nvPr/>
        </p:nvSpPr>
        <p:spPr bwMode="auto">
          <a:xfrm>
            <a:off x="76200" y="-650875"/>
            <a:ext cx="2000250" cy="13430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50544" name="Picture 16" descr="http://www.islaygallery.com/d/791-3/headland_soldiers_roc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1905000"/>
            <a:ext cx="2362200" cy="1582954"/>
          </a:xfrm>
          <a:prstGeom prst="rect">
            <a:avLst/>
          </a:prstGeom>
          <a:noFill/>
        </p:spPr>
      </p:pic>
      <p:sp>
        <p:nvSpPr>
          <p:cNvPr id="150546" name="AutoShape 18" descr="data:image/jpg;base64,/9j/4AAQSkZJRgABAQAAAQABAAD/2wCEAAkGBhQSEBUUEhQWFRQUFBQUFBQVFRYUFBQUFBQVFBUUFBUXGyYeFxkjGRQVHy8gIycpLCwsFR4xNTAqNSYrLCkBCQoKDgwOGg8PGiwkHCQsLCwsLCwsLCwsLCwsLCwsLCwsLCwsLCwsLCwsLCwsLCwpLCwpKSwsLCwsLCkpLCwsLP/AABEIAMIBAwMBIgACEQEDEQH/xAAbAAACAwEBAQAAAAAAAAAAAAABAwACBAUGB//EAD8QAAEDAwEECAQEAwgCAwAAAAEAAhEDEiExBEFRYQUTInGBkaGxBjLB8FLR4fEWQmIHFBUzcpKy0iODQ1SC/8QAGgEAAwEBAQEAAAAAAAAAAAAAAAECAwQFBv/EACYRAAICAQQDAAEFAQAAAAAAAAABAhESAyExUQQTQWEiMlJxoRT/2gAMAwEAAhEDEQA/AO6WoWroGjxCPUN4L2V5ETzXoSOfapatb9mG5KNOFrHUjLgzlCUeRNqlqZapatDMVapam2qWoAVapamWqWoAVapam2oWpiF2qWplqlqAFWqWptqFqAFWqWptqFqYCrVLU21C1AC7UITbULUAKhSEy1C1AC4QhNtQtQAqFITLULUALtQhNtQtQMXahCZapCBC4UTIUSGdo1kL1JVpC8g9MoUstTxCMBOM3EHGzN1aFq0wFRzV0R139MJaPQm1S1MCNq6oys5ZRrYVahanWqWqiRFqlqdapamITapam2qWoATapanWIWoATapam2KWoATapam2oWoAVahanWoWosYm1S1NLULUWIVaham2oWpgKtQtTbVLUWAq1C1NtQtSsYq1S1NtQLUWAu1RMhRAWbyUVCxANXnOXaO9R22YblYKlqs0BNV0J32GEbFC0cUQzmtUl0ZOT7KmmqkFaQ1SxXj0ZufZmCIlaLEC1Ci19ByT+CoUtTLFLFpZlQu1S1NsUsTsBNqlqdahYixCbULU6xAtTsBNqBanWoWosBNqlqbahaixirVUtTi1C1Jt/BpL6KtQtTiFW1JSf0bS+CrULU4tQtVWSJtUtTbULUWMVaham2oWosBdqiZaoixG7q3KjpCqKxVxUK8rc9PYl3JWY4bx5Kt5QFVUmyaQxoBOit1SDSeAUc08CtFKXRnKMey/Vnih1Z4qjWO5pge/hK1UjFx/ouGoFTrv6SPEInaG/YV5GdFbuRRQdtA4IDaRwKeQYl7VLFOvbz8lcAFOyaF2oQm2KWosKFWoWp1qFqLFQmxCxOtQLU7ASWIWp1qFqLGJtQtTi1AtRYCbVW1OtQtRYCbULU4tVbUWMVahCbahCLAXaq2psIWosKF2qK9qKLFRv/uTeCsNmHBeHb/afHz0H97Xhw84C2bL/atRn5Kg/wDy0+fbXne6L4Z3eqXDPWHZgh/dm8F5539oezHVzm/+pw9gUD8ZbI7/AOZo72ub6litakWQ9OSO48sHHw/dVlu4uXKpdNbO75a9I8usaPcrZTe06Oae4g/VXaDFmmG/ichj8R8krqipYU7DEuXHcSVBUd9wVVrCjaUsmGKCaruPoPyUFU757wj1boVS1wTyYOCCI4T34Wik9vCFnDyj1iMmLBGrrW8QiKzeI81k60cEC8cE8mL1rs2h4O8eahIXPKH3oqyIwOjCkLG3aSNw9lcbUeHqEWLE0QgQkisVaTxRYsS8KpCrB4oSeIRkGJYhAhAuKFx5J5BiQhVKJcqlyMgxJCBChchKMh0SECgShcjIKJKClyiMhYnzHYtke8kACRgiQCDnBG443pztlfSqAOb2oBA3wQdC3x9UzoFobTrOZaJqEwctIa1rRk7vm890rY9rnvpVS4tNzZ6x1xDJDmiQDAAJnG+V804Vwz3fZfKOTUDXuLiGsaSZHzQCJ7I11GowlbJ0WKvZDpILe1BG6TLZzv8Asrt9J7KKj5ptawhp63IDJc4tba5w3wYIG8FcRlJ1CqBUDg475g2gEC0t4SOOLlpGUuCJJcoXT6Ocwu6222QA9oBb3yBxxBzhOZsDXTAGJyeyeM90TvXp6WyirS7TuzDmkOBl7XiMnEjQzr2dVzqOxOgg4DX64dMDiDrhaKRnRxHbKWw5pJtAdh2WYlxBBkQfRNHSO0D/AC69WeHWOPhk8/VA1WjsgwDIMYfJGIadRInhlc99GAHOum6ADj5YME79dFqpMTR0tl+NNqaYNYn/AFNYfdq7dH412gCXCm4cSwj/AIuHsvJ9KWX9ngCSNJgYx4eqlNzmTpJaQAcg3Y4RHlorzl2Tiuj22z/2hSJdRmNSx+nMtLcea6ND45oOEkVGjjAcPMOXhtip2kECQ9tLE6mQD3w6fNUtFKoWkjq3CYM6Hd5CFXtkT60fRj8W7Lvq297KnvbCn8W7H/8AYb/tqf8AVfP6DRZO4/KHcOGuSIPmuXWptkjQzuPtuhV7mL1o+vUfiDZnfLtFI977feFrZtVN2j6Z7ntPsV8cd0fLbmHTMHgNSDvhY6jXN1BHh7J+5h60fdRS/eUTQ5hfEdh2+q0i17mSTlpIPZBJENO+N69JsnxPtAeG3l3ZGCQeUkmTr7K/aS9M+kHZu7zUFMjSF5EdP1Q0lzw2NZ0nv0IiM96O0dN7QwSRLeIzHfvC1hOMtsjGcWvh67PBDPBeH/jKpyVH/HLwRMBv8xjQZ9VrKLirZnFqTpI91ceCqXngvL7H8RVakwAO0WiY3TMwTBkEKrPiiqSRaMandJ0g75WanF8NFuDXw9TeUWuG+QvJU/i9xIEDtXEcIaCSZ8I5krRW+JajWXFogEg64iNfNDnG6sFF1dHonOVb15X+N/6Qj/Gw/CPNbYMyyR6m5VL15kfGrfwev6I/xoz8B/3D8ksJDyR6QvQuXnP4zp/hPmED8Z0vwu8wjCQZI9HcovN/xlS/C70/NBLCQ7RzNi2IDZnUxDhD5tmIeHREzEh25P6Ie+CyqLywtaDbc4NDQJc0jdHPUrJsOzGmALiW1MBrpmAJIFpgHUeAyui2sRVaR2DAEluHHINrp1xofwrwGz1krNPSbXMoX04BIaCRALhME8xr5rg1K52iqestkMLW/gG+Rrz8+GF66lY8FrDBABJ5mRBadCYyI8V53aej6lAguDZg/KbiADqQBEb1nky3Eb0LWNelECbWHA7VxkgHIGXXaDf5baWzEU7g4HIAtb8suAOA4g5ifoFyfh6GVamDBILZz2dbe4S4+K9LSgB0NFxkEiZ0AAOeQVuuTNHB6f8AhrrQ2oHiaWXBwLA5rCS50j5SOWMblyto6OJBeTOCYmctDSB4tx4BexAdBJi0zcMg53yRkbp5rlbV0MQJpjAyGDQQCJaB7cuCan8KwrdnkNp6NIBjQOa0jiSYHuM80ptcOqNp784GYGTIJXcGwSIMxeH9niN2dy5f8MvFW9hJ0icEQRjHIQulJvk55amn8Z0B0eA6C4B9EsficNMOMcBId95WTprD6Txlkta7SWh0OAI3Agn1XQq9CVjcbYLmlt2htOneeB5qM+Hto6vqoaQLpDtTM/NJyfyHBCiynOBk6SYG0g4O/CWzEQZ/7eyzbNSDqbG1I7cycSHAEyOePVdev8LV7A12WwBBA3Dhr48klnwS8xLzjSGzmLd8bpWig6IerGzLTexjC17pBlp8RcHNI3GQfFJO0Ne62OyWgTwAlw7iCI812qXwM89ntmBBxaIxru4ei10fgSwS58TggB7jnP8ALg+ar1sXuXR494FOoYyWP+aJESQD3QJ7itXR9e5pccknQahrWuLTHfHnzXf/AMFotJ/mzOhEniZVqdNrNGM8Wtd/yCr1MyfkRTOL0v0hFCjntPvc8RNouDnc46yAO4r1uz1GuojUz1bSJg/MA854AzztjeCuNXtcRLRjQgNG+dABvyidsA1HoFL8aUlQl5unFiunthcxt7GOcbXzaNXE4Jbww7PNeTqvJeDBLSGmbT8xADscQ4EeC9eelI0kd2J8lz6u0NJnQ4zGTGmRwWsdCaW7M5ebpt7I6m0bS1lNjKQw9pMEGbe0JuORME7xBKw7Z0g2LWzL5E6EdnOJB+U54RiFkq1WnUnQDfoJjTvPmUjaSHEEuJIkAkuxOsGVC8WRp/2w6N3RVRg/8d0kXCD2SALS0/0jXHM41XQ2jbGupuYHWyA212jHfJbcYwYwRry3+ZIgkgmTqQXd3squqEzlxu17RzmcofiybLj5cOjV0lRDILXBwOMbiAPQ58lh61WLu8c5MnxVW4EbsY1GJjXvXfBTiknucspQbbWxDV71UVTxKjm5z+XsqarWyLQwVTxQNU8UGvA1bPeT9Cq13gmWtDeQLiPC4k+qLGX61RIuKiWQHvti6Jq1GgOc4OpnsiDJnMycO0dORpC3bOA8Fr7SIHdd5zicHklbGKdSoykAL2h5cQSC5oIa3OLiJGsZSnbe1tFhsLm3tpuf8vUNe60DmMjA0kcV8vvwe2n2bKVDqS4teSHEOIeS4jTU6eMeKptfSUC/fO4TIbv9fdJ6VpBhMCZMzwhwLmz/AKoXP2kNe0Nm0EHd3GZ1A/7JVZqpKrRr2OHtlrhIcYkagAaHceULpbHVDYBIk5A4gHXOTleZPRD2tDSWlxJLC06kXEdnXDeWkrSadTs9oSNBIjGgOAWmMSOSJKuGONSe56aptDdY5EQNOJHDdhJqbY3Mbj3bwd2+YXOpPdoXA6AtcRkDMyMTlR1dk4BmcEYnEZOFKiU9hvSFZjrXZAIy4CSNQbgNcjvzvWRtUjeVqrvfbApGkD2bngNEiZiTatWy9F0ID6tdhlpmmwAlhmAS5rjjTEb136Enw+DyvL0ov9UXTM1PpbEOgYgEAT4klMbWLx/m/wC4sB/5T5rBV6tpIta4TIdLwYG4ZHqJXPpsa1xIL7TGC9z7eJF2vdO5d1VwjzlqfyZ6IbHj/OZ/ub7grZsvQrnAONYWEYsc17ojEAuAA8Z5LyRE6O81ZjSBgkdxhaUStZPlf6eh2jZ62WsL32gmLTgDE4JXNqPqgEOaRkHtUzPDUiVzjWMjtHBkcQRkEGcFWdtjiM55kZ89T5qqJeqn2Gvtbh+yznbTw8dVHzy9Uuwp0jGTsh248PVKO1clZzeP5eqS5n3qqTI2C7aOSS+oPsKxbz++4pZoKh7FetHBLNUfsrPp947wqOaPuEFqgFyDojX0/VHq+XlKqGjxTRRTH7K3WcceijsbvHB8lWCc7u8T5YTssjm/qo6nGCPPCW+kUAO7z+hRZQDrhSxHTTxUcTH7pDFliilxUQUfTXbJTpOFZkwA7+bGW6SNQRw/DvVNg2hsPqkZGSwNacvDZBkExFvLU4krdSoYdDiW2gBp3QP5Tvznz8ObsuzCabwCHQ5zmaQ4NALTvIl47iB4fL8M96rOnsez9YwTo5tMkCC0ExdZGgxxOZ10XE6R2N7Huw0DtWhxy5s7gP2Xpuj2FzJy0uzbBaWzm05jx1Ta9FrmkETEkCo2Q0nfO/fp9FVpPcMXX6TxNJzhB6xgLSYAY5x+W3hGhhaGVqbg0PwS6X1AwlwxILW3hpN0YONddFsf0UQMC7XM84xuI+8JLNjnl6LqhGL3Rwz1NWLp7G3o+qwSS6m4NPYLdnotqHdDxUfB3cd+N6FtUuJaB/totPGRbjyKXR2Eb8+P6p7NkHLw/dbxgujCWpN/S7fh+vW7Rkg5uLhBjcCXZKA+GnR/l1Z5QR6LbTrvaAG1HtAwBJIHITpuVKu21RpVPfv89VstjFwi+bOY/YAyQ9rhwukH1CzP2du4+x9CtletUIy8nxcfdZDzIVWzCSXRndRHCfCEHUANJTTPEJNTv8k9zISaao+lw9EwHn5pdQ8ZHmVRmLI45STjj5q/XDTHiChUJH6KkTbFOdz81R08E24Eb/JLc0fZj2VCsU4n+rwM+6pPH1BnzCc9rhpMd8pTnkbh5fkqGizm8/J35pLmR+oCq8g6ghFh554Z+qdlAdrp9FW7cPzRdW1kKlw/f80ygOaI/LX6JTBu18R6SVaq6eB++Spb3+cpMtBcCOPoiXY/dVmN5z/SFUPG+PIgosoBb3eaHn6pkA7/AFPsoaJH7JjsWGhRC7n6fooix2z6wGdXNv4iQCZG4mCe8riv2g02U5n/AMe0FjTOerqPcxhk/MIqMzy5Lo09vkaZEd2sLmkE1HNdlpa2NxDg5zi4A8Jp54lfLpn09HQrdOHqX1CHdgE4AMhrzkEaS3PKAnbHt/WNJa4HtEDfkGMjdmeMxO9cuiJBbi3I4dkjgRoR9Vz9moOojsGS2WkaXEfzjvOY54KrYW56LbHObTBIBDXDAJBIiHY3xkxpA00SdqgtDmkRIk4gg7wRrppqk/4oajIczOpmdWkAwI4SsAabXAAeHfgDgPzVKVcEShkqkdLYdqDhgiO9zY78YXZ2bY7hpPMPn6FdD4U6Np0tnuc0Go6e0XC4M0iOceo3hZel20wRHZB5g+USQvR022rZ5mpBQe3ATsEfM4DdueeWgXK25lutQHubHuup8L7JSr1nNc49lstbc4F27iMDgOK39LfDzWk9sN/CCScmcZBiMLWzFxbjaPHPeTvSHOG8LvbRsLGAhxJJzLg5uO4698lYK+xt5RyP6J0YOLOYGDcqPdGoTa+zlpwfVLFQ707MGhNwOmO9RzOKlanwhJvITTIcaF12pDasHP35LS6rOqz1Wjdj75rRMlhc0HPjzSalPgT5qwee/wC+9Oo7MamgGOMD3KqwW5znkjj7qpqTrHiCuxV6EqgTA5C5s+qyO2d3H/jGOaExtNGEU28p++5B7eEj28k5ze7wKBjj6A/qnZNic/f5FLfT+9FqFGfshKqUfD75p2UmZiw/cpbmzqPIytFUO3/mlF4/D6pNlJi44E/TyKEniCOYH0Tmx3easWfcSPNPkrIR1c6t8QoyWyGkiRkSfXPNaBQxhzDxBNpVK7OIjzI80FWLvdxPl+iiEfclRFhZ7GltTwxsmXWuyZL7tM8f1VNpoOcWOa7QuLgQDfMC2Zwcajiu0zoKpggN3YLiCM9rdwjHtv6FPoFoGSTyaPz5r51WfUto8vXY8thuHtIIcdHwQbHd+e4weSvR2WvVLDRY5xIcHiCXEYLYA4XEE7w4cF6T/D9zaDR/VUdJ4aAn3TNhrmiYBiNLMCRjIcFUY29yXLbY4FX4b2yO3QqWiciWxPMFLp9FuY7staRIPaqMfpmDBzJ3FfQ6e1Pr04cJbyIMEcQMZE68l53pWi+kdCAd4bHnhdK0o9nLLVkvgdm2raLGh9djGhuJpU6hEjiHFx8eA7knatq2cMDYueNajC5t3MscLRuwAe9cqpcVndSct0qOLU1MviNIrNnAnhu9Fd/S1UCOsfHAuJHqVz3UTyVG8NCqOZuRsbtJON/khJ4rMWuG4fmqmoeCqzN39HVS475SC4iJ9PqmF+JHDIhU60fondENBD7tM4lLLFY0+EKzTjPofoixU0ZatDms5c5vMcCJC6Rc37CpUoA6eiLDGzn3NO4tPLI9UerO5wITH7LE+ySKkfkqUjNxoaHkA4xyJGePNJL+Sv1qhg6H6q7IZncJ5KnU81p/u53CRv5eSBpx9lFioQaSqWnj5H6J57lUt8E7FZnI+4j1GFQsB1HstJpjfCW6jzRYWZqmzBK/u3ArW6k7cVUuP4R6pWisjKWvH2IQNYjVs+i0mp/T5FDrAnf5KUhH95Zva6UU4taonv2Vkj7GArQrCmcz94UXin05UhZ6uztdnB39/itQajYhMDDQ2s03SIBB3Y9QF6I1G1qZdGHcRknMx4zneuLW2Ke9dDYekcWVIkQGmMHdB3TourTmnszKcdjkdJdGzIZTYP6u0MngA6Fxtp2K0wYB4Q4fVe4q7ICJIjgRu9xK850vsTmuzMcZn2wPBavY5ZQTOGKbZzHmUw06Q1z3T9RhUrbMs7qMJKRi4NHX6L6IdtIim3sUw7tGASfmtBPzGXccTuWbbOhurMVBGsB1omOHaM6hK2TbKlKeqe5s62uc2e+DlZqlVxJLiSScySZ8SnZm2qL1alNuPm/0tgaDeYPHduSoYdG/fmpZwVmUTuRZL/AGWg6R3gHxQqUm/fBNc3jqsr63JFkSFuozolljgtLaoKFQSgzpMRfxCTVog7loNMpUGfqU1IlpmXqoOPFVNIcAulWpMDRmXbwMwsr6Y3FOzKUGTZ6rWCHU553uHHThr6Km07TOjQ0cO0Z8yUTSO4qrKkYc0EeR8D+4TyFvVCi9AMB5eKMNO4iPFC0bnA/fAqrJoDmfcJZaE4DiiWHdlMVGYgd3opnl9+Ka5p34VHYAxroZG7CLoVCCzkR4yFV2z+KeCDu9ktzQOITsYg7N95/JRO63n7op5Io+xlWAUUXkH1bFFFqiiRSA7UJdYYQUTQM6/R7yWiSTka5WLaM0zOeyNc71FF3fDll+5nmqwWCvr4H3CiiyJYvZ96FZRRarg4PpRmqdTOUVEEgqLK4aqKKSnwUpH3XQLBYMbx7FRRUjNGKrp4pBRUSExDyl7lFEIyYHJxHZUUWkTP6ZZgpD1FFJMg0HffitjdPP6KKKkNCdrCzEKKJy5MxB396u3RRRKIIuAoootBn/2Q=="/>
          <p:cNvSpPr>
            <a:spLocks noChangeAspect="1" noChangeArrowheads="1"/>
          </p:cNvSpPr>
          <p:nvPr/>
        </p:nvSpPr>
        <p:spPr bwMode="auto">
          <a:xfrm>
            <a:off x="76200" y="-773113"/>
            <a:ext cx="2124075" cy="15906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50548" name="Picture 20" descr="http://upload.wikimedia.org/wikipedia/commons/8/8f/Porthcurno_Bay_and_Logan_Rock_Headlan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00200" y="3886200"/>
            <a:ext cx="2362200" cy="1771650"/>
          </a:xfrm>
          <a:prstGeom prst="rect">
            <a:avLst/>
          </a:prstGeom>
          <a:noFill/>
        </p:spPr>
      </p:pic>
      <p:pic>
        <p:nvPicPr>
          <p:cNvPr id="150550" name="Picture 22" descr="http://t1.gstatic.com/images?q=tbn:ANd9GcSS1DHy3AO_a7L5dB44gtfCJfknvqzS1ICwS76aoaeG3vLeEm3S-Q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19600" y="2667000"/>
            <a:ext cx="3993776" cy="228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19200" y="304800"/>
            <a:ext cx="76200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7300" b="1" dirty="0" smtClean="0">
                <a:solidFill>
                  <a:schemeClr val="accent3"/>
                </a:solidFill>
                <a:effectLst/>
                <a:latin typeface="Comic Sans MS" pitchFamily="66" charset="0"/>
                <a:hlinkClick r:id="rId2" action="ppaction://hlinksldjump"/>
              </a:rPr>
              <a:t>kelp</a:t>
            </a:r>
            <a:endParaRPr lang="en-US" sz="4800" b="1" dirty="0" smtClean="0">
              <a:solidFill>
                <a:schemeClr val="accent3"/>
              </a:solidFill>
              <a:effectLst/>
              <a:latin typeface="Comic Sans MS" pitchFamily="66" charset="0"/>
            </a:endParaRPr>
          </a:p>
        </p:txBody>
      </p:sp>
      <p:sp>
        <p:nvSpPr>
          <p:cNvPr id="1034" name="AutoShape 10" descr="data:image/jpg;base64,/9j/4AAQSkZJRgABAQAAAQABAAD/2wCEAAkGBhQSERUUExQWFRUWGB0aFxgYFxcXGxgaGBsXHhgXGhcZHCYgGhkjGRgYHy8hIycpLC4sFx4xNTAqNSgrLCoBCQoKDgwNDwwMDSkYFBgpKSkpKSkpKSkpKSkpKSkpKSkpKSkpKSkpKSkpKSkpKSkpKSkpKSkpKSkpKSkpKSkpKf/AABEIAL0BCwMBIgACEQEDEQH/xAAcAAACAwEBAQEAAAAAAAAAAAADBAACBQEGBwj/xAA/EAABAgQEAwYFAwQBAgYDAAABAhEAAyExBBJBUQVhcSKBkaGx8AYTMsHRQlLxFCNi4XIHMxVDY4KS0haisv/EABYBAQEBAAAAAAAAAAAAAAAAAAABAv/EABYRAQEBAAAAAAAAAAAAAAAAAAABQf/aAAwDAQACEQMRAD8A+IoMUMWEVMRqpEiRIqJHI7EgjkSJEgJEiRICRIkSAkPcM4QucaBk6qNh03PKH+E/DalsuYCE6JsVdf2jz9Y9TIkskJAASNAGAiKWwGARIDJFdSbnv+whlKi/PlcRzOkM9uVbakxMoIIFAWAYNU1J8N3uIiuTAQU1Ae/7m0bnSComk0ZgLCKGWS1mSA243D9GtvEALndR05/zAUXNuwuX6Wtyhcz0I7Rq103J6bwdRObKkFz5tfpp4jeHpcgICVZRmqWFQ5vp58oDORhSq9mDJezvmP8A+zP13hqfh/lS28AIpKQQsqckvpQQTHTDkqb3I/MBizVE3rA8p9h4b/pqsz7tTw7408D8LzFgFXYTuanuA+7QVhCWLqJYXOYp9GisqYmZ2QxymubtFwzMAWuddjSN/inBJbJSkqUcwzOyRTkHN23tHmhh1nECWkgS1F1FIIDfqqGej2O1YqNbAcMKprFPaW5tRSUt2G5qKX5BrOTPiB0rEskpWr67UFyCd6AnYNvG7OlCWxT2DlYX7KRYBtTR48xxtJrkllUxqEAnLWpJs9++IMninE0t8tDkJ1dwVaqI1aw68hDGH4qsyVqUouhIA7RrmoNbQhg+ArmZTbMT3Aanr9o0lcLIPyw2ShUbOUhmflU9YpCWHw5CSVuUAlqh1KNKc3p0g6EEXNToNABa/wBPPWsMzeFFRBKuyn6Upr0LweTgQi7khq8h0iKmFQJSblz/AAPQQKb2i59TByijV8eYe+lCKwFPzD9NB7fTeA8skRwxZMcUYpirRyOxIrKRIkSA5EjsSCORIkO8M4SuepkhgLqNh+TygFpEhS1BKQSTYCPWcH+HRLZS2WvQXCfyef8AMN4LAS8OkhN2qrU8uQ5esaHyda2tz35RFUFTv5f7jqwSG0I8/vBMocVLRbITQPyiKAoNbvNoCEkKOVsx0LkDlS+8MlrHwpo7G9YkmUA+1Sd+QgBzFs7Buj+nfHJa6sHzG3J71P8AiXf/AFB2NcoBI693n6QaRLyHMvb3WAV+Rk+lyTcsBaw9epJJh2TIXMZIq5q1fSAzyVnspJKrBxR/vFyXUmUyiW7QSKNW50DvAMT8OJXZKkvsK+kITpWdTIOYeFTs+kbXDOGy8j0UFaBX1bFwLOd7dRBcUtCFZQHygUAoCbAVuYDBxHDygoSzkntAbaJDc/J43cViVZctk2e3cIHImLqsAEkHKCK8yRSghCdxxSkL+YhiGCajtE/pTRhXX8QGF8SInqUJaCEoYErzpGbMeVSLBudqiHPhngWVLzKrBo5DJSkuKCxNCekOS5aEhK1MVs9zRhUuf0h2FBQk3Lw1whWZS1MwTcki5APde0Ud4iXLkkUe3nWMOepWVWUDNS+rOW6tTk/WNpRzKG1wKuRv/wAdv9QjiEBiXBbpyp4ekQI4RkMsOcxLhi+zdKeDd9pJKgTUOSxI00blz747LQRNqT8s1UaKsTYAt1tpBnSAUhmSbAAM/wBKacm8ekAGcAfLLcNbNZr7wssDKXJCv00sdSehhlYoTfTo1/SFZqS55Nvc7jSvpAAUc1yadKtrzH3MDEwChS5hsJ9+9LQvMlsWKSedIK8qlMVVBCvaKKMAMxIkWiorEiRIqJHIuhBJYBybAR67gfwylH9ycxUKhJqE9dzyt9gzODfDJmMuY6UaCxV02HPw3j1iJCUpCUjKkWAcAd+sXVNchqxxSSGq59+A/EQVCS4LkDQW89O6JmJ9Hs8QORWrcucHTKAsCTv4VaIqCQ1SK2GsSYe6CZO8wNS8trk0+/oTAcRL17oJKkmwYG1r/wAnyETDqdRIZtTVqU72Hh4sHjHH0YcEqSVZnCE2pqX5Uq11NoWBr+nHZzByDzNd2tQWi3yHBL6tUgMetgw35Q5hMfKShIypM/IlU2mZMsqAOQlT9rZI72o+fPQuavOpbpZgiyXpmOVqAabmAeRJloYzF5idE2Aff8CNadIlsUUAVcsHPU98YOJRmSgkFs2p0Ta13OnSNReNGUANQOo7fmusAni8PkBTLWFEWoWBPLQCMvD8OWjMpS6MCFG5UHKlqHOnQBto1cFhjnMxQKEVyoP1K/8AUWNOSb7taK4uaiasSiCoLBz1CWlpuHrUlk952gMrgvxD81eUqWyuwhZFwhytbPRL67qAajBnFSJZPa7WWzl6dDvy2AjvyB8x8gSkkAAAAAJ/7ctLD6Uhz4kxi/FiVKShILl6GrlykECu+X7awDhlCbMGRbANmLWDuzaqNB4mtRD+MxgAypH1FiwuS+utifGA8EwKZUrkA5L/AFEs672/mCYxILZkj6XFwQ/pb1gFZuPUnm/UkD10iyUHXW4IBfuPTx6wjIR8yYpavoS6Ugiii9VdBQc2MaKk0c390EAAKa1Mp217719IFnOZ3O7vq715uXeDzEMW9+MLqQSWTclkgXL2odeUAOfN1JNi4LX5F9vEnlUEyhNS1xa1QRStwfLk7OIwKkrLgMgdsvrohLXLlz1boEOpKHGVQcqAU4J0fp4PADEtiacmdqFnYv3xRcusHVLArWg8Re3rGeZazUANo8FeYCIqowRaoEqArHXiNHIqJDGCwK5qsqA58gNydBDvBfh9c8/tQLqPoNzHsJGBEpGSSAkPe5J1J39hhAZWGwkrCahU1qlnZ/27ep5CkcxpUpaUoJYgUcu+r60Gsa0zhCc2cu+5LuTc9Yph8AlKysm3cANgPvEBcHhylATmJL1LM/LpDYkE6f7iSiCE3rUUsHprGijh5TLK6BP6XYFR1bk91N42gEUSOvfTv97wQJFGBfUuWpo3StYqkEJCXzF3sBU8hoGoOWsdKgkE7PTc0alyf9QBpUsXcPWmogKsqg9rsSN9hra8SUksQH7RDv5CO4iU1cqj2aUaoIpd6vdqNAZPHeLTJMsCWkqtUghKQSQlIS9TmBoA1njGn4AAPPUTOJHaJ7MsUIASGDu7C1XtHo8bJJyqJqhRUEsCHIYX2BLfxGXxREsLSUpmTFJIVkJGVJLVIAbMS1STZ7QGn8L4SQZKpaVKmq+YDMYEHMQQ2ZQDi9RtuY9ZI4FKSAVO4HZBJJA6R5n4XmS5CmVLZUxgkVv0awB8yavTQmcZ/qcRMkocypTfOUH7X/pJOjlwTdnAu4DWlYVJSC/9sfTqTuenOLSsMkOpikfpDPzzl69BDU/CLyomlDh0hKQUihLEvYISnUDcC8AxWMBmZH+osBWwBJty9RqRAZypRzKJJr9INhaprU1jPOESJhIdgA5/cXonnVyerbxpYvCiWFGoSp2Fi+zc6wvLmESwk1NzQ9lzQbUFHgAYic5aoGxJYGn4jz8zB/1OKbNSW303f9r2cXP/ALReL/FvGRJR8tDmYsUI0FRm63b2+ngJCJMpCUhiUV3ALOTzJPjFDMyQnKU/pAPh+3epHSM3HYmzi9CAaHk9zWkGnyMzgE6Ch+nmN2Y94iiZYOVdDTssX6V1iAKJIQEoFG2rzPrDYRvt/AbxgUkOSohmOmtKfaGHdIJ29/h4BVSdKgkULA9/c/jCy5WYdpqFx9u9jDmYE5ailtAzgkUGv25mKEe7QAXLMNPB/dIAqXtybwrrZ/SGEjw1gcySc6spOXKltaFyaalxU9wZqgGYnss3Vtx78oX/AKdWhAHVOvUQ3OlkPUjYFIDBmFdyaxX+lG0B4YoipAgsykVkySpQSkEk0AGsFDaPQ8D+FCtlzgQnRNirrsPMxq8D+GUymXMGZeguE/lXsbxrpK5imlgZUntrNUhrpDXV6QRxeVCKZUpFNAByG0FRKykFWmghGRgVTZomHsoR9CTsP1EG2+/S8aU0P09uYAKlOXNvSOYZPzHIHYBYE2UbONwIucHnDCqX7XNtPsY0paWDbaAeDNpAAnSVMKsdd/5is2bSpcgUc1IsAPbQTK+kVUkK3vSx9vACKWDtW997NzjiZZJB1++7G38weZtW13pVtte77RfKQ4NXp0GtPdIAUkM5JpbZ7U6xdlE+2pt4xxMsZnSGDM/IenODyTy91gFPlghmfd/d/wARm43BzlJGRWVLFzqcxvswS5DNVtI1cVLShCiWAYk6dXOlB4Qvwzicr58yROCAgAJGYqJUqYm2UWASSCD9oAWFxBm4uQVKAMlAIFQVLmkiUFGtflnPpRtTTb4X8NmQj5YbISpSy/1qUXDjow6czFpeAlHGKYnNLAUoMyVKKQlKnNWAAA2Y3MbScyaFy+7ecAvjMaTlQFMWDjkkUSNmFWEZc3COtS8xchwBR0AhWWooSrKO49ziXKiwfUkaAXPINcmw2gE6dRwTUAjMkpUASzqFvQ0ZncAFcSpLZTZTJFKjLVqV7/R4GuYkOTXc9L07oIuS1qgVajgAVNL1be8CnSgDZrEEcjs28BlL4TLm4gzClihgHYOoCtdQmierx1cxeZJIYj6tb6E2LQ5h8VmWybO2bc1dv8Rvq5gi2LgVaAphlBIUGSygx7NW/a+x1hZJdRJoEhtGPcNIZRJ033MCTJc6C7u0BxScwcM7MkUDj36R2ZLJQpYFE0AcdosGA8X2F4sgOGIY1pfoI4lBqB+T7MACWpTZVZSRfKSxLPR6s5bueLZHrpBUyLkVIiFNQDXf0SPGvTrALLToGqWLlhXXoKv06RTF8NzTEpScyEVcP/cUGPaayQTbUnxJPUGoK0pYs5eh74Xxzo7SS5AsaB7ud2rTrtQO4RPzUhTFJP6TcMb8nFe+GDLR7AjMwHE0r7QC0Ek9m+ZR0/4gac30jQl4dYACioq1OYCp5UptAeEwXDlz15UDqdANyY9nwvgyZA7IzL/Us+nIcr/ZzDSpcpOSUA2p56km/to5PmnTsje57hACVjUrJQScqRUgCt6D9xOgFzyBg0mccuQMlOiE1CRoH/Uo6neMRGHyzQAHmKvmqUA7qr2iK9/j6CXKYAMwgL/PCRl71G5bk1yfekVJVMYNlfSlE/k2bn1imR1ZlOR+kC5O7dPAd8OlKUP+5VVKL+ewCaQEwNEkM2gGo3P8QYByw/FPesShSMtzaj03L6n3zKHfamkAJRYc202/MSTJBoaaV9QPdYL8tqsTVrxzEDYWbqOT+7QA56AGSKgXJNvZgRQSCx84MWHhHEVPvy96wHUS7BvfusGUgC3v3+IIgFnahIFB/vS5gjUc6+xAKy5qSpizDtEEPQWF9SPKPCcVwisMuVOAKEElRLqzlRKjlrU9mj1+tRMfRZiAlKyxZIBBIYLJP0+A7hGZ8U8JVOloSZQBJdK1EtLLVOVgSpjRO9SzQBeAYBef5kxTzJxC1KNrUQOSRQcgd49DxIgJZLHQKe/42jH+HR8sqllWb5aQhO9ACtRfdRvyEaczBlTlDNZnHQ/eAzZM8hPZJZV2LuAS1jUG/hFVrdhUl7ZSqm76VPkehcRw5Ts1g51DXfk0LyMOpaAvKpOYUCgQwrVnpTvqKC0AvNRV613Pvl7uvMSSNqHu2MNplGgJLUu6i2xfWOY2QmWl1G77W0F7wGOvD5GCXf6UhvCHU4fKljVRHaNb7hukaQwksIC7qI7NmFPO7RnYvEMQACpSiyQASVE2AD1N+lTABVS/vl6wvxHFow6TMmOByDknQB497gPhZMiV8/ElIKU5lP8AQgAOX3IGvhHy3iIXxbE/MLy8Igsh6KWBqB+472ApU3qPQ8MxUqdJTNQ+VT3YGlDSusdygmjN9osClACEJyoSAABTKPvXxPfAkjLmS4YNVwXLctqF9atziqfNYkM2139v6whiphAAftGiXD1F1Fhs58LRpzpbySUrTnZkJU+tlK1Aq8A+V9OYpKqO1BTYPQPX83gFlJyHNdnD9liGDWHLx5Rnz5rq7VE6kizP2gQb2vT7ac2TQCuagIJoBqzageZAjC4jxD5SiqYn+2DQEB11cgf4jsg00rsQcmcIQ6FMR8v6QnZi9G3at4TnYnGLUVS8PNKDbMVP6++ceu+F5iMQ89SUqUqocvlAtej843ZmOIN0xR43IGYUOvIfk7xRSmUCVMmgSK3NHO5/3B50zsk0oCbgOfSE8DhFBp84soVSDQIDUPLvrSIHpfC0SM62zKJuf1EmiUvYQcyyzqLKZ2Z25DeEeHqXM7a3OUn5Y8szfuNuXiY0lpJLmwIYE3qHIgOypYBz5Wp2dWH837uUXxQDjQ6ltNn8/wCI4sGvpUU0q233iqJZJ3Au+rM/v8QBpVvx41rsB4mGCgAO/P8A1EFxfrHJxDsaNcG9DUdTAWSwA8u/n4wOa1GNa0On51ga5tYq5Jfpbu990Bz5dbvTZmOtdrQeRJqkeaTcncHp9t4ohD2I98+vrBkVLeF+mnP7QF5SXTc3tTlqz0+/RpiiUoUQO0bA7nnyDHuhqXhjUirM9n5+be2hXGYkBJUSWYlxsA7uOT+2gFcYVJRLCc6cozF3UVVOWptV1HWgHKNXDzQoVBzJDuouLa+b84BhZ2YZjVwLitWufAexHJOjEkEkli1LgPbXwEAjjuHq/wC5KP8AcYBKiaEVPa/xGu7N0twTic6WlKMmYuS6l3BL5yK1JJLNqLPTQ4liAiWewVqmdlKQR2ixNTdKAWJU1KbgRfB8P+XLASxmfUoUAWzdkOSQkU8AHckwB8RxBTnKhxqCwKleZMDm4wtYZjoDUbmprcRzEp7QACeyoHtMzj/I7Vt+ItLIUxWA9WtudrBiD39YAcjCUzKqdBU9O/XxhTHYYKCksWJYl2ZmKgKOH3emlY0ps0MlMtYCyahjQA1y0Yq02D660xr1OneekBh47Fy5Et1MlCEhtmFAB9u6LfAXxNhUBWIxRUZyir5aQlwlA2/yPM8t4R47gjPGXKVB0sARXep2FfHk/JPCwoAZAALUtp4nf2A9L8TfEQxqQgpKZNzLUR/cN052ukXy2e7sGygK0IyswAGpGnLRoouR6D+W5kGJMlEwAlk30YFmIIJd7moZvOJhzmcVpTepoPue4bOJLxiM+Vw4sHHieUPiQhLZDmo6iGqfsBWAW/pnDNq709u0ERgwKukVYOQer17oXxU45sySaPd+8eNO6BKxSe0MrFRGZb1NqP3AdGApAYvxJxn+nS4STMUTlvlSDcqahJqw28/A4vGLmqzTFFZs5L02Gw5R9V4nhpc5OVbFJ+nsu5tQjaur05R4XifBZYJEsKBzcyMod2e4peKjQ+BuIrSRLByoqtSuVgPEHwjfX/1DWCQiUlSQSASpnajtlLRg/D/DlISXpmNBqzaxJvCVAlsvg/2iK9TMw7tnpV0jQ5eQuHY+EFmYMTGSomugIdhUl9L9YhExJM1bBCbWL8xskQXhk4iV81b5pg7KajsuSNbVgJPIlFKAns5X2ZmAG+pfo0SUdSXO/SsAmH9Sr9fAe+cM4RDoIKQ5vrQWSBoGbrAWWCS/5vsfKLSkANtz1jhSSrl7Hh+BDRoNO9vfdALzVwNKXMMS5SWJJ0cEHd6l+VfdbIw7UqWe9f56wAclCb106tBhJFGfYl9Ne8/eOpDXsL6wZC0ZAEOVzPqLFJQC/ZSTXO1CoWqAaPAJqnJI7KhlD5spp2fqryLbtUQbCTvmMpSMqv00Yhh2TZgyS4B1VuRC/EuH5pfy0hh2RlTRkAvlApQkf/1zguGlGwJLmp63A6/c6wDKZpTUEClRemtfOAYxJUw3+qrNybqIalK2v1p0gU+ZkSVH6RUkcqv0AB84CswBi1imoIJpagGpt5QHFcXl4aT8yYKD9IIzKVolPN9epqBHlp3x00lZUkhS1PLQWcoFEu30p1erl23GL8KYWZjMYlS1OEHOXsDRgBYWH/xHKA9rwX4kCZaVT5SzMm5j2qJQj9KQGf8ALdANUfF2FWyZcxIOu4e46xuJ4fnAzAEClUiPCcf+HkYUzJqEhIDqJ5tTzanOKj1ePVLlpJLEFFvG/jX/AHGXhsSr5oM5QqGyvlLAXOzmPDcO4vjcYtIUWQkvROUEgEpB3Ysf9tG7gfh2atSpi1EhTBJUasGDj3cxFeqw+Ol5j/cRms4bwHfp0hDifxPKBYqJIFGDuw8HgWE+FJSHYqUeVa9NIMn4aSGUUJBb/wAxYHkTa2mkB5nifxTMyBMuSfmKB7TjepYVb6dYWwmNxqpaiEAKAdICXdmehJuzN13j2f8A4MgnN8ySlg1K20FILK4M9UzZZA0zAdbiA+b/ANfxFScp+YFJcuQASKAJZqlwfGFsRxDiAUpzMDM7ANWgbQkvYVfpH0DieGASSiZJSsGmeYhLEipd79LPTaMnA/Cs9S5ap06WRm7KEqYqP7jQUAsnQd71CPw/8EukTJ6jmJdr9zvaIr4PXKmqmSpkxqmlDV6c7+se+xHCylnUgD/kI4qUcvZMsUp2018OcRXheMyZyJJKVqdKS/U277t1EYGA4Jigo5gSB2mJusJ7I6gkP0j3XEglCkibPlgKNE5i5VuwBsGA28IZw0qSErKFrc/rCeym30hWrb+G4ecw/CZxr8oJXRlZ307RYJb0Z4tI4bOQCJqkZcrMmW9Bv4R608SkoACcyi2peg9axjcS4qlQdSA1BUmhVpSAxcevICXUa0NU0NyzPA5WLkqAUqeEk3SxLcnzaQ188qUkiSkg5q5lHKAPqYFg9WPfSGpOGSEgBMtAaibN3eda1rWAexqTNor6Sa1uL5eQcDui8wklz3CzActBESjvMUWkqOUf+4jbYczAVwx+YrNdILA6KILE9AaQ/lIc+Te/ffHUywnsptpSw0Hl6xRaSGBqeump9YC8sijty292p0gilEKKCDQXsytHcVYX5kDcASA4c71frS40LDvhWb8QSEfUS3ZDpS6XVUdqgsxvZu8NQG1SadXHP36wQpDCrx5//wDLcNnKVTCMr1KSz9QK8o7M+NsMLKUW2QrlvAbajUJ19++6LMEgkkWp0/jWMXh3xXJmlQQFqUEk5cugy02etO+GvnTVknIQWonUuX06DygC8UxOXshYSpu/Ly3O3MxJc8khMtKgLOS9vV4mE4PlCSo9phc5je3rUxqYTD1H1dTSnIC0Biz+AzFzZcwTlMgq7IBqSGo2gazVaHZXDPlFKCpuSye0AGZTAsDQbnTWNP8ArAg5Ug12FhuSDZw1bue7H49xsSkE6gjK9TMWPpASm5dgB/i9rB5n4y4PJMwBc1RxC7SpSQU5i3aIUXSgJo5YlgwADD6F8GfB+Hw8oZUFKi2ZSi6lHyAHJhHn/gX4CWlasVjBmnLqEmuR9Sf3aNoKdPcT8QEBtYqH5/y0D6g7a0jyXGcbIlqAmTUhRsEuo1LAaByaAa12MVxk8qOYpJ0ABNdn7i/sRhzsGmbNQUBiguVH91irrlGUH9IoKl4DbweDQuuWgd33NxQh2trtB08ZS60lKOzZkpAH7bCsCXPCZVWQlIclwAP9fmM8rSXJD1ALP4P7YCIo07GKU5VUBqPUk6AOxAp4QpP3peLzwlbJIIL6K/SNOQOvKm7imYhRO7ae+cANMthoDf1iqnFKhX2P5ghILmr6A8vtAMRLUEhdM36X1r6e9oBKfwwTVgrqhJcgi7FkO1Lkk82hqRwlZm/MN0hhyBJch9SAB3GK8Ixi5p+ZmaUmiWvMINS/7Qzc2pvGliZ+Ykmmwq3iNeXSAxuK4tRDJSSXarpcn9ROwALdeYZ/Cro4mJDfWwqwDJljTqdLDkli0AlAcukuK0fc0jkkpSMoSzNWukBm4rhqp2KExVEIACRzLknujWxONAGWgAFT5k+tYAqY7JsNxpq3PbxgOIw4WGUKAuzkWNKv084AiksM1wz87ev3MZWNxSgAzqqDcU5nRmBeHJgISzqLVBuTQsm1K18OcKLk5lMQ9ASza1s2hIPM8ngK8LWsBRN1VF3AuA2lSPGNxEtwC4ruYzFyWSzE62qa015179BBk4ZRHamAK1AZhsBTQUgN1akoQ5BDi9Gfavv7jwk8FJy5lHWh72JYecdwstJUFKzMBTMwYbszA02eGzMY0poH6129iAQxctaiGIQE1JIzkbAAFvYhVH9SosmZKUeSFCjsNe+tKRuoxahmDmlCCHHgfd45Ldn37u9vHxgA4TAqJAmTaasHAe1GbnrGingslQCfmJIuCpKtLN2WeEFqegdzfVgNYMgMN3cV0d3qOR8tzABmfB0hKs+WSVEu+b36RVfwfKZjKkZbkpILddXtDS5hYu1B6a8hSKSJinA7QDvQ0YAUNbQA8DwlKCAlK6ksGSlhck8ta+N410IQSQ+VIDml3sBoag+HRxFaqi4YZn06nZ69wiIMxmyh3q9wlyB6b77QAV/QbXyi9HGoG1STZgIWnqZwJpCsv6RoPqOUVIdrVNIOmUUq7eUhzUCyaNd6003fQQhxLiSZaSRLTMWoiXKl5spUtbZQzvlSkhRbdNngOzuPIwkomasqBsBVcxWiUj72DU5s/B/ByT/U4kZp6iSkO4lJLdkD92UB1XttD3w1/wBPwhsRiP7mIVVS1VCD+2WiyQKAN/qNfjGKlYWSqbMVlADk2a1KXUbNrFQ5PngUDAmzln6PA/8Aw4AZ1l62Br18mj4JNnzeKY9KU5+0oZQ9UIFSp3uEgl4+44rGZRdgN/vzgMzG8QCF5dAHJIAuWSGGpNO6KyTmUAW0sBpfw+8LT0ZlgqqTYM4c2Js5Gg0aCz5IlEZPqUGal/1K9+cQHxuIYFIAPIgEE6E8gaxi4dASpZ/STR6Hmo6EqLl+YGlTcQmqQEmszOcoy0c8joAHvsS8BSs6E0oX13I9PHpBRUHVnOg337o5Ml103PLkIkkueQ9doIJGZTVfl3/g90BnTUjsvZ/J/dImGxMvEFVSUBRQMrgq0YHQDUjV45OmiYGQSUl6tdILEh9DvqKiC8MxEuRLPZZajllMl2FWOV3Z3UeT8zAVdCVKkyiAqWgEJr2QXCRmalvAC8dGbKEguzh6PpfV6gwCUkyJJdyqYrMtRDqWs0DAa2ASKCHMRNFAb/rIIZI07z+YAS1pRlDpUpSmSKUDElRJPJ4EpKTYvqP+LX8YriUgkGlWPNtQ8A+aQpCQXUTUnZ+VP4gK/JAoQXe5pTcnvPjAH57tzGg/5Mw6nvjSxo5N7+8Iu1Wemj6VcN3+kABVgSKgOWOpuBZ20oPwHiAKUdhQzGoLs5Atswdy9Cw0eGZigKtR6nxc+VekZmBecr5qgMoI+WglqJ/8xQOmoHTeAfwuEUEBRYAsP+RDVbQFvOOKxc39ISUsGNBps0MYgr+WgqCUrVYKLpRrmURsNBe0JzeKTwSJYQpIsSQl9yzUq8B6VAsPL3rT0EXTLfn4UtesDkDU8/bwyqY4ppR/Cp3/ANQHABT157R3M5I27u7rasW+ruvTy8IrNS6rUuWGmrtqzeMB1Etq1rWvJ/JiPCJM5XLUq1Hb1r0iTFg0tX7/AOzEItoK/km2g9eYgCf0pmEJQkqJoALk08o1MBwhSUupkqFVdp6v9NCzhh3vWPE8LxcyZipqQs/MP9pAQojKKukE2oHWuhYkAiPo8zgpSiWM4SlDOXAzNo128IIh4cyQQAnk2ndr+IVmyWrrYCo6a0p6QebiAAMyge+ndGXxzH/LQSbnubeunWKM7G48jsZcyzQJDurORkSwoVEBVB0oHI3vhD/p2iVMOJxHaxCqsSFCUDcA2zVqRq8O/BXw4QlOKnp/vKHYBH/bSdh+8i5uAW3f1qmD0qfekBl4vFJQhRJASlySaAAVJfQMLx+d/j74xVxCeESn+QhTS0sXmKNM5TdzYDQHcmPU/wDU/wCNlYqccBgwZgzZZpRX5iheWlroBFTqRsC7vwT8Apwn96cy57UAqmV0Oq91aabkD/A3wsMDKzzAPnzAAr/BOksHrVR3A0EPYyaVFSQQWbLe5/V+O87Q1isSxrrSuop5RmoQCtRrcgcz7YRFGEshVbtQeqvWATiFKcGoBcvpq0VmYtwW3I6ttyfaKFYSXo7a2BO/SAmalSQEA3JoNTyFICtTgM4o9qhxQsdai8WUu4e7O5uat1qLcouiYlVauW00IBBSdXB9sYC2Zkg6gvdwSRy6+UPJxOVADnOodoOwbV9zGWiQoJUu4dtmFWFOWutd4LJWSMwY0HOmjdYCYuQspBlhKlkhKQosHF1LOiBc+AqRCOMK505OQNkUrMwqUvQ8klh1pYCrM6cB+k5msT3s450g+JxCE4Qy5C8k1Z/uTMppU5sp1V+kaB94BGRx4TZq5VSJSXWtxlC7ZAP3M/gYoAFFh9NSTvA5XDUSZYlSg2tS5JNypWqjFkOlNgBb0evu8B2asMogl7DnFBIExaCzFKS1dVXXb6mcPoH3jmOl9hrPto/vzi/CZ6RnK3zUb9oFXLa0BA8YAk+cbKqwar16a7eMJTywJsWLG9RWrtqAX2EMS5oWtZJtcaJzM1W2Ywni8RVQ0PIaN5OH8IBPGSwoFgxWAnsiwajg/pueprCeGnJQv5hOZBAAJdyaiw/TQs25MaWZlMS3ZUQdNmp18DC6A6agU2t4bQBpuNlqS9Uk6ByzVLn1MWw2FlzEhYUllV28iIzzNZK0sCldDu2iX/bvHMzUymlKAMws1bNAe1WkhTUIZ767CulX69YHIm/MJSE0DPv17zTxik9TADct5E/aNHCYcJc3IFPEj7wF1JygBwDo+9fZMKzA4YUfy5dwMXKnzHYsIivW/fAWkhIqe/w28IzOOcWlyEiYQ6rBO5Z25Crk8xyh5YsNCxbmWBI6sac48vx6X8yfLBNAHa4JcCtYB/4S4WShWIW4Ws5qBmSCVM2xPaI5C8N8RmrlTc6llSG+kkuVNRDbXPsOyl0EgGiaen3jMxSs+ITm0UlP/wAyHI7jAa3D0LWpM03Ng4DA7vrq7+UW+H5I4hxT5anVIwvbW4otYI+Wk/4vVtcu16ST2SSSe0Qx/aDQU6+UIcE4zMwmKWqUwzEZg1CVFVSBq4gPu6RSPA/9S+J4lSP6TCUmTR/dmVCZMs37Q/WqwAcs5YODC6fjPErS5UA5ZkgBqs73gErHKU6lEqJOp3ioyvhb4Yk4FJSgPMI7U0iqrdkD9KXbsjarxq4ublBDm3aPhFMdMyudiG/MKrmErFbVNLv6fzADnYhJJWrsgVFaXBD1on8coEVnvu9j/r+IJNRmQq1AFMzuQzPyerQCWSAEu76nckB/OIqJWHfw19/75QNObRiauz6C/SF8JjiszQQAJcwoDahKUlzzJJi6lUbcEQFJM7MkUUHdgoMU3r1anQ86mkEF1AgNSmhBq45DzMTCor4N7LwwqU2atzXwUfWAAFZklAdi5d2qCAQ5B91hczmKEUC1hyq9EBnB6kAA6Q7hJYyksKlzzYN5xzEGtNj6wCmKnhdikCmYkWCaMG1JPnHDIzAWGUWqLm1Onc0ZfEZhOSWKCYup1aqiBsWDPo73jSmYkqGazkBhoNBABmS1VJJFg/7dh1uYkvMKqTRmALty0gWIDmjgAEtua1fw8I6jEqMtTl8rAaVoSo7m3hAWxYcAEF9iG6vXz6RXDT5awpKjQEJcP2lEWG1KvtFpk0qzZjYBiKdR328YTWaH3sPQwDU6awIFXNXNS53N6kmFMumtur/Y1goQ410/MAmzGfn7+0ANZtrTy9v4wFfr51L+t4JPNSRRiA17kDygC1vRuf29DAUl1UXZgK8hrFlLU+3XbTTaFps7KtmukHa+b/6QMKu7GpFhoSID/9k="/>
          <p:cNvSpPr>
            <a:spLocks noChangeAspect="1" noChangeArrowheads="1"/>
          </p:cNvSpPr>
          <p:nvPr/>
        </p:nvSpPr>
        <p:spPr bwMode="auto">
          <a:xfrm>
            <a:off x="76200" y="-860425"/>
            <a:ext cx="2543175" cy="18002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6" name="AutoShape 12" descr="data:image/jpg;base64,/9j/4AAQSkZJRgABAQAAAQABAAD/2wCEAAkGBhQSERUTExQUFRUVGBgYGBcYFxgZGBYYFRYXFxgZGBoaHiYfGB4jGhgYHzIgJCcpLSwsGB4xNTAqNSgrLCkBCQoKDAwMDQwMDSkYFBgpKSkpKSkpKSkpKSkpKSkpKSkpKSkpKSkpKSkpKSkpKSkpKSkpKSkpKSkpKSkpKSkpKf/AABEIAOEA4AMBIgACEQEDEQH/xAAbAAACAwEBAQAAAAAAAAAAAAADBAECBQAGB//EAEAQAAECBAMFBgQEBAUEAwAAAAECEQADITESQVEEBWFxgSIykaGx8AYTwdFCUuHxFDNysgcVI2KCQ3OSojSDk//EABYBAQEBAAAAAAAAAAAAAAAAAAABAv/EABYRAQEBAAAAAAAAAAAAAAAAAAABQf/aAAwDAQACEQMRAD8A+IptFIsBFYjVdHRETFREdHR0EdHR0dAdHR0F2fZlTFBKAVE5D3SAFG/un4aKmXO7KbhNieeg8+UaO6vh5MplK7S/EJ5ffw1jYUG5+PGsRQgyQEgMBYAfQRZdUmtho7Pag8YhcwgGgAPNw5aoi+B6sznLhYE50y5xFdLmGg1DvmfsKNFFrNW8eQakWwVAB4Vtf7mKBOJTBTJGbZ5N6tlTUQApdaJQVOzkiiUvVT+UMbHsGJlEuQ5Kq3Jt9OkN7QmjB6hqXV6QOTs2EZAcIDN3io4iLD1+0IhOcaM2ViUTdz941N0/DyFp+ZMUwGQpibjpeA8yUgB1Ow4kPkGwkZxOzTAtjRLFhiDnESRdXSnG8eg31NkS0CiEJBoWdSiBarnOMf4a2L5m1fOSSU1wkucCily5a4GQepArFGjuzdgRLWSUpCCUkOHNAolIzUSRT/aBQCPObRvQJCl1KlHCkOeyBRx08y/CPXbfcgUazedPEx5PbNzFUxKpigXDYUvQ4eyBrqTR+sArufeKsRS5SgkqYE0YE/SpMUlAkGYs0UXYmqlGw6PfnGyrcCUpShJLkOS/eFHHK0WmbrTRRBLWzCRqyePqIDNlS3o7k3IoBZhybLxjQxYU4Eu1tXen190i/wApKQwYC3jS/lApwyz4aEh2iK8mBSIIi4TFVCKYrHR0dFZdERMRBHR0dHoNy/DBWy5rpTcJspXP8o98YDN3Zuhc40okXUbDgNTwj2OwbtRJAShJrdWZbU/SDiVhSEpAAFgmgA1gqSEhhxzu8RUYC+dfIfWLYK/pn+0WRLN3ya2cWW1md/SIpWYk8S5ze5i6ZDcHqTrlBUyre7wVMt8jbO2lhAJypDkJCru7aNUeZHurO1yWppxAFa11rB0yiAwazki/EtB9k3ViKSoADLHmToGfO8AKUyK/LxlrOw4Vq/6wYbDMX2mQlJ0AJHBOZLZ0hub8Ps5luqYSHJYgJDUSDSuvE2hXe29ZqAQlJJILkDugZJY3JYD7CKB/5elCCKYlOH0BpTiYYlSJaUCWmYFFOXH9KUGkI/5gJRT8wAKXhSk4rYiAwBuwevHjF9v2QKVjRhSSOwoF6KDOCKOdSTAZu3brTtC0rKQQlwXUSmii5CQamjXy4Rq7n2cIllCQwRar3qeDwhMCk4JSKi1GAyDgWYB76Zw6VJlJKAXxFybEj8obh1gA7YnFiY0f9PKMuagIUVtSyqZMwUX0HpGkvbAaAkE/+oag5QvOlhVTY0ILch75RAGTs5fEokgp7NLh2thpVmD66REz9+Tv6wVa2ws9KXpWg5NQAewKcoNw5gsQKk56HqdIBOaumHK9hfI6wNcunH6wdVyKODq+VD++kVyy/RmpAePxCBKgmGBqMFQIiJEQYqOi0qUVEJSCSbAVJhjd+7VzlYUDmck8SY9Ns8mXsxwIdUyy1Mx4sfwgZ/U2IvuX4aTKZc1ivIXSn7nj4axshT/rGNKkqmTVdo4Umw8ho943Uof0aCgpUbMPqaxdErOvTyeGE7L7f2YuAOt3dmF4gGQc4EZgF2sS+gGb8fvDyGAJzFw1ntWAkAtcKpkCeujXppFHSSMLkEmjZk9G08zEbq3tInGY6lCXLwpxD/qTFOMMsAOpwCcqcKxg7wmzp01SFOiUnDiALqVish7uQSWGRzeBfD4kJ2lB7XeIQhPaSlRDOpSj0erl2ZhBHqdumKUWlBKEjvMSVEZAOWFdBxjprkINaKYnPs1qeJbn1eNfYNyyggKUFAGoGImtKlm9M4JLkIKQr8JqhOaiakjhoReIpba9rS1CTRnS6iokWSBc5QDZZeBH+owUbC5SMgSLq1PFuelM2cS0kkYSbVDJGj+ZPS0Zc6QkoYuo1zqo20teKMva93y5oE3CtSluEvYSwT3WNDMNSb4aBnJge+JqkbOcBqEjCQQG8AzWAbyFY0gky0Yag2NSKsxA4C3TjGJvVAnrTIBN3WwfCCCzmwJy6lmAgg3w5sihLxrUSohyTlokcqE8esH25CQSo9kgdGIBL55DwhlUlCUYH7IBubmx5ub+kZ+1n5iggh3HaqWHGnu0FC3ckkY1d5RJAaqUlgH4s3pDU2X5eRqIjZ6mj5ReajJnLW1Y5QCcwe/CBz9lWClwRQqNWwoyd8zkm94PNluSLpOrFvuGbxMVSCAwPv36xAqBiCDVJaoLFi9K8PU8IFPcAsamwbyhlUvTh4N9wYFtKH0GhyEB4lSnijQVYilSYKoRGvuT4dXP7RdMvXNXBP3t6Rp7l+E3Zc4UuEa/1acvHSN7aNvShAIGIHspCcyKMOA4RURK2JCE/LljCnJrk5km/X9ILM2NKTQBxoLNB5aSlKSWCmqz3gayQzAFRNH0zJzaIB7NsoSyUgVNS9hUmuZIeNHZZSSplkJzo5IHAZnLKJ2fZAlIclRuSQxKuWVIn5dyA3LytADnpGMqSDZg92uXycn3SKEs2Zy51HKCypZLku+gtoYiVKD8an35eUUVkyno4FieJtzjtpkuSyktnQnJiK69LNzLLDFmZ2N/KmbesXMqhOeX2gMqdszFTISrGD2VVClGmebAZZQnu+WpAXOeUpMhlYEgYUgly1GYkNyNqmNmeBQKtmXYDxtcwvtvw7gluhCVS1GWSkMrFLfEQycz8uUgcFKOUA3tG8Zm0zkyj2ZSZaZk82CvmJxJlCliAX1AUHj1JkgIRMKwFkpOEpoA9Us7AkBuA4wtsmwoITjT/qUUq7FYD+Ryy6RWeXUBRku3Nsq+xBC3+YJVMUktpq6jwGQGb0ccWU2gALSwOFLqFw7Fm5P4tDc0gO13o18yoHypwhFRNSGajBmbW/6QUpvvb1SpS5mHEoCnOl+AuYzPhzFLklcwD5k1eInMBTMTpagjX2hCld4sAoEgsxArU6Ym/wDEDOB7TsQU5ch2JuXIAFHtrzMEU/hcYV2KJAd2a/d5mw1gQRkO8wJsWd87QxKp0gKAQ+pq50GXIVgqZaSGGYueT291iJwdwADz4V04NBJotllfIs76mkU2iUkrxJDEAAVNAKkZO5qS2QFoAcxPusCwff7w1h195faKT0EXAYM9dDUU6jk8AioJ+YGoZlUhizITW34R9RmYoNnqwy4kv4ni/sQ3tZC1LJGBS0gBQYBNeyA9uXMmJl7QEp7SVBThNnckO3E5nLzgPn6NmVMUEpBUTYCPX7k+HkSWUvtTL8Ecnz4+EaG7d2ytnGFNVHvL90A4fWsU3i6kFKey9K+pyAzJNhEBlMsh6oP4RdbXc/hSM9aDNoYTLQV4yAAkMABYaJGT8L0jN3PLxDNSR2QT+JvQcOJjQmJcAClXJ/KNef7wBJqxkHVZg1CbJhjYkApc1Lto/wC0VkSgkO+TJDNd6kan05wykBgxBfTTXSKIIenvwii5YcBxTz0hhILaV9+kcJQD3cB6jXj5wAV7MwJUzUL5uH8qEQPKzsIO5q5NDY3/AFiHcsICkuU/M584OJQTeDS0tVjwueJ9/eL/AMODTM+6dadYDz/xLsZVJOE97skEYuykfMUUgVJGEDqc2YG4t/TZ8qUg4yUzfmLUTRKA4Slg3eNGyCScxHppWzpdICSeyVANVIcguFGj6xg7g3eqRNmGolzpjALbHmpSiG7NAyUmtXLGwe1mIaWFKDE1sXPsvGUicDiKg5VQEKbCczTMZRoz5ZPcchrVZhZq0hE7GoOVPR1Fy9Lkv43ggChUVLNRy9gE518eMLcwHqOYOR1oPMwx8g4cYHeY1SxApQgi56eUSjZyvTL9bDS0FYu1yFKIbuiraqyJ1YMecHkkrrZKez/Vxh+TsQmKUkqAAFaWFcukD2kolpZwEpzpld4BQG1vpAylKQcRQlJp2ikCtg5j0+6vhjFK/iJ/+nLbGyuycIriUT3QwdtLtHz/AGvZ/wDMtpxgGXsUtRCaMqa1CRnXX8I4vBHol7Ewv7MBUgAD7H20HnKcUoEV6ANTyiEysasPZDjMhhTM8OecFKT1aDj+vSkK95iQyTcG9QSC2VhDE/Z8WMKSMILAuDjAo7ZAly16dIjaJVGrdgGyJu+lX6GAy94S/nOj6Ows73DefoPZnkBSpmH5SUjBiUb1empL5RSbvJEqaDMScAUwNRjIq3Ed1y7ZZ19lurdUpUsTJiBMPeGLCUpOTctYDE+WzXDefB/X94pJ2YTSuWpRNAVNkMQZP+1+tjwi+1pURhBZaqA6DMnRh7cwGZsuAJkynxKbEoVt3lHxPCvjBoSpAHYQAEpDFvzfl6C9YJLkhVKEA31a3gfOIl7PgThsKUudS2pLwwJTDhWmbPcsOnhARtKgQCRX0GcFlJpb18+kLy5Tm7Nwub8tPYh4EAh2A91pFHLSAWf3d4lShnQZn9M4CZ7uwD+kDc21/SA5Qfyy8XgkuTXryPKtI6XK/fT28FCbMCx4PV7nSvocgYAspGTmhoKcOHtz0rPlKdAAJdTmpFBW+Q+kNS5YqxqLf7uVr/aEdrWQpIABdWtWAL+3zgJkbQtM1ajiwnJ2oCAEuKk5vxNmEH2/YErGFmFC1aF36l2pxEcpb4AQSLh3yvXy/ahEzggAFsRqkAB1KqWFRyfIVOsBlbt2qfLmLDpmKJAqo0wvQgDJ6nMk5ACN2fvBbhgmrAuWxKuw4UNHy8B7Du9QSozB21l1EAgIFWSl2dI41L1Z6TOJd3VQBTpDYjbE1BU88zBFdonlXZDPncN43rnEzNjASWBPFquaDp6RMnaLh3KRXmA51bWCy04ypTFLhgkqFgXKgOOprQWgMc7MEKWsBiQAanujLLnb0DZG5PibZztalz0rVs8lggJTRUx+8pzUCnWvPb2+UVOkFx4uBeMbZdjSgYcSWBJLBqnJ8yHFedsivS/EHxUNtlhAQUSTUoJf5jd0Lb8L1w2NHe0Y5YAtayQAAwGlR4UaAzdqkgfzZbd3vpoQbXgG074kIdRnS3TliBOVAHfSCDTSQ5NQOharONWMHRIcBTWA00d34P5Rk7D8Y7PhK5gXhSc0li9jxD5Q5L35InIGBaSC93BS13BgpsbIgEYikO5A1a2EN484w/ifeJkIK0pxF2SR3U0bErW7Ac+EWV8TS5RwfMDscnLNYEZ/ekHXvSWtISxYhmIIApc0I1DUgPmO17YuarFMUVKs5OQsBoOEe83B8RTJOy4lAHBhQhGRahUTzfwjL27cQmVShCQ7vQHtMzgWYV4dYekbCgShLxWF+NXgj0aVIxEYgyQ5NXvl6V0hzZlAI+YR2TYNcC3NzCW3SUqHy0jClSnWoXIF3ychgBz0g20T3qaJSOyPygQULZkqcC5cs51Lkv1JfhDShrrlW2fr4CAbPJdlEXsNBDZYkU8R6wEypdHpSKLSS5AJbSsHCrJdnGeeEAn3xEEQmg4gUpUjWnOsAqmXT6wxLQXGEGtAB1p70gpl5e9IokqBdKlChFDrf0bqdTADnoIJSGwi5d3U/aAyZNXOZoLEwruvaSrtnEkFixaiagANmQ2tVNz0ZiQlLNa/HWnWE5G0JABNHPZS/a4ONTfhAOfLcVoz318tfdYHMIDzCWwhzoEip6sfSFJ22zhMSlEjEkpWcRoAQOxyc6xG892naZRQsLANT8vEcZeiSwLAliTkAaiAX3z8QStmwrWSXrhT3iVVzOSfA9IX3ANo2zFtgnGUcKpclAD4Ek1Vi/MSCXbStA3mR8F7TtG1/KWpCS11TEqCUBTBgiofIMHd+MfbNy/C/wAmWlNGSABowDQHz/eO99tkzPlqCFSyAcRdy5bD46xfbvjeQUpQhaVLUMKsIJoxKydAA/H1Hr9/7r+Y6cJLZtblRnjx25v8P5UpeJKiol+0ohRAqKYWzfwghbZfiAD5nypSlhyli4UtQOY5+gjR/wA12hUthJCVG3ANxjckbBs8tDoJpTugEk0d3LdYWXtKaFgWsFYvFg0B5jadn2paStUwIVhYBJAuaOw4DwhDYfhFKFY1rWsm7m797LQtHrv8xUFdkIHJCfsYujfC3JOA8ChH2grw0/4HlSwcUxeC5JIpRgbM9wOel8zdvw3InTwiWpaw+I6JToSzkm+VBxp7feO3TZhCEJlspQfFLSpIAqaEHIjO54GDbs3gpMz+VLEtKeyAhIdRqpRItcDjWCCy91SsPyky0YWAPZBdtacoQ2jc8mS7FgzMwoHrbnD8z4gKpolpTLLgsAjvMwB5OW/48aB39vlcuSpaUALbCl5ae0XYEJazn62grzUj4LRMmuUrLqKqGgAZgrSxPiNH39g+EUlDvOwn8xWARiKrFmckm3SsU3RtMwSUmdMUVNYMATySBaIm7cs3UWDmtoAU3cMuQWlIRk74T/cfSMradkmFSSgoOEjsrUliKkkgF9KZuMo7b9rACas70ocTJLAa2HGDbrCCArCylNQOGwhkgjPXidcw2wnXwiqZHzCx7ormyiKty9YPOUlKQGLqD0qeLC/lBZIJSMKS3GhHMX8oCQNBT04wNFdfC9eejwrOlTknvAYnOEylGjUY4r+2hnZdkm/9SYmtglLevjeAnaN4SkEfMmJSQGD1NwBbUl65mBp35IxFPzpYKaEFTM1M41U7m2dQKSoEKviRTWwvXnnCU34M2UKKmlEqe/zGrnal8mgFpvxTsw/6yPM+g84MnfEvCPlEzMTsUgkUJDk2uG4x034MkM4loJskocu2ZxsGHGNPZNjTLQRhLB8IpYXZIsH9PCDLTs0yYSKhAwvk6v6uleusPbHu8AigcZsTXiTzh2elIUBiehcngHYe62EJLnEAdspJKmAFioOxqXYPnyyijQExCDhLFRdiQTW5cMwH6RgfEe+VoDbOCqfN7CALkn8QR+VIBIdgMTm8TtG/xJR8sYps6YOxLAGNSiKFTd1IdyeFHufQfCe5EyU/MmduesduYcnJOFP5Ugk0zuawQD4K+EP4SX8yarHPmdqYol2JyBzbXnGvvLepHZQTXPRoLJ26XtCjLlzpRKe+ErBKeYBJEKb2wyk9kFRfCLMSSwrdteBMB5jfpVPSEfMmKL91yKWJcWc0fIEtUgp15K/ly2AY3UcqUYG3LpA5e0pmEEYS9iwfR+rE8oPtyxhKGBFLgGxcHoz8wIDNAFS5qVFru2Xn5iKqWysTuAGYixvQ6aDmc4HIRhSQ2ZYaB7cTx1c8jNQ24njwgpdMwHgSfEfSg84FNCiDwq/PX6CCzZfmDb0hSTtiSoSQ9A62DlyaAaqNWGVeEB2wbX8xZAQnCn+Yo1YliEBvxNfRxrD21TXCglgDRiB5g3/WF/lolqVJlAhSQVkEE4StV1Ka5LmtSxixSSACbUNKm9+P3gMuZKGNRBZNO6GYB/UkwadPBqXU1najCnnDKloJUkM4Z1AXUQXA4AD0gM+QCygDhf3+3OAVmuQz3FDo9qcNIXxKSjCVPxIuLqetycuMHXw+p/W0CXxyJIY6Ow6isQITNnxqa1rhxZwD0+g1hlGIKGEEnjrRyS2QPWkV2504QhQxKIfVQo4bkKc3pDfyVIo4KtO8z2c884DZ2RISXKQ5GRJbQObgcYMFmtdWFWc5fSKyq+87V9+kMCWx4+XHJzFEJUosCVMMnLDpFJkzKj1bh+wiyknCainukXlmjtlwNj4wES04bX6mlBbw8Y6ZMYXuzeXjSOUXGdefsQHZ95SVrWhRWRLABwM+JVkAmga6iQwoKkgQDmwSFXAegAZ3IvbmYa/hV0L2r4AgDyHt41JWBKghlAgOTUsLAP7NoJtAQ5IGfj9oIw5+yKuVkmuVO0RU+8zGVt2+T8z5UpOOesNLRhxpJJYLXYBIcrL37Osae3qUuYESRimq7KUgtR3PIUDk0DGkey+G/hRGyjEWmTVjtzDr+VL1CfM3N4DH+HvgtGzS8Su3OXWZNI7S1HMm4Gico8r/AIm/GKNmR/DyWM5Y/wDzCvxK4lqDqcn9R/iF8ZJ2CQpVDNW4lI1Vmoj8qbnoM4+SfB/wjM2+cdr2oqMoqKiTecp7D/bqRyHAPQf4U7iVJlL2uZ2VTwEoB72AFyr/AJFuiXzj0m8NpExwagUY2L/Q+cF3ltHYIADMwFsLUalg2lgIUQAQ7FyXrwt5QBZ0xKUpP4yaH8rjPgA/toR2tXZTgUC5ZWLIC5b0HHnF1zcRAyfqePD94BMV3mNW7Lgt+wqYKgK6cHpw6/eGJSXDZ0z1qB4QtMSzlVh6CpJ+/OCyNpGILL0FjnTP7QHbbIKAAlILgkkKBAyA4vfgONIWkzDs7zsIVQgPYqJqonIZP/VlD5muXUMRq4Fn0tQO1OEIp3P8wFJJEqWMc1ayDUKKydBagskJGYEBB2VSJailiZi8Su1UlRuomrAaWAYCJm7U5FiLO1SXqo1oGjN2PbZilLndpMgAplIUGK3b/VUDUDQcYalksVHvGwe0EQZbqo5rQZlojdk3GhRcVJpSw7NNRQ14QKdtOFSXLEA1Gdvv6w3Nk4JYJBBIGtiHFMgQ3Q+JSUwEHQuG4H7feFZ+0YRUMwe1CAcj0oOB0h2cG7xbm5FGfyyjNKMSWLMaHOlSR1qOukAtux1FSiWml/w4koBAASGawYk52zh/bpzKOFSqCjBnVQFShdhTsjO9ozpaVp7SCApQGIpdqD8NaXv94MvbVH5Z7BBNQ1QBrm5LMOsB6pBw0BYhuVbcoJIOIgJPB87sPrAppKqa3fg19f0huTK+UjiSWH6+7QEzA1Pbajz8RApbm1APsPrEk3fmfq0cvsh7PYcDn9a3iDtpPyw5KQB3lE2A+nHhxjF+EVEzl7QEYpXzDgBGFylyC2YBNB+YkmzQv8SoUsIlJspQxVqbkNxf6Rs7tUJctKE4TLYMxBBY1IPOA1V/GpUVgykyyk4WZ1KVcAE3Nj4RB380pc2awwgvWgGXFzHnpKVTJyltiKaoSbULZZlyX4CC/E0kzJIlqc9oKwhmVhe4vU8vOlH0D/DncREr+LmpabtAxJGaJR7SRzVRR0oMo2finf8AL2LZpk+Y5CRRIutZolCeJNOFTYR5/dv+IZ+UkfIYpTU4mSAmlAB4CFt4b5/iVpXMQGl1RTulQZw57zUfnrBHh9g+G5u8NoVtu8bnubO5ASkd1KvypH5bklzcg+ynzwlISwSALCiUgCgpQWApaBT54Srqzatd+DwnNW5Ljq9SczxgBzq3sSGbQH9udYDNLkMTR87vanAesdNBxAhmIqHdmfLU+QHGB7RMwqQMCu2Cf6U/mVwJZIzNTYGIrpjBw5pd6VV9Mv1gON6g6h2HEZWL16NxBAuvh97GB7JIGg1oGBJqTTUnzigiHY3IsKmj18PuBEbRMGJOFhRtRiAz6/SLr2chAFSDYvUg+yYMjZ2Ad7PzLMT5wC6lBQUQWYtiHA1IrkR6QCTPWJakpJZTdhiynDuocaU0gc+WEBIALJFnJvRr1gew7QrA6nxupSuAWaJ40brSwgLTdoJozsLfmJ93istSTZgA3/In0H2iu0zDk2ZU4swdh1z5RZM5wk4BQ21DOSeD0gA7WMS62IvX6Wzg8+Ws4cSuzQg0JbOjZsK84V2yViTUMFCoHMs3BqxQTCSQ9z78AB4QE7TOxqvQGleNftCxUzF7OObgCrwZV2vd/fUwtNV924m7e8oASqJa3unvjAEJFSbfqwI4wWYedPQn34wBSlAMATUtmDZJII5+2iD30iWMJUefhW3h4RHzCpT6M30/WKGYwDvw45cIuige58rU5xRYsOfrAJi398/bcIsu4pQvbJmc8nYdYsiVwgM6YEqKZQBMyaWSQGKUH+Yp37JwsnFxpUiCz9ulISoy+0iWyEBLdtdsKcsNAOnWJ/hkuuarslSSHeyQkihyuTTny0vh74NdCVTF4UgdhKLgNRWIhgbCxoANXA265DIsl2dRApyHABvCAbWEBZWopAAJJ/CAA1eWnWPSbRKlS0EJBHFyTYAXMee/y8KUrEAqWliBcqW752ApXrRoI6dJHyks/aKS1iQaV6ZRG0bQpJSEjshnVS16x28FA3szUpR2YcPWEJt2xE18cyHPQQDO1bU6qZ06H9PWOUn7nz9tAZZ6nWls/r4RZS7kGhYVv4+cFUmC5PsDOOVdiXtm97D6RKyescZbgioLpLvVklyLVd26noEJkmvD94sZQqnW8Xlpw+9Rw1iVoIU4IUkJexdwXUeQHiejhBRhOIkYUjTzOkUnzSXOY+lT74dYGraHYhw+Vjka8RFT3QylA4nUdRVk8A99WaAVnklIKVMXDOLJuo1zNuDvwiiVMC7XcnXxgykwjPmEuBS/mDXx90gKonOQbBJsaitnHOrcossAA3IZunt/GABRAFLXfMAM4Y3r4xMxRmAuAEigaj1vq0BaY4SGJGLFhsbimF88z/SOMDmljR2ZiaObV96l8hETVktmA7irs1G4l36Nm46YatRgzHXXzPlADUqtgzeb1OunhA1n7+/eUEWkBip8rP8AiLV15QupJ7oUFHvHtB8KaOBxL/pSIIVXOlR5XiVbSMhUA11zrrYeesLqmkoKgAFAOQaM9ydAGqeGsDEwKqO7yqwqLilhAe6Bcc+Wv2ggy9G9YGVP7p7eDLYJe58yAaj3kDrFFsIAc2bqKk/rCG177lSUY5qgkmqU3W2bAVJfkBm0C31tasEwS3xBLilma3M+9fm+1CYTjmYiVfiLuesQeg2n4kXtk6XKAwS1LT2XqpyHKiOGQpzj7MjawuUFIIwkOC+WRpk0fB92bCpiplDElkkarOEmlmGKsfXJc4JlolpPcSkH/aABccsoFdvfbnNFACgH9SiAnxcNHKlkS2eosQb3qcnvGXvKVhWMIdiV1NcReqhYM5bi2kGmbSv5eEF7EmjnXkDFQGZNs9WDcsnHIW8YRSjCUhIFgkUoBmTpfqSOh1zld06OWz0A4QvJ2ZWMk3I9+VIKeli2RDua51iGplXXplwgUhRCsJLtXoTQ9a+EMKlkVs7nkPfpADlqNqerwxIA7VapDgfmJ45C1WyhdiFpYjCU9ripRoBowqSdQBmYutiRcYcVi2LEwCuYAtxgO2dCkgArKy7lWpJegyAsBwF6vVVLe3r4faIUvI3rUAU9fZgcyd16wFVqo76ZauA3vSK42DD2YpOmg9oBiSkqaygkFhwr9dSYCqZSAuZzffjWEZ6qmh9n7QyAwc14envlACLEEuDWveB+mZ5Di8C20qUQUpJAdno45eMHnzyUpAFiEgC5tlnFFBulfL7+MMbi22WgrM13FE0dg1TzJfo0Bj733j/ChOJIUtRYJfIcfeUaGxhK1ALeWDiPauwtS4J0u0KT5HzJxnzGUpI7AApLS5P/ACVx1sLROMljmxoatmRTS0UdL2hYKiqylUQCHQlmooDvEXOT0hXakJVNKwAMIwyxklLNRsz6NDC4UJYUNy9eOr628IgkTKXvQ8QKh9Q5eGd0bB86Y5HZRic0d1FJbmzdByhNafelfvHpPh2ckS8NAQSoub8q5eMBtmgowJGRLgVZXN6DkIovaC4SOTChtX3wrFJOIrOCrZM7UueNYV3hPTLSVqexBAqVFRbCOb1OTwEbOslal/mY/wDECgHi/Ek60S33IxywgN2iCad1I5+7xpbOvAlqFSg6y1A/4A+Qs+d4SmLE1wLNU6JzfT3wEApusKKwAAAVJCBlgDDwYHxJpHsEBEpc5RutSWTkAlCUvxJPoIFsexhCQotiYCuVssoU27bghJmFkhALqZ2zPMu3VoovNZRUXHZye5FGc6W8YVXLBmYwo0SwFnUalR5MABlW7xKJmKUg2xJxMRUYq1GRraBTEGhFwXNbMLjXgNeUB0lBxKxEjCfHTnEyZ2FRM0tm+VMh0y1rBNhLAYqivJtTx14mLTtmQp3BeWr/ANh2iOLOx06NAFTKqFlyojFTy8MusXmrAqWGZJpapJ6OYDgqo1ZRTn3cLUHVz14BqkkG5ret4C/zD4Hzzb3lAgpmysB+nvKK/M10blx8YqFfT6D0EBdShbp52haaae/Ae84ptG0YElSnAAJJagCWB8XYC7mkTse1BKwooJOFwDZK1VqK1A9YBf5qca0BsQZS01oFUHDK2giVqGVqwKRs2ELKXUS61qN1E1c5cgKARTaQppeFwXClq0SkvgGqiaHQPwgGcbZWfprzhVUyp4XB1yceHjF5xspLHEtyHoBR1dQAAIGRrd/GA5SW016mvnUwNcsAuKYmF7AWDdfKCKNc6gen7mArU75aEZRBTHdjxHQN5n0igORYP4D7a9IlTAcPoH99IqajnWuVPYgBzyRN7JBQkNkcRP4+Q059RJSDbuigHH35wVmIPpxEUArhHeNR51/TNoAajhqGfyv5u7wPblrkJSQO0sslOZJqTS0D2pYZw5YjxSwpwfPnDM7b1KXjKklQF2FHFhxJo/KA9vu/bFokCX+NT4iNXr4W/WAT6ggGgN9H+7mJWgpJwu5pXVrwlvLagkBKaqJoL4lZ/eKFd87yEtOBJAWoVP5UuQKXJNgOZyjf+ENy/LkpWt69pj5Pq3rGJuP4YO1bSVKLy5JHzDbHNADIHBIZzx409rtO0lIUCAEhglrnXpkOR4QCO8ZzrSl2xkAkZDWM3evy5q5bpP8ADyyOxbEr8ywbgZA3Jc8J2ma5xOK0L6D6DWDJ2VQSVKYAuQDcj6QFAXUSHF2F2t4trra0QTavPg9etIlRSzd0qsC9Q3kWfqYgzLO2Lwv+/kM4CsxSqkM5yyFXfoPFoMif/pgF+ziUcyQBV/04Xitj0p1yboPHhASXrb9IAmMN6DSBqme+L+/KKY6u1Hbl7YxCjQkXYsDmasHH2tAcACK9eOcDMz39fOIC3GXPLmOECTMZ7XLchQPxNTwgi4zd2LU/pcg+cAmIoo4gNH6cXtEzprDhQPx+sMbu3WJyMR7oLAfmIU9dcvCCkf40MEFeHFYZnlrSvsRZYCeySwt1+pjzSX2rbzMqJMlRAP8ARbqTXgI9Ns5C5eMmoJIBTYHMPmRbgecEAJIIcXdyLBr+YbqdDFAaULu58/IC0GmMKUAJADWrRI60pA14RblV6sfT7xFCTW/XpX1ERicjn60HOnrFtfrw49PWIUtmbRvGhgBLRiBUCCwLDU2po5F4hYFj1bJriJWq7NlhyYBtPHq1oCqY+n7wFZxvxH9pp406PAkoclQoS5PGn2i5D+v1irEOeFta2fn6wAZ6fP0Zz9ObwFQopsgTXhVm5vBd54kKQnCCtXOiXDu2X6XtAkFKkrLuUpGFLgFZVa/4Rf3UPoyf5iveZjzc3/5kv+hf90dHRR6j/D//AOIr/vTfUQ/tn4unrER0Eefm9xPvMRpbz/lD+n7R0dAU3j35fNXoIBt1+sdHRFSLdDAh3Y6Oijh3TyP9wimSv6Vf2qiI6CF51v8Ax9RA5kTHQVSd/KH9S/UR6H4H/lq5mOjoiMOdZfNf9yoVX3//AK1eqImOiqpvK0r/AL4/tVFZveTER0EXP39DCU63T6GJjoigbZ/KP9Kf7443PvOOjoorr/SPrFk36p9RHR0QTvnvnl9Yy5d/esdHQV//2Q=="/>
          <p:cNvSpPr>
            <a:spLocks noChangeAspect="1" noChangeArrowheads="1"/>
          </p:cNvSpPr>
          <p:nvPr/>
        </p:nvSpPr>
        <p:spPr bwMode="auto">
          <a:xfrm>
            <a:off x="76200" y="-1028700"/>
            <a:ext cx="2133600" cy="21431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972" name="AutoShape 4" descr="data:image/jpg;base64,/9j/4AAQSkZJRgABAQAAAQABAAD/2wBDAAkGBwgHBgkIBwgKCgkLDRYPDQwMDRsUFRAWIB0iIiAdHx8kKDQsJCYxJx8fLT0tMTU3Ojo6Iys/RD84QzQ5Ojf/2wBDAQoKCg0MDRoPDxo3JR8lNzc3Nzc3Nzc3Nzc3Nzc3Nzc3Nzc3Nzc3Nzc3Nzc3Nzc3Nzc3Nzc3Nzc3Nzc3Nzc3Nzf/wAARCACLALoDASIAAhEBAxEB/8QAHAAAAQUBAQEAAAAAAAAAAAAABgIDBAUHAQgA/8QARBAAAgECBAQDBgMFBAkFAQAAAQIDBBEABRIhBhMxQSJRYQcUMnGBkRWhsSNCcsHRFjNS8CQlNENTYmOS4RdUgpOy8f/EABkBAAMBAQEAAAAAAAAAAAAAAAECAwAEBf/EACcRAAICAgICAgIBBQAAAAAAAAABAhEDIRIxBEETIkJRYTJDcYGh/9oADAMBAAIRAxEAPwDH8myevzqrNNlkBnmWN5CinfSouf8A+d8E2bezXiDK8tmrqpIAsCs0iI+6qNVz9lOLf2GQg53mlQdF4qHT45NA8Tre9t+3+b42esaNsqrljs6mCYMIk0qf7wEX7nz9Ril0FK0eX8pyPMM3jnfLqZp+QUDqm7eIkC32OLms9nnElHQrVT0JuzALAja5Df0H9cEvsMq1hzHM4HmZNcMcoVV1M+jUDYf/ADv9MbQ2tmLaUijU6WdiC33O3W22+NdGSs8z5twfn2W0tPUVuXSxichI1DBmLdhpBJv6YTX8H55llCldmFE1PHKbIHI1k9hpG+PSSvE8iSxR6pSNnfdhf57/AOemEVy0cEvvlckcksALo7jVyz028vpvvgcg8Dz5/Y2vpssSXM6WSmlm8cOs76bfvDt9d8UtDlzTZm9FMHjZNeoMtipHmMeiXyymzGup87zWFm5CkU0Tfu38VyOl9unbY9cZJwxQR557VKtZ3Ah96qJmVW/vArEhb+XS/oDgbd0LKDRUcV5QcrpIObBypXKFbixKlSb4h5Fl8VUkqzxlpFUMFNxcHoRgl9r9V73nKyh2ZNWiNddwAosTbzJJw/WUclN+A1tHMY5loKVnseulAw2+d8a2l2BxaQCHKcwGZjLDSSiuMhiEBFm1g2tb5jDcFDWT1Zo4KeZ6kFgYVQ67re4t1uLHG2cbZUlDxpk/F1JtTyPG82ldzYdfqp6emL7Mcgo48/o+MMusrIh97EQvzo2W2v1I2PmQPMYPMNHnany+tqueaalmm5A1S6ELFB0uR2wiOlqp6eSeKnlkhhsJJFUsqX6XPbHqOnyjL1rpM5y5ESepj/atH8Mwvs1uhPr188MZhQ0GX5dm1ZSwx0sslPLJMoHhkIRt7dL+uNyDxPLlj5Ym0uW1dQ8aiJ0WVdSM6kBvke+CX2Swx1HGcEcojKNTzXWQXU+A7HG9wZbl8ERp0pI4YyxcR6AEu25It0B3xroyjZ5sbh/MI2Eb051noDcE/LbDNRltbTROGppR2YC5I79Pp+WPTMlJTyGPnRKV/cLLqU7razD598KnoaMgyPBERY6m06ha29yPme3f1xuf7NwZ5U5Mp1Wjfw/F4Tt16+XQ/bH3LljXW0bKp21EWGPTb5XRnmv7nEwbUrssYYMQtzewPd26r5+YwG+2mkpabhWIxRRq7Vw3UC/SQn9cbkbjRibK6NZgVNgd9tj0wopIhs+pfQi2CfiyJZOLKGnjiCj3aij02AuTEn9cbVmGS5ZWGWOSjp5CzFN0Fyzsurpv0VfsO2NYKPNzhlYi7Aep3x94/M/fHomfh3KqypYS0EBadqoX0gXYhRf7L/nvZDhrJ6kCoaipry+M+Dz38sGw8WZZ7HpaWnpc8mq43kUGmUKpAvd2IBPW1wPtjV5K98yFTRx2popRVRXjkCsxVgNmPndj0xAyzhKWgo8mggp8vpzCkLZg6oo5rRdQdvFcsxufLtiamVRRtmrJUwu0j80AKbR3BFtvO99u+Eb2MlS2Y57IKxaDi5o5YS0k1JIkaNsNQGrfv0Ujbzxsr1clXE8pmXlxu6vK7BUiGluv+Hqt+nUYEIOFI6ytyvP6Y1ZqYqiOmkijtpEa2R3uBceFib9gMGOWcPU+WU0+mnhihNQ0oD3a6adNiT6luvn64MuzR6FTZnTUVKzoxjiXVeQrYsbm4C2uNx+d8VuVT/i7jM5wY6SOS0ScwEEg9bdSb7AdO/lga41kgiEcTZjE0olJVA396GIC6Tft3+eLrhLJqyio50zBJKeTn2CGxY3UEdCR1HfCO7obnTpdjXFefuL09L1VRbe9gdx8z3OMt4XrKjK+O6tjCRUEVMRRhZlYhha3Y3xtNdklFDlcpEUEClSVklGpixFySx36/Lpjz8siw8S1Du0U4aaQCRiSpvezdRfzw6Fk7aRP46neargDrYjVtttaw7d9t8F1cT+H5XzkVHWhpwyB7k3jBG3ba33xG4PyBeJ+LYJKmOKXLcviEtQsm4lJvZbd+lzfsDiRxLSplGZNCVijWQCSEIwKpFvpFu39MTe4iXcXYa0rrnns85bAtNR3TzJZfh/IjDPs64hDH8JqGN+tOWP3X+Y+uB7hXODHRZrQio93eWDXHKG06HBA2+h/LBg/CKGgpnp3WmzSnQFaiMkq7DuR3+e2FVtWCFySaHszqzw5WrKyP+GVElvAu1O229+1zc29CRhfFtZC/B+b1Cuqn3KQqw3DAqQPrv8AngL4+zGeVKTnRNHPZ+YhJ0hho3UjY3Aax32JxecN5Smc8LzUVRKZ6OoGgaZLaRruwHcEEfrh49lL3Rlnsmljh43pTMDoaGcMR1A5TG/5Y3p3anjaWCVZqZNWtewA1XB8reEXxmX/AKe1WR8S09VkdUoDme0M67xxBSp8R+IkN5Drg4FCma5bPqKv7yrNCrBkGrUxBG97XOC3sMdInRTwNK7Qz8mXXIDFKToJDorG/wBLC/8AjwqrrkptCTBoZHkWMSINQ3chbgedh8r+mKV8olikkp5hUe7Cj5jTv4y0hkR3Fz13Un5YhIlTW0dFPHMkhq5XqKOOVttRkLRjcWG1xt2OAay+MvOPOSNKsaZ2EtI1pVuLAFfPw6fQgYAfbRmMVXk1PBHKWaOuOpXUav7oEEHy3++Ct8nmbNKeFY5UpDQzRPLBLfTI+5sbmx1XIvt2GBms4cm4ni5tXJGrU+YJzY5I2TUlrFR3Gw+uDED2gGzeUScf0rlmdeZR2Ldxojtt2Hp2xs7TyTtlyxrrWSX3h1gdZlABNgV7Lso1diT1OAo+z6Ss4xzGqrKe+XOjvRvDOtzIumwIvfpfY/fFlkdLUTU3vNYZqSXKqfkyCVTvIxcs2q/Szb9fp3LAtF9TV8MT5cBUANJXSAxkPG1zsQVPh2uAQPmNycfVKVyVEqRajGrkL44RtfbrgepMlzBuG3qKhVeeGbm0zpMHEiMQWYetxt0O2IVXlNdmNXNXQZfVNFUyNMje7sbqxuO3kcZJjqVdmk5dl5M0NTDUKIVpnpnhF7BtQsfLazD64VRU2X5QmYSuoWR3MtSyFm1DUQu1vIjoMUuXZ5DnOe1ccEckHLpJ9amykm6Anw9TcHfriFwq81VmGdwTTyzaUSNdbltI126E+QH2wti8lqi+n4lhmpaKfKRHPTVlWKRZlb4LuqhgCN7aum3TCVhqZZ4pK5ZNaVrCNnAXVHy7gAWsdyw+npiprMunyugyzL8rSareirRUShYrFlJvsAT0Om/oMEMsCPWU8s4sQAELXH7Sx/O2rDDL9siZPlqiiq6aKNjFzv2bSKpNiST0Ha9sXU7Q0jlmuzyP4UA3DAfPFZU5mkEAGWtHIWlsWDB1UgjUDa2/17Yj100VCXE0g/aVpVGkYC7cpiBf6Y3YP8FRxvmJ/DnNS0ZklQhEY2AGgFvyP6YxXNIoaaalWJUlceOQBQOu9r28vO9sG+YZ0M5eGvmiYRNGqiGQgAEqFax6kHlqfvitoKBq+vgpF5CvPIEUk3Cknqdt+2A5paDl444pfk/+GiezqjSi4MNU0UMUuYtzB4tyhACi4t/zG2Bv2sQxvxAjNGrrDSXZjc9CRbuL3+XXGk1KvT0FPHHTRgKyKqqh0qBfpa36Yz7j1wc1mlqkK05+HluLuQJNQsCdrFbn0++RscE/qzNRWUBH+yt9hj0Xw1OJchy9ka8bU6Mrn1FxjCxAttqZfuMaP7Nc1laCfLJgVSFdcJLjYXA0gfc4RSXo5sUlyoJ+JMipc5y8UdVDGbbRySITyzY2YbjfFBwdQLlQly2KfUYZY7unhuCxbpfvgvjkLQx6h42UEWPpfFTn8s1Bl0ktKzD3cGUKxIFwLgH0vhkdDW7JlLXRTFErAgkMbya/+UNY9dxta+O09DToKZ6V1eCOMKgvqutwQb9+mKqgjmlymnrKkKsjUBDL3DMQ36YTBVTx5rkkHvEgWalUyICLSEJe527enpjLoJMpJa+HNK/nNOYkjjeIMoCsxZr2ax7KBbtfHKaWkzilo6majaGPRFUxyaxaM6tQU27bD74dp82hlhllkjb9hoV7KDcsbAbeuHTRAQvTRiFIRpSJUvsi9jfvtjJ7C1RBpMvY542a5dmLtSSK8U1OCdJkGwPzB+X1w5l71Z5lPmVJTEe86AbhuZGAxV2tffYdfyxQ5TR1VNxlWc9dEMkT6FWb4lOgXsp2IPf1GLXIcxWOs/DBM0ju7SOtRUFpBHbbST8YuLW6jrjIzil07FvT0kOWT0qGWnabnuHiYjlszC51dt2GG6alrMsydaIZlHPWUiuwlnRrMGubEG5JtsTvh+peLNaCneuqXoTLdQEkTezfDdl3BsPLDHF+W09fQzu04SUIVOwawNvUEdBg+xWQuG4Xl4YrYqrJJaKSVjzlcN/pJIGqRR1UHewGBSPOMwjjWOmkzyKBQBHGVkOhR0H0GDPg6rzF8pMldWNPMYUcEqAUuG8JI+I2Cm53uTioq8zqY6uaNpblZGBJk3NjjWPHiu0WPDVHSUkddm2uokkkeeHlhl0Acy1x4b9vPEPLuHa6TMDVwTKaY1UEoLzaH/ZsS11C7/Ee46A4uMkyqoy7h8UEsTxy8xyVYgndy19vninXiDMcu4qjydYUaleeNPEhDAMFuQb+vlgNJISvjYS5s1bRxNXZfRNWSBgrRpctp7mw37eWO1ebvDmQypIpUlnivHMrhUDWY2Pf93rio4i4mNBU1FHJl7yQ6VRZUmFyWX/Dbtfzw7LAKHN8vV2XwbFgLDpJb8zggvehdGq09BWvIVF6sM7W6kKCT+RwEcZ8TRZnXimoahJsvNTqkKpchlUANv8AxHbFrmuY1zZjNltM8cdORJUmRk2klF1WK97AsDcDrsMCTNMqyw1XKDi2h1QdQFXfzOlLXwsmVx3H71pfsTUujlUM7lYwEQhd9I2A6b7DFlwslA+dQjMKnTT6WbU8hiAYA28YsRv64pWac2u6E9LhRg44AbLjTzJWikatM37ESIpe2kfDf1v0xFbZxubyZOUgxq1DS0aq7coEW0sTcXH32xnnF8Xu2Y6GzCWWaVnULJAqqQEewuu5Ot1sPU4OKyqnqMzgpJZC1MQFZFABIN+9rjtgG4iyrL6XMFap98qKVBK0vOm1MoUDxAgDoTf6Yu9I6sTSmmwbVRG3LaePWuzHR3xKoqyTL6uKrppYjNESV1RXF7EfzOE1un3+pFJ4oddw43uSATufUnDYFRbbT9sc7v0cWRcMjNky2thzGgpJ6SUSKPCSo/eC77HHIMwYilKxuTU6iWVhZAouSfToPrgL9n2YVprvw+ZoxSojyqAljquO/wBTi6zQt+EUfKdle9gyEg7keWKxdo6oTTVlnnstf7ksGXFBzZAsjMqkBe9gwPXCamngjzrK5VaQtDG0aghbbrpv6fIYjZxQZ7UZnTy5ZWCKjDJzoyybgMSxAO9yLDbC+KaWqlyuplolcyRwnSyXJG/a2/TDLoMv2VeSaWi4iYNb/SIhtcWsq/1xHyHNMyqOEqypFfJJUx1GiOVwHIFl23Hz++K/hfMvdsrr6WeOokqJpVccuJm2AHW3fbE3hiNouC51lj5bGqa62tvZcKnbEUr2wgyqegrZI6uKeGWu5AWXlzXKkhdXgvt4lGESZdS0ef0ub65RIV93ERUWFwRq1HcdemBb2aTK1fXLJCRKYkZZbDwgHcee5I/7ccyCqpcn4gQTSLDTrA4YOCy6iQRtvv6+uDfse9WEuQTytRZrpnk8NQyIFcjT+zTYfUk/PAnxoRFy4OstQVYsRqLkKAAe/fGgUMtBUU7T0Bp2gkYszRKFVmFgSbW32F++BzjuhpWp0rI0lSoiVmjKSeG4AI2I+XfDPoWS+pJ4Z4vOeUlXUSUksS0sQmsHLBtm8IuBY+G3ljh47y+/7SknD/vAxRE3+erFT7K3kagrFkiWLlKkdlNwT4yW+ZLYNuZL/wAVvvjIpNV0xuHN6JstGZc8QUw3MkhCafFbf64hZlmkdVPRcipgn1uNLrokN7i1jvb6WxVZdCZfZ8kcy7vqvcf9U4G8lgMfGFEFU+CoTf5LgXUUyLnpWXnHilprqbEzxi3pbFlxlR1eZ1lPSZbPyJ3lVjOP90iliz7eQHTuSB3xSe0iST3mjp4Vd5pqgBQm7WEZJP6HA/R5vnFD7zGtVrM0NiJSX0ofhO+43W/ke+C24uzJpS2RszkmjzGojSeRwkwYCc3MoUnSxOwN9RNx5nEaXVM5dyb/AMX3/O/+RhyuDVgimddMoBV1BOxuL/nf1+uIvurN1JHpqOIydsPlZEl8cHce/wDYvTuNyDjQcp4KfL8wpq05nFIYH1NEIXBOxGx74zxKeRej9+ms41bJs9qZsujqpaelLspYqY7i9z3640EmyGFJ9krMcuqaqCoko0Ly8s6QjWa4Bxk+dx53lcbpmUNSrVEbQk1MTgsrDxW1dz0xotPxPrn/ANYpDChU6DDEbAjc33PbAnxDmNNVSKySGWFKnmOLEXXcbX+eKz0ts6IuPNPv+ClqHMiolMQIblkJuDayjfffYDt188NCKXcO+/a2+LbOKPL6iBZcnDpDpZ4ounhL3At20g277Bf4mpjTTDcodPmN++JSr0T8yEo5PsqHUSeNlKSlW8wbG33xosLXyHJIy12IS5v3JGM4NMwO7uPpixyKM/jmXKahrCpjJj1f8wwIypkcU6ZptfnIoa+mpWgLLNJGgcNupckDbv0w5XZ7SUGYxUM3PE0kXMDIhK2uR1HfY4qOIQJM9yxSR/tUDb+QJxNzPKosxzQSyz8sxxpYmPXvdiDa49MWO2LuW+heV5i1TNWyR1MzWntq1sLC1xa/pbAxxFndXTJKJ5pZucxUGSRjpAN9v0wR5TlX4WKke8JOJ3DKyoUsAoUAg33288DvGvD+ZS0tPLTUc80aOxcwKXK3tYm3bY43oXKq/oInszjC5lXHVqtTgdLdWH9MUWfOYc6afwsI9DhGB3tva4+WF5Bm8nDtVU82nkaSVQpWS6FQDe9iMVVfK1dVNOZQlwBYb32wn40QUlFI0PJj+J8CVcs6ITWSyvIANiS4HT6YA6qMe+yU4kYJzSoXVsN7bDpjQeGU5fAUd+rFzsOl5TgMy+ghr+LVp6pwIJKh9emTSxtewB7HDekUzP5JKl36NI4fyOgyCGpio3qHaZwWaV1PTbsBiywCZDm+Z/jVLRtmvv8AStNIhldFJkUfCbgdbAG9+/lfB3thl/BZw4UUeTEHgimbqGQny/3hwGTZn+G8S+8BNQglDFb2vsB/PBrlmlOCqVVIP7Nbf9//AJxnebFJa6acFNEjKyk7HcD+owsn9Ecs7STDBeLsu90qs2nRUnMiQwRP43ta7kWINth5dAMDWcFHnFXSlQzQ3IQ3VlBuLdPnsN9ztfStLPTJOiodI36jqD5YejVooI4VYlFFgDuRve3yvv8AMnzxP5G9M64eRhWCpK5CXqZCRpCnv4m/THy1clhqVD5kNj4xnV8Iv16DHCdQ2sCN+mxwmjzbPmqdR3BuRuDbbB9w4b8OU3XeNv1OJXCcq0uS0pjgpiWQli9OjFvEeptc/fE9yruSIo40P7kSBFHyA6YtCNbOrFj47BXOIDFRyORuIm/TAVVmplpagUahnSNnbxAWVRdjv6AnGv5hl2U5pRPBO9TS3/ejUPb0+WM5zuko8kpppcvq5KpJo3gvJCYyocEE9Tc2Pphpq2n6MscnkSiUtJUyUksKRsXSWJhIPTqD6d8PifcC1iOu/TFmUohRmTLrvChLQ6r3sANj+Y+ZbyxA5MenQXkA8gBbEpUHyoyXFzdtiTO1m8ZH1OPoauSCaOogmCyRsGVivcdDh9NC6bsdj33/AFwsyREaddx5YSzjTLTI83rc24oy332UPadSPCNtINunz/TBnxJnDZQ0k4hEoCJ4dRB6kevngH4akp6bPaOaaSNESQnUxsBscXfG9fTTI/LlSQGNBZGB31YrF2jphJ8GwhyDN4s6y/3uOJ4QHKMjm9iAD18t8NwcS5RVQvJSZlDtcXLFDex/xWv0P2xX8DEHh93QEAzyWv8AJcAmYrBSLCkjBA1yotfyGH/GyjyVG2EtKtFm1aZcyT8Q5SCwedxa5NxcH0GG89puG1dY6fIZIJCoOuOucDrtsQb4i8INDIaowsW2S/54l5rFrqQbbBBho09iKnC6LrIHSLgKBbgaYze56XlNv1xl+asGrqoayA8zg2/iOJonCAgWtf5YbLQOSzqLm9wUFziTlqhflaaa9E/2eSFuJqOAXMYMh2IPRGxsFsZhwCkJ4lhKBbrFIR4QLeEjGoXw8ei2OTlHZln9q6ynyQ0IjjZI1AVhcGwN7W7nA5ysxp6OnlzWmlp2lYCITqVLgH4gDvboMGPs/paWjlrs9zNooYqGMLC7ttzXuBb1Cg9N98N8XSQ53NBUGUCOIhYWvtIuxue+m5U362Zx+5gx48fsHF4+TLDkC0hksNMgXtaww25qWvpkAFz3tiSKdhcC1/XtY4UKZ9Xx226A2xA4mmtENHqwNRK2G43w6tVN+8FPrh/kMzBdR38zhRpwF2cgeR8r/LAMSKXP8xoo1jgnPLXojKCPpg8yuvebIY8wqE8XKZ3VRa9r9PtjO/drsFDXvtcH88HuTR6eEkjP/tn7fxYpju6LYm7oi0HFlLWUUlRNTVFMqWDBiH3O21v6YEc6qIswphAjsp1hjcfTD06MlI8Ma/3p3sbdLYq/d2B0gA6PNjf9MPkdXFGeWSkmvQ5HJKtNHTITy0Gw1Wv3/Un7nCNTXul9+vpiOVdaowl0V2UOOu4uR38sdjWe7i7MARcqAQNgQPzxLi6snkbk7kx4sxYMTa3rb9MJdn1W5gA+dzhUbsuoNE5A2vpAscSE03J0Ek9Rt/TCiUQjfz1Dr54TckjSAPrviwKxsQQpt5bb46NGmwBG22+ByN0H/s/S3C6k9TNKfzA/liLBkuS18MD5tFWOy33imCAC/lp9PPFpwYFXhuDTezNId/4j/TFJLm9PRCOKfmC4uGUXGOhP6nYqpWS4ciyrKZJHyaWrZJgNa1AW6kHaxHXqe2H0yqTMNbRAE2tpvv8AbDdHVwVsRank1BTYixBGHwP3t/phosfVaAPMeFs8opJBLltaYw5AkETMpF+uwPUYpJElRirqQw6g3vjTs6zGupMvHu1ZPCC4FklI2sfI4Bq+oaepaSrlkllYC7SEkn69cJKFKzlyxUeif7N308SanbpTyfToP541LnL5j74xiOVVIKsAxPY2I74c99m/48v/ANjf1wikGGZQVUN5gahqZaSKRmQOWEWoWU2AJ9TYAfS2HaF3p6ZIKhlaYqOW7EkLHe9rehN9uqu474iPJoLXVStx4v8Azhpq1VkAdtt7aTvjKNOzqh581jWP0ixuFGlQAttrNe2Eu6hVL6tRv0O/yxCNdEZCpcg+TC+3+R+eE89WJuRYHGcTgb2Tv2KuSJLEEhgTewtjgJB2qC3h6eeIRZdOpDbuccLMwAvfa3w7WwKNZPifcgKbrue1hvt8saLky34Zg9adv54ywTSqQWQ37dr2xq2Q3bhmkNrXpun0OHgtlsXYFZqipDHcbE4rRKojtr3PQdb4tOIdIpoSylgGPTttihUxvo07FT2c4OZfYm1sL8m4ay7M8mfNKjWa+ESJC0b2DHbShBFje5AHr8sB1FOxE8nw3lY3K/LbFpkU7rWVFJaTVURhVIewYDdlHbXYeE/4lXEbMnkepMkbIyEX1KLatybgHsfiA7arYHO8dHfn8aMMCmnfQjnAg3YAd/IfPCzyXuukhgNrbWxHDg2vFICfTHxmt8Db233xKjzqHWWE3C369t8cuEHwN1626Yj3fVsu58t/nfC+b4dwTYA3J74NAo0nhPMaWPh6miadNYWRipNiPEx6fLANndSHliCNcaTcbHviq8RfWrW+pv8AfHHjuLW/7rjD8tUUc+SoMOB3d4qu62AKWt074reLopP7RRyJNKmiFLaXIt1PbFnwDHaCtPhAMiiwt5HDfFUWrNwe/KXFsaLLWPRQTZ1VVEHKkrC6Kb2fsR69cQpKoGWImVG1HS2/obYhGiIays4B29MRcwSSnjRmbq4tb03/AKYmlbqyCdvZdHSxJSZFNrAX64ZSVmRWOncA9cLo4GgpJ62UKyxJZF03Jc9Nu9tj9sRFZVULYbC2NwaVgqlZMakjJDNDuBudZN8ITL4iLKobyOs7YeDMIjYkY+jkfURqNrYGyXIaWilQjTMqAD94A/ywuOnl1XLxnff5YUrEtub7DEmMkt9MK2w8hJVQNRPjB3/8Y+tGrE62AI6Bf54luikAEA9cQqlFFzbcAAffCJ2Hkc1RWIZPH1BNuv8APGq5IB/Z2j9aYH8sZVpURNZQN/L5Y1XJNuHKK3amX9MVxrZbA7bAfiSy00BuRaTqB6YHGeMEG4bbYHBDxIA1JHqF/GD9bYFpUVdGkAXXthsiuQk3TJMhbQpiJUA+FlPwkWsfvhVRKZGGhNLaTcH53/K5H0GGZBZFt2Nv0wsjxN13bffE/VD/ACy4cfR9zGWxYmy9bHCQ6hm2G/UX74XIbICOtjvjhNpQB0sf0xqJcjqNGVtzChF+nfyw2FPitIPhvfphLkkt6f0w7EBrT+G+NQeQ06yAAxoHY7E3xwMVNpI3BB6XuMWFOA0UTHdtN7/XDWom1z1xrMF3AKg0VWyjrMN7dfDhXEkd8zB/6a/zw/wOLUNTb/jD/wDIxziQf6wU/wDTH88dGNHT/bQBso6a973xZ8O5FS5rmCTVs0Xu1NpYQs28rE2Fx10i2/0GIwRecwttYnEvIiWzvLLk+Fyy79CEJFvriSlxdh8TEsmZRZd8Z01DSZclNHFvFcqSNViWlV7gEAkOVs3WxHbbAeRU3NtJ9bYI+MnZ3RmYklyxuepMcLH8yT9cD6SvoXxdh2w0nZTz6U1FLo//2Q=="/>
          <p:cNvSpPr>
            <a:spLocks noChangeAspect="1" noChangeArrowheads="1"/>
          </p:cNvSpPr>
          <p:nvPr/>
        </p:nvSpPr>
        <p:spPr bwMode="auto">
          <a:xfrm>
            <a:off x="1752600" y="4419600"/>
            <a:ext cx="1638300" cy="12287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976" name="AutoShape 8" descr="data:image/jpg;base64,/9j/4AAQSkZJRgABAQAAAQABAAD/2wCEAAkGBhQSERQUExQUFRUWFxgWFBgXFhUVFBQWFxcXFRcVFBcXHCYgFxojHBgXHy8gJCcpLCwsGB4xNTAqNSYrLCkBCQoKDgwOGg8PGiwkHCQpLCwsKSwsLCwsLCwsLCkpLCksLCwpLCwsLCksKSwsLCwsLCwsLCwpLCwsKSwsLCwsLP/AABEIAKUBMQMBIgACEQEDEQH/xAAcAAAABwEBAAAAAAAAAAAAAAAAAQIDBQYHBAj/xABREAABAgQCBAcIDwUHBAMAAAABAhEAAxIhBDEFBkFRBxMiYXGBkRQykqGxwdHSFSMkQlJTYnKTorKzwtPwFzNUc+EINENjgqPDJUSD8RZVhP/EABoBAAMBAQEBAAAAAAAAAAAAAAABAgMEBQb/xAAqEQACAgEEAQIFBQEAAAAAAAAAAQIRIQMSEzFRBBQiMkFhsQVCccHwgf/aAAwDAQACEQMRAD8Az1oDQ5TBUx7dHKNtAaHKYFMFANtAaHKYFMFANUwKYcpgUwUA3TBNDtME0KgG6YJodpgqYKHY1TBUw9TBUwqCxqmCaHaYKmFQDTQGhymBTBQxpoFMOUwVMKgG6YKmHaYKmFQxtoKmHaYJoKAbpgqYcaBTCoBqmBTDlMCmCgGqYKmHqYKmFQDVMFTDtMCmCgGmgmh2mCphUA20E0O0wVMFANtAaFtAaFQDbQcKaBABM0wKYcpgUx2UZDdMCmHaYFMFBYzTAph2mBTBQxqmBTDtMWHRupC50tK+Pw8uq4SpZKm2E0Ai+533tGc5xhmTKjFy6KxTApi1/s+m/H4T6Vf5cGOD2b/EYQf+Vf5cZ+40/JXHIqVMCmLaeD6Z/E4P6Vf5cF+z9f8AFYP6Vf5cL3Gn5Djl4KlTBUxbv/gC/wCKwf0i/wAuB+z1f8Vg/pF/lwe40vI+KfgqFMFTFuTqAolu6sJ4cxvu46pfBqD32OwwO1gpTdZIfshe40vIcU/BR6YIpi/jgzl7cfK6pb/8sOS+DTDnPHp6pSR5ZsR7nS8/kfFMzumBTGjDg2wjsccepEseVZha+DXB7McrrEr0wvdafkfDIzWmCpjRv2aYX/7ADpQg+SbDK+DSRs0gg/8AiH50HudLyHFMz+mCKYv37MUHLHyOuWR/yGOebwaKB5OLwpG8qWnxBJ8sP3Gk/qHFPwUimBTFxVwcLH/dYPw5nqQr9msz+Kwf0kz1IOfT8hxz8FLpgUxdP2aTP4rB/STPy4H7NJn8XgvpJn5cHPp+Q45eClUwKYuR4Npn8Vg/pV/lwX7NJuzE4P6Vf5cLn0/IccvBTaYKmLqjgymF3xWEG5lrU/1BEBp3QC8LMCFLlrcOlUtQUCLPbNNy1wHYs8VHVhJ0mJwkskTTBUw7TBUxpRA1TAaHGgmgoBumCaHWgmhUMbpgQtoEFCJumFy1kOGTdndKTk+Ti2fk3QqmBTHW1ZmmS+M1PxCVqCZdTKpBCkhK3sKQtTg83ZzkjUvElBVRygoCipNRDElQL0sGbN468HrXjJs9EpMqRMrskmuWUkJKjWQTm2YGeyLGj2RAYIwg38uZYk5d50R48/Va+k9skrOyOlCWUVKVqTiipIVLoBVSVFUshNwCSEqJs8JOpWLdhKdyQk1yhU13DqByv0dBi89yaT2IwW3/ABJl+1Dj+sNLkaTAunBZ2FUwtszCIj3+rfS/3/R8ESnnUfE0JISColQUipAKAGZRUVUkF9h/pdtTsArD4UJmhl1rJSClVibXSSNhtHNLwGkjYJwOYcvNBexNqL9TdUPSdG6SBdsANjVzu16Iy1fUz1Y7ZUaR01B2i0d0J70BILFT0gEgM9m3kDfcQhE1NTEOLNYDe+YtlviuzsLpMCmrBF3+N5Odh7WxYXuOl4XKwOk1XCsCACds67bGKLb7G3Pt57LJ+ZNFJI6gADvLOBubng5WLD0sLOXa7O2wb4gF6M0mM1YHoecw534vxeSEDRmkbAKwV7uBNcOdgoYs7XZ+2EBZ5eLBJ5O1rhVxfeGSXG3zwUzFObBgwYAC4IJdwDfmiAl4DSigFV4Idc692ILy3Tty2ja8K9i9KO/GYG+yqcw5weLcu5sdw3mGInE4hAJSzkgqHJTYAsTlncWvnaErxF+SebIAWOTkW25+KIA6N0o7cbgy/vmmkjZZNDFjYOztseDTovSag5mYLYWecQrmLy7b9pt0wWMsPdgKe9AJYizgjN3AbJ8+aE90AEACp0qIcUnkhNT1dPT03iEGh9J5ibgsmZ57dR4tz0bGG8wyrAaTCqeOwpG8Ca6dhATSAWLs+bbIBE/KnJA5XU6MsnvTz5+WH1YhG47uSEqcgh8hbpyiuytD6SWh+OwYcWPtpJI2FJQGfxQ4rQukvjcGGOXtpBDbTxbjZkL+UyBODGpQCVBxb3uRJCR71zc7Om0KXMAVfcRYKIF7ZBjlnsvvitzNG6TSR7bgy+Y9uzuQXoc2HN54WjRWkzV7bgyHIcmcCLAsE0Mes38QBk8rHIZmAIzIAJuD71n2ZZwydKpAJUGCQSQQMhd3pvZrC+ecQnsLpSnv8E9sjNNVw7vLDdQ7MwiZo7SYY14LnDzm2MX4tzkd3XsMgWBeKD5HnFL0jqSXNxbph6XjE5FhvLXYkgWF9niitIwekaj7ZgmfbxwKbDZRffc35sgUvR+k27/BA2uTNve4PtbDs7NgBYBjQkFRsBUr3zFPfbtg2dkLOP5QsQCfguwYX70ubi3TFZmSNIpUOXgXyI9ubeL0PkDu64cEnSTnlYIi4vxoZhkwTv5zn1QgLH3aGycWLsLOSO9Z9kMHSYCSs2CQ6hSchfYndnuiviVpKluMwIIa5M11b/8ADYbNm3ZaG1S9JBQNWBuN87N9ho2WybPmeACx4me53czF88rDnMZtrjqZip+MmTZUsKQoS2NaBlKSCGKnzSrZ5YtaMNpNQJqwJBekkzRkWZqLdbsYI4PSjC+Bd78qY5yb/D2ncBzRpp6ktN2iZJSVMz/SfB5ipSlUpExAZplSEAuz8lSqgyjT1Q3+z/FUKJQAsFITLqQSsF6iFBVIZsif63wp0iF/9kzbDNLb/eObuM7tCpUnSZS4Tgb3Ty1tfdyNmd84293qVWCOKJniNQ8Y4qlUgqCSorlkJdnJCVElgQWAJhM3UfFBdNAKSuhK65YSpyQkgFVVwHAZ40WenSaQGRgucBa+dh3nXEZpPTOkJKFzVS8IUJSVBlTHIG0CkOS4scs4fu9S/oHFEpOP0HMw0tM1SQkmZSlKghZICawpRdSbt3o2ZnfBtE7prWifi0JTNEtISSoBCSLkNyiSamBI2ZmIemPR0lLbc+zmm1fwjVMCHGgRrRNk7TAph2mDpjqoxsmNR8NVjpQ5lnslqz3/AK69P7ivmm17uXPPeMj0fpObIJVKKQos5KEqLbQkm6XBIcePKNBM6dMw6JiVcWVpGVKimobakeQjpjxf1CLU1JrFHd6drbSLDQrejsPrQZwqjmUdivWjHNL6YxEtZSMXiCcyOOmp8B1nsfoJiwaj62z8TOMmYupkVJJCQwSQk1EJKlKJUm553jz7N0aQnDqAYFHgq9aFjDr+R4KvXij6y4iclL90TEpD2SqmnY4UigkWyU4vmM4pk7WiYkscTiCbF0zpikn6/iMKxtmyYrCKuo09SVdFhXDUmYsJYU5v3ivXipamawTsWmY6ySkgOoJT3wJAASk7jcwzrJPmoUCcQsP3oqEtL50kooB60uN5DwrGXiXMWrYjwFH8cLOHXspBvklXi5dox5OtKwQRNxDggjlqIcF7grY9BtF71S0zNxMkrVMJLqDmlJJSxsEoYBlDfth2ItkvDzGbkWy5CvzIV3LM+R4CvXjMNa8dNlzb4iaWDsFBBpdrBFIUQfkgs7uwiDGsSwQROxDggh1KIcXyKyD1wbhG0SsEpRLkBs+QoZ7uXzR0dxq3p8BX5kU/VrFzZ+GExUwmoFiSAqyik2SlhcEbcopOuWlJsrEFJnzlMwauggEVJ/dlIVmb0g3SDlDsGbPLwqt6PAV+ZDczR5JzT1JUPxx5/GskwMRNnuL/ALxZy6VRqmqeNm4jDiauYSVAlzSnIlNghDC42ubQWCLenAqAACksPkK/MgdyL3p+jV+ZGKa6aamoxSkcfNNAAsoJpyWB7XSFWU7sDkDlEF7PzPjp/wBIv1odoWT0JNwKlZlPgKH44OThFpcBSb3LoUX+vFB4PdLTp0vlzVKShkiopNgkWcJqJvcqJiM4QtOzJU1Erj5rEVlKSA3fJBC0hKiO+DF8uhlYzUxhpm9H0Z9eGsRo5Si5KdmSCG+vGD//ACCY1p2I+kmevF51G0jPmIpXOKgk0iooUN/fUlSrnMq8kF2Bf5GjFJBAUkuXLoWS/TxkL7hXvR9Gr8yM21y1gXJncUZszKohFIa5AIWkJVe/JO7oavjWFZIAnTwTtMxYA6TXC3IMmyTNFqUXJTs94oZWFuMglaLO2g85lqJ+8ioan6QxEyWEmcpQDhNSkmwJ99SVKPOTERrdrZMlz1yOOmgJpJCWDKIdkrTSoppUk32k5tYdDyaJ7GHZR4CvXhE7RRzdPgq22+H0dkZDL1jmLLJxE9POqatI6nXcxc9VdIT1y01TSoAMKqckjaQkqJ5ySYVhZbZeFWEhPIIBJulbudp5cEJCx8W/zV+vGS6za+TOOmSuOnJTLWUslkEKS6VCtFJUl3Z+bdEfK1knLS6cTPGdjPmBXUK3h2Br2JwCu+BSDvAVtv8ADhUpK0pA9rAAYWX68QehcfOVKJXMrKQTyqR3trUozfeTGa6S17xU5Vp8xCQVUUnilUk24zi2qIAHjbOBA3g2NeHUoMaOxb26VRE6f0W+FxDsQJM2wcZIJsb3sN8Z3q/rDijNBViZxADkKWZiWcDKYSHuLsTeLXrdrDNw8lFBSVTCpLkJWgpSwWFJKRmDbr6IuMXKSS7FupWzLKYIpjpmmpRLAOSWAAAcuwAsBzQ2Ux9DR5ozTBw5TAgoCeCYOmHqIOiOoyGFJtGryZLSQm4ZIHYUiMykyXUkb1AdpAjU8cshCiACGPT70+aPH/U38i/n+ju9L1IxbWrRZXNmTEligkEZOEh3B39MW7gx1cmy18fMSUpmSSEORUXVLU9OYBAsTnEFrEsU4kjevqdg3bGnaFU0qSHykoH+3Ljj9TGMIwa+qRrotuUvsyB4TsMnuKaU7j9tOzPbGc6sarYjGWkpBpSCpSiEoS+TqO07Bn4403hCQZmFWkAqJySkEk3SWADvCeB1IGGnBspifu02jlXRo+xWpWq87BhaZoQ61JUKFVBgKc2F3eInhJkWlfOP2TGjYiZ7ZsHJB+sYo3CMgvJ+cqJ7ZT6IbB8GWNWhK6EJCg4C10rAOVSWLdBv0ReNT9XzhZJlTwmupSjSokMoBrht0XQKO3eYhsWtpsz9e8EU0krFFtujPtcNXZmIxyJchNRMt82SkVKcqUchl27Y5JvBVjQklpRYEsFkksMgAm55ovmglvpGb/IH3n9YtqVHaIqMUyHJozzU7CrRhpaFJUkpCwpKgUqB4xZYg5ZxUtf9Vp5OIxgSnipaZYJKuUWCUqpSMwHDu2RzaNSAPHTfnH7LRG6zIfRmKBu5PYSi0Qu2W+keePZqWdp8FUbjwdkHR+HI2pJFtnGLMeagcrmPTfBhJB0bhX+KB8b+eNJRpYIg7eTL+EpYk4+YpQUAulQcFiAhKHH+pCh1GKsdNy+fsVFv4fJbYrDF2eUsdk1R88ZbVzn0Q1C0KUsm+8FDHDqIuConrZMV/hdxqZWNl1hqpAax2TZu7pES/Al/c/8AWr7UQX9oJHujCq3ylp7Jj/iiUviopv4bKnh9MImKCU5ktkfPGp8GskUEK2LeMQ0AfdEv53mMbpweM6t1XmglGhRdi9eNTJ86acRKRUgS0JIS5mFVSnpQASQyge3dGfzZDWY+jpj0ZghyLHd5IxDT8r3RiLv7dN+8VC2jciy6hJKEBKgQQwILghzVl0EHriD4QtFzO61zaFcXMCGUxpcICCmpmq5BLPlFq0RNqnrV8JUs9smWqJPXdD6MW3w5Z+un0wqzRX0MdwWhJuImJlSkFS1ZCzDeSTYAbzGj6opeUAdyt+whOyI7gzJGPSPhS1j7KvwxM6pIYEE7SO2cr1YGqQou2ZfrngqcdiQ3+KT4TK88R0vRE1Hc85SGlzJpQhR98Ui7DNtj5ODuMW3hGT7vm86ZZ/2kDzQ9p1jorRqj7ye3Zx6fImHVZE8tlm1YJKBzgeNSjGP4fQ61zVITUyKjMOxCEFlKPRsG0sBnGv6qTXlIPyUfdv5x2xUNE4dtJY6T8JOKSOfl1DxQoPJUlhHFoJKTiEgISgBKEskrIJ4xDqJWpRJLXu24CLHrrIfByVfBmD66FHzCKzoUtiAfkk+CiYv8MXnWjDvgJg+AUHwVIR5zHU0tP1KS8mUfi03/AAZnTBFMP0QRRHuHBYxTAh6iBABP0QdEO0QqiOoxsXoqS8+UP8xH2gY0HEyjQR8k/ZV6IpWg5L4iX0k9iSYtWsOiROkhJJFKqwHICiEzGSpiLOdr5ZR4P6m71Ir7f2ej6T5G/uZvrUGlYg71fiTGn6IlFkcyUAeCkRnsjESkcamdKMxQCZhIqITLLC9xZ/KN0TupczFGeAqZMMghRpmyyiZySkJKajWA6kjlEggKYDOOLW1OVRxVJI3047G/uy0YtPtkn+Yn7KeyIjg173FsP+5VzbIlMWppkr56fsCIbguU8vEliXnk/VTGS6LfZcpieWT8kfrxxSuETOU/w1eeLqo8o22fhEUbhEH7tvhq88Eewl0alU9hEHih7avp/CInJauY5mI1dJmLttOz5JhzVoiDpkVoRP8A1BfPh/JMEWuKvo0AaRLWfDq+9l+mLQRGkOiZdkGmY02Zb3yvIYj9Z1vo7E7L+eXHYJJMyaR8NW3p9EcGsSSNH4kEXcc5uZeUYpu2atKkeVqXboEenODO2jsL/IR+GPMqRlHprg6l/wDT8L/Il/ZSY0m8GcOzOv7QCXnYQ/JnDsUg/ijJeLjYOH5BCsH/AOf/AIIyMxUXgmXZuPAmn3IPnq+3EV/aFl8rBH5M4eOUfPEzwIj3In+Yr7ccf9oeT7VgVfKmjtTKPmiUvisp/KZDoG2Il/OHkMbrwfSnqO5R+yIwnQx90SvnCN31AWKVD5S/sphz6FDs0zBSyAcshGMacT7qxFh++m/eKjZsCM8//UYzrEPdeI/nTfvFQR6G+yzasKdT7wg9mGlRN66JbRsz50r7aBFc1TL+CfFLlpiza4JPsdiH2GX4pqBEL5iv2lG1DW2kJHOVjtlrie1fHKWndMI7Jk4+aKtqlNpx2GP+YB4Tp88WjQdps7mnTvFxh/FDmKBWOEfDU4sfKkyz41p/DDeJIVoSV/l4sDqJmH/kiS4V5Xt8kjbKI8FZ9aInDB9C4j5GJlq7TJHnMP8Aag/cWrVSSeKTlk31JKPTFWHtesJGxc1unjZIPlVBaT0njJeHlHCE3UoTChHGTRylU0hiAORmA+VxEPO04iapPJm90rmIClKXO5Isk1ErfJgOqISKbxQ7hZNM8J+StP1VI8qo0DH4avCYjL93MV2KmLH2RFJw0sDEYcXJJRWoqWXJmoBYEsAyhkBkY0DRiwqRSffS28KSjzrVG2tK9Xe1XT/BOmsUZZRBFEPpRYQCiPoqPLOeiBD/ABcCEKyfCIUERADXOWUTVAgKqSmUlds0gErYtSlYUSXy6RCJWs5rTJlHjClgpa3Qla1e/NiaXIpQnlKdgAwefdafkOORdNAI9vSdwUfE3ni3YmY6BcF22j5I/FFK1RxCFzVJ4ytYQVzCxSEspCSKfeC9k55vd4k8RpGcSUpw9nNK+MYMCkglND3py548b109+ra8Ho+mVadFXnS+XiXIHGYcIQ5DlgVrAHNVL8IbY0HRU5K50yYlSVJbkqSQUqClEuCLEckRQp+hpoVOmGSkgoYioBVKA4AUGYWfLpeJbVzXWWFKTOQqUpanBCStJJJJsBULqJybPKOJ5OhYLPpEtMlMffj7K/REPwSrPETja87d/loiU0ovlpdwxc9SZhiI4JZZGFmG/wC9/wCKXDXTJ+pcyTUv9e8PoimcI2cv56/JF1T3y+k7eZQ88UjhGzlt8NXjEERy6NSSo7YiSRWs/KV+KHNJ4SapUriyQEzHXyyl01JfI3s9o58coy5M+cElZQFrCKgipqjTUbJi5W0ZxpM4tHK/6j/+df3sqLQVxW8AqrHpLM+Hm/eyT54sxTFRuiZdkLI7+Zf3yvxRwafvhZ38yX9uXEphUd+edW350RWnVthZxNgFofw5ZeM2qRpZ5ex+B4qdMlEgmWtUskWBoUUuNzs8eleD5HuHC/yJX2UR5+x5fHTDmO6ln/e2x6Z1dlgIYBgCQALAALsANgtlB3gSxbMr4f02wfzp/kkxkKsIqiulVFVNTGmpnpqydrtG58MuO4s4SYES1ELnJAmIStHLlyy5SqxZtvTEbr1oHDqwM04dEtKeM7pdFSUqTKBkqZhTVcskdMO6E1eTv4EU+5E/zFeVRhH9oWV7lwh3TiO2U/4YXwMzKcOEs/LXtb4Zhzh+l+4ZJbLEJ8cmb6IpdifRhuiv38v548sbnqD7/wD1eMJjDMB+9l/OT5RG68HaHq5y3aUQSyETTcCq56/LGN6yf3vEX/xpn21Rs8kMw3gntJMYrrQGxmJt/jTPGowLCB5ZN6ozM+gjtMseaLPrVNJ0fiOhJ/3kxWNRGqvZ1IA61gt9WLLrBPVM0VPJlmWoo70qSohpiWJKbeOJrNl3ijONCT6cThzunSvvExbcIojEYkD4/EeMoT54oeEmlKkEi4WD2KBjQMHLfGYgb8RM+tOkCFPKCGGQ/Ca6hh1HfOGTbZZ9MQ2hiVaL0gk7DIX9cepFn4UMP7mw6v8AMIt8pBV+GKzqwoqwmkkAO+GC/ArPnENfIJ/OTWg0tKQQe9Wk/wC5iPTFd1oxoXpd0kLSlMlKilQLMUAlxuUUjmO6OqTrNh5MhSJlSlKHeBJJKVObkiliFnM744E6HVjwjFIlIlEEJSAlXKEuwUXUp1Ziolww3QoqssbdqkOYw8VOkHnlnotKXF+0Ih0pfZSOyhP4VRSdLaFxE2alQSaEpZKQk2NFINW1mGzyxcMBpASpZmKQsAOpQYlSQVzyHADlgQbDIRWtNTqvC/FBBONmf6VnJkFQVmCoAfCpLMDv6WjmwGlJU5glQqNqTZTjY22K1rfpuYqfPlFSZieOWpKgUrDFRUClYdwxbPb1RXzPJ2knx9sen7x4aWDiej2aF3ed31ZvqQIzu/P+uqBE+7l4HxIksNLmTHQhClKLqIShSlkC5ZI2B3tzc0XvQXBwpEsT14tOHZHGMgGdOSGJWVklATkbJfaL7aJozTM6SSZUyYhSqX4tRSbFw5B37Ik1a0TE4ZchCle2kmca1XKmqs7OWvm437OBto2VG46C0LIw0pIlplqVxaULmhKUqmgAcpRDu7OzmOGQonIC3yU+iM10NrvNWqqbO5RKJcqUkr5CSQLOWSOckqNt7RfVTA5FCttmT6YykdER/HEiXMe3IWMhubdFUl4PcQO0P2HzRNT/AN3NZJahWxIs1tsQBWQNo7fNCiDJ3A67TUoQJsmVNASACRy2pa6nubm9JdzExobX7Byk0Jw5w4JchATS7M7Mkmw3bIoUue9ISvYkMW+Dz3h1lMSkhnAJbfsS2ZudjdOUVYjUhrnhiCUKQo3LFRQo2J9+BuNz4zHbP0aiexmykkZpKmXfeHEZVh9FJJeYkZWRfO5eY2Z2s7dLWmMGTKBEsqQ+YQaArbkOuMnqpGig2X7E49aXaYrK5qUoDoAzMcMmTMxNlqPFOoKFuUpKk2DHNn5WQuBe4rZxSyO/WQbbx1wtOkJosJkzwlhh1GFzoOJl+kYNCWKQAUikU7AWJSDu5I7I6kE/5nhP5TGaq0pO2TJnhqhSdLYj4+bzctcC1kPiZpJQA7Buks/WH544MTh0TApKwkoLFSSXSTYjPPIRRfZef8fN8NUIOmJ/x00f6lQnrIFpMtqtTMCtVRwmHKiXqoSSTvJibloSgWS23Pr3xnB0zP8AjZvhq9MJOmsRlxszwzC5kPiZeNL6Kw2IAE+VKmUklNaaqSbEh8rQ0dByFy6DJlGWaiU0pKTUsTFWfaoBXTFNGmJ/xszwj6YUnS0742Z4RhcwcRetG6Ew0kNJkS5Yd+QmnPbC9K6KkYlAlz5UuagEKAWKkhQBALHaxI64oPs1P+Nm+GYUNNT/AIyZ4RiudC4SyHUXR4P9ywvVL29USej9GyJNpchCNvJSRe283y8UUkaXnfHTPC9MBWlJvxszxQucfCaUmcNhbsfyxC6Q0VgysqmypFSy5KylJUd91B+qKb7MT/jV+E0c2NUucGmtNbKsJU22xIsMornQuFlyVomQEk4cSwLBQlGrK4IALEhzySbjnYxxhRp4pRCkLzBulYJe+0gkZ77Fld9V8HJMglUlIlk2JQKSRuLc/nh5WOWblZJBJzchRs/XD50LiZaJWqeEmBxKlp3hsu03EPTkycOuuZQis1KmKWlIqqBBUSbElr5OMxFF0ricUpA4jETJSwXBBsrIMogE78ut4y/TMnEIme3lZUb1KUVVdC3NXbGkHGXRnNOJtusWu+jCgS5qxiAC6UoqmAEAgEKUyTYkd9FQmcIWHlhYwmBSnjEFCytRZaFZpUhNmPz4ziTim2X2x1Jmk3cD9c8a7TLdZ3YnEGatS6Uoc96lwlIFgEhyQANjmNB1DlvglEJBpXM2PsSpvHGaSCC7km+z+kaJqDScLNBq/eKyBOcuXzdPbCl0VHssq5Vg6AP9HX5o4tYtXu6sGTJVTiZTrlhCkoUq5eWsE96RcPtA3xy4LDSkn35BNnStxnbKKFrzpOZJxoMhZR7WlQsBvB74X73I2z3xEMsuWEVzHYWrkiWJc1NXGJsCSBUSQTyRSxbJwWZy0ZNlEAG9JuCzPvbrh3HaRXMNSqXL3QhKMwARyQA1nbnO+BhdKzEVMQakUKqSlfI3coFukMY2MDm4zpgQvuhW4eCn1YEMQo4gAMH62zhnjD+vNDmGwSphNIdvPl5In8FqsAfbCCD8E00nrF4hyjEpRbOLVhAViZQIUrloYJHy08pR2JGZ382cbKtTqLZvFI1e0NLlT0rlrNlALulTAEEg8m0XpWIlbDe/PbnMYylueDeK2o5sYVcRMJYMkjLy3zitTlkA3HYb81jeLNj8anueYArMZf6gfJeK1hcMZlV2D3U1RCTsSBtLHPpvCukN5ZzSZSl8kJfkksDkA4dVt9gHuSBd4sOD0elAyClnNTEBO1kBrXDvmY4pMnilqpUooAekOKs0gKcsTbvsy94kMLizSKglCtoSsqA3XKQ9mjHUk30axil2dKZbc3XnDgT+n9EMjFk2eAZw2jnyL7njGjSzoKm2+O8Ja2cMpnDcem8BMzn8t4KCx2nr/WUKSk7vJDdQ/Sf6woTuY8zVG/VCoY8ALv5BCCB+rQhc4bldhhInDn7IKCxSwOaEq6B2w2ubvB/Wy8J4w/oQUA6QQLNAq5/F/SODFT5nICU2W4UsKbiicjSe/wCox0yiaQ6nPpJI7AQOqHtxYWPDp8UL7I5TNO+HDM/Voiih1XV4/TBhA3+MQ2F/q0AL5oBDlQ3iE1jePHCCz5eOEnr7codBZ0ombbdhg+Ob/wBWHS5yjicvar9XaDQSLX5r7Nxh0I61TDsCW6CG6hsjnxcoTElMxMtaTmC5G7pfO4hifPmhqUFd7usJYbw4IUcrbYLFLUJamewcH4NPKKVX2gNzPFpE2VLTOoihysOah8BTBQy71Rsdpu3XFWKilVKklKhmCKSNrKByMa1KJAANSiMzybttF4jdLaElzwKkF7XFIUzglj1M5BzOcdENZrEjCWknlFCw04h/1zRoPB3pKmVPTSDywc2zQR5opmN1YnSHUmqYgZkJ5SWTUolIfkj4UWbg8X/eOUlP7s3YfGCzxs5JxtGUU1KmWzDaRSSm2Z5vFGacK18VLIDPJA7JkyL/AIbGLSoWBY7js22MU7hRwilLkzKRSEKSSnIctw+bO8RB5LmsMzzZAVLZufp3kfpo6FS7uAwctVfqJYPDNFrg826OmzmG4EHTAhgXJOHSMqh1jzCBMwSVZqmDoU0GTCwv9X88c5ud2h8ecMkolmxVVynUegF7AxKDWyZ8FPYr1ogAuDBhUVZOztaFqSpNKAFJKSQkux684Zl6XIDBKQHdhWA+RPf52HZEWDCquiJ2odnf7JLrrqLMwSxp2sc3e52x0jTi+b63rRFBUGmFtQ9zJX2YV+gr1oA0sr9VetEekQ4lMLag3M7/AGYXzdh9aFJ0svm7FetHCDChBtQ9zO/2RWfg/W9aD7uX8nsV60cQMKCoW1BuZ192q+T2K9aCOOVuT9b1o5ngjBtQbmdKtJKOxH1/WglaRVuR9b1o5TCQYNiDczpXjlENyRzspxzh1ZwE6RWAAyCwZ2UD1spo5iYJ/wBNBtQbmdQ0ircjsV60KGk1fBR2K9aOIwHg2INzO32SXuR2H1oI6RVuR2K9aOJ4TVBsQb2SHsmvcjwT60A6VV8FPYfWiPqgVQ9iDczsXpdW5PgqP4oQdNncjwVetHKVw2pjBsQbmd3s6WyR4KvTDc/TSlJIdKSQ1QQ5Y5gVEjxRwKlCGjLO8eSKUELcyVGnLXCCd9KvWgDTvyUeCv1ohy4zhtRg2IW5kxM00CCClDEEHkr22PvrZ7ITorSycPxlAYLIUwVMFLCnk3JvncmIdRgoaikJyLUdcA90J7VX7YTP1uSpJSZaaSCFB1XBsQYqpMETD2oNwnFaIkLUSlS0DYkXSnocOemOSZoJGyaT0oPpjrrgnirZDSOH2DHxg8A+iBHbUIEPcxUjqEjn8ULEjo7IECIsoMSueFBH6v6YECFYIOjo8fpgNAgQwFCFiBAgAVVB8YYECAYoTTC+NMCBCGDjmgd0mBAh0AacQYCsSYECCgEKnwXdXNAgQUARxXNBd1c0CBBQrAMTzQOOgQIBhDE80DujmgQIYg+P5oIzuaBAhAFxkEZsCBAMFcJK4ECGIQT1Qgje0HAhiGlSoLi4KBAADLEJpgQIAC4qCMuBAgEI4oQIECAk/9k="/>
          <p:cNvSpPr>
            <a:spLocks noChangeAspect="1" noChangeArrowheads="1"/>
          </p:cNvSpPr>
          <p:nvPr/>
        </p:nvSpPr>
        <p:spPr bwMode="auto">
          <a:xfrm>
            <a:off x="76200" y="-787400"/>
            <a:ext cx="2905125" cy="15716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850" name="AutoShape 2" descr="data:image/jpg;base64,/9j/4AAQSkZJRgABAQAAAQABAAD/2wCEAAkGBhQSEBUUExQWFRQVGBcUFxgVGBgXFxcXFxgXFRcXGBkYHCYeFxkjGRQUHy8gIycpLCwsFh8xNTAqNSYrLCkBCQoKDgwOGg8PGiwkHyQpKSwsKSwsLCwpLCwsLCwsLCwsLCwsLCksLCksLCwsLCkpLCkpLCksLCksLCwsLCwsKf/AABEIALgBEgMBIgACEQEDEQH/xAAcAAABBQEBAQAAAAAAAAAAAAAFAAIDBAYBBwj/xABDEAACAQMCAwUFBAcHBAIDAAABAhEAAyESMQQFQQYTIlFhMnGBkaFCscHRBxQjUpLh8BUWM1NicqJDgtLxY+IXssL/xAAaAQADAQEBAQAAAAAAAAAAAAABAgMABAYF/8QAJBEAAgIDAAIDAAMBAQAAAAAAAAECEQMSITFBEyJRBDJhcUL/2gAMAwEAAhEDEQA/ANFSpGlX1z5gq6BXBUiisY4EruinxSomobppaadSrGobppaadSmsajkV2KVdCGsY5SipBbp6pQCRC3TxbqYWqeLVYBCqU8W6nW1Ui26wSFbVSrbqVbdSBaFmojFupUSnC3TwKFmoQSuxXRTgtLY9DQtPVacEpwpWw0cAroFOCVIFpGw0MVKeFp0V0CkbGSORXYp4SnhaWw0Rha6EqSlS2EbopU6aVazUedxXdNMTiFK6hmu/ra59DB+MfnX0G0ctMcFqQCkDT1WsFIbXYqXTXYoWYh013RU1KKNsNEQt04W6kC04W61goYFpwSpQtOC0A0MCU8W6kVKfpoNmoYqU9UroFSKKGwaOLbp8Uqcq0Ng0cUVIq04LXaVsNHBTgtdVakUUuwdaOLbp0V0CuitYUjgFPVacop4FI2MNApwFdApyrStmXDgWpAK6BSikbCcroroWnRS2NQ0LTgldApwFCwjdNKnaaVCwHg6X7pTViAcifLcbeX31BZ5gbpIHmYk4x0MDJzH31DzDjLtiw0iUO5GYJMGY9npk4oVy/jyVGCE8wT4vQHy8RmKeU9XRWMdumu5bzBlKjUCP69K1HD3tUf0Kx/AcZblVWFBXedjnPoIrQ8u422p0axPSr45kpwDAFKKjXiaf+sjymrdI0jtdmk3FA9KY3FKN8bnfyya1s1EyipAKit3AR19DTtdC7BQ6nrURvDqYnaa6t0eYz6/OtZiyK7FQNeCjJAHqY++qPEdp+Ht+1dUnyXxH6UOjcDKpT4rKN2+sA4W4fgB+NI/pDsjZLh/hH41tZAuJrAKeprFXf0jr9iyT/uePuBqnc/SJe+ylsfxH8a2jZtkeiAU4V5qn6QeJG/dn/t/I1Mn6Q7/7ts/A/nQ0kZSR6QopwFecf/kO/wDu2/kfzqS3+kS/1W0fgw/Gh8cg7xPRYp6gVhLH6Rm+3ZB/2sR94NW1/SNa/wAp/mtK4SH3ibQV2KzHDdvuHO+tfes//qTVh+3PCge2x9AjfjFLrL8MpRNAKkArKjt9w87XI89I+7VV632u4Y/9UD3hh+FBwl+B2j+h2K7Q6x2g4dhi9b/iA++rNrmFtj4biMfRgfxqbTHTRaApwFMpA0oxKBSimaqcGpTUdpUppUDUfNvNOD4m7c/Ve/1F11XAPDCT9rzk9Kk4Hk166ntr4C1vTGxQ6TEdKG2+GbUbjt4yZkFpwIAB3irXBcGUAZSfKSX956zk59ag/wCZjvqAm0uEvEckuqY0icQF6gkCRPqQD5Y8xUfDckv94qmEDgkT1K7r6GM+6rPE3Gu2yFMNqBRgWIWMHckySDnpNWhcVO71cPxd9wB4rd4kB9OltK7ruR8a0c2GT5ZVOb9lyxyniVyt/TO+S222TVhOB4kf9ceuDJj41Lb7Sb6uXcYPWVnPv99Pv9oU37m7a2Gm53Zn1MZHz613x/kY6SOeWKd2JeG4jE3kIB/dM46EzkV25wFxhBuTmZ3iRkR5bfKqx7TrpM6FwMiDB6zJGPjUv95LYbQSC0TABkjoYE/fVvkgT0kQf2FdMTeXz9jf/lTzyG4Ym8Pgkfcfwohyvmtq85ti4iXANWm6RbJH+ksAD7j60b4TlPeMVFy1rA1FdatpH+ooSBuDR+SIusjO/wBmXTom/Pd+z4Njgzht8CkvJXwe/IIJIhYjV7UZ69avcFft3y3ccSl3uyA+gYWZAkugESDtO1VuV8cW408JcaLmnUsBWQ+A3DqYRohYPlQWSIXCRBd7Olsm9J6koGn5nHzqJuyQj/FH8A/8q0LAjcEdMiM/GmpcnbP9fyNPYvTPf3OH+bHuT82ro7HCP8X/AI//AGrRgHyroB8j8jW2/wBN0zv9zhGbvx0/zro7HD/NPy/nR8XB9+4jbHWu94K2xqM+ex/lc+Yp47Hf/KP4f51obWcDJ8hvT2bSQDgmce77t6G5qM3/AHOP+aP4f51z+57dLifI1p5p60dmajLr2Puf5if8vyp390Ln79v5t+VaoU8CtuzamS/und/et/Nv/Gu/3UveafxH8q2Cr/WKfpFDdh1MaOy97/R/H/Knjszf8l/jFbAIKkVPX7q3yMGpjh2dv/uj+IV0dn7/AO4P4l/OtqF9fu/KnaP9X3flQ+Q2pkLPAcUns6x7nA+5qvWeK49ftOfeVb760fd/6voK5Hr9BQ2T9DaguzzvjhvbDe9R/wDyRRCx2iv/AGuGJ/2n8DNPLDz/AONcFxfP/gaVqL9Btr2XBz7/AOG7/CPzpVU7xP3h/CaVL8cQ7SPHr3K+7OksCuogMjK5wY1EB5HxP3VCFGuCc9OhKg5Ef176ksL3a7KdQyDjfrtV+3ydLjJGkafErNqMY2kAxsT6gV5xRtnfHH3pRsdmry3S1qGR5YWrmtTPUK4U4PT1I6bk+Eu32Ui1bdNM+C+JtloCsVdSGkTGBuuRAw2xZu2yunQdKk2pYlQ0+MgAlTiegIPxq4OPuEOCiE+1I1KslTqmDhj5gdd8116ryWKnHc3ZbJ/Y3WuSNOm4Cvi9k3GwyqT0gHbaq3G8+e3bDvaIcASkXGE9IYszEHzJg/GoON4ji2Co5VtRKk+HKyGHhdQHnyaZOdwKjv8AM72lU0wEaR+xVRqErB0xMj94GOoo3QtFV+0i8YXQqoVRlpYWzIzpJKlSDESJ3q1c4kAXHtW0uXRBAVmcmQwEjUdzjFSct4Eq2uFyAPCqAHpuFnr59KXaC0W4e5oYB4GnxqDIYGJnFd+KP1bOScvtQR5Gby22uBO7dgTACgzufhIG/wAaXJeZcVruHiE4dv8AeWXYCTKjbfECqfLbjaQt68pvRrOkkg7CZCgb4j09KsB1hipJ1qR1gnIqqW8EybesmTci7UsrXLaoip3hg2rSEMARp2IwJIlhjqZNEOBNqxdvcYAzXmVwTcGoAXCuohUfw7R6DFBuB0d4zAGTB9nrucz1NQcZzBUe6xDnUvdlQFE62VQAxMjJFK4tIO32N0O1x4kXDa4W9ehmXwgaSQYM7x0OZ3qinC8V3ut+HFi3qLMxuKCcaVhANRILDeAI3rP9nGCK5RShL6o3KhlWFkjMfjU/aDtFctW9eoFdmDzkyCNiMY2oxhJKwOcW6D54lurHHqaYb/rWX4LtHrWWa0pz7VyB6HaetELHEKw8V+x5HSXf6QKp8kUS0ky5b49U16mVQrk5MYaG+UsflT+G5mlwkIwMeQMe8GM/Cqzvw6Zdr17/AE27RVT6Sw/Glc5ioQ3O67tQoYIMsNxnzMQfjTRypgeNopc87RNbuhLZEhQxkTljgfIE/EUK/vVxTXIUJJ8IOnG8/XE+6hvE8RavC7dF4BmdcOrggFZEaQdtMeW2aO9kuBtXA7G8pn9mukOxAbDEwu+kmOuanKcfJaOOXij0DiOXNoV7YkaAWg9Ynqes7elD1umjnFceVtMURkEEI94BArRCsqsdTsJkAD4ispyy7cNsd/He5DFSIaD7YA9mRBjpTYpuViZYahRbx/r+dPHE4nf3Rn3VTvoroyE4YFTmMEQc703hrK21RFwqLpUbwAFA39KoSCHD32wGHvKkH4x/7qd74Az9cdQPd1qg10QfcaXHXQbT9TB2pWqHTCimpBFUxcHkaeLvoaIpaUDzp4FU+899ca4OlajWEVAqVQPShAu+o+tdW8fP+vnQ1DsGMen0p4j0+lBe+PnXV4hvM0dTbBnUPIUqD/rR86VDU2xgeL4W6jFGRIzICgiABDKSNyDjzj0p/wCpSqhGAIIAO2lhkbGSBBwNpoLzDt8bjAJc0i2ADiQ+ZXdQQTJUxkiK1PL+1VnuAvEBnZpa4yqq7jEAexGAIzivPaOPln04ZYplDm3L7lsKzJBBGi8o0+NjJBI3LbEHyq4bo/xnDScPbZdOkyQbilVPhzt6A1MvFWnshbl7u3LFgyDSyrMZGQTpJyYk7VLwvOO48Du1+2cK7MsiQI1K0Sd8VWLTXkfa3wAc8bwkLcJCFW8TvDaXDCF0HvBGDpPvAihHGca/EvqMqzAgaGi2fIjSIHU58vhW2vcPZKAIzaATuIMA5BkkNuMmSD5gxWd7zh1BL3bqrqIYrpwWMamgxoB3x5U3/A+gHa42+hUPaUAyC7GDP9QOtXkuPcUFiPeoHyqXvOBS1g3L2rMaUJJJMDBOYUnTGxp9vheHZXZbN8pb8Qi4oDeIqYG6xpmInGBXVjz6/wBunPPDf9SvY4hP1j2hItBTBGCH1R6YM1c5eNaqqyzZwAehM7Chd/tHYUz3CC5pMNcZmBE4I0kTIPXM0G5nzO7e0uq20UGV7piCGC6zgsSGA1Z6xXSv5SXhEHgb8m+t8jvnItMfp99VeadlbzW2kJbbwmbl22oBVgw+1O4FYc9q7xFzVed4yrYJYkeTKZXfGDRHlfNblyz47Zc7SoHsnYkU8czyc8CPGodNfwfLls2/2nE2BAWdLM+QAJwvoK5zLlPDX0AbiHKwfYtnrHRyPL61iuH7QP8ArGniO8tWn8IC4KkSNUgSwmJAI3wat8HYum2/eXmUtsAJNuCMgtkzHXzrbOX16bVL7BK8vLuE0m4nEMGYjUTbXyyAg9n3nainLOacM+vu7bgI5X/F1A4BmRuDP86yvapdVq2FcHxafEQJ1gL0OD1rnZf9mt9mGNey5XEkkHAIyBv0pXGKlXoOz1s3Nrmy5i0ggx4izTtneJqDmnaQ2rLuBaUqMeBYJ2gz7/Ogo42NkciTJEY+BifhNM4tL15NCWgytvILkjcYgAbbU7hFLgqlKzP8X2v426E7y6AsgQqW1GxOwTaOnpWq7C85uLaKniboXVOhAidFGomJ6gfCgK9gOI8McPeMR4gpxA8jFGOB5GvClf1huJtal1EGxKgz7IbUdR/7YrmqkXttmu4682WEaowzsz3Ov22Goe6YzVbgbzBBqJJzMkeZxNXv7Q4BkLBrt6NgIWcbSY91dftDwagrZ4U3GXT/AIhC5In2jq29BVsUklxMnli2+tEScRn+dV7vN7K3QhdA2ZBYCAYIJMx5detSW+3ztatvas27YfQNJlyNRyZAXVj0rHdtO0xbiEV2mFJKJbtqA0DTkQTIncmMedUc5VdUTUI3Vm/s2Vuhgj2WIBmLiEgxsQCT6USuckti2TcaBuSDiBny9K8HXmHDrA7pgCZIK6hsQOp869I7OduLPc27Vrl5uMihdTKFBPnBP3CoTlN+ysYxXo19yzaE+JwYBEQ6+YJA8QmRmqyt61T4vnl1103Ft2l1CLNkAjUDu7YkiOgxXE4n+v6NWw249I5Wr4EBPr/Xxrv0+GapjiTThxkbyD8PzmrUTLg+HxmnJbJ2GAYnMT1A92KHDmQYugY6liYGV1CRk42zQTnH6RbvB3O7exbvLAIZWa2w1HqBqEz5RSSdIeMbLvaDtMthWCaWuR4YllDSVyR0ETE5+Nc7D8fxF+yxvsrspwyjSSDG42wSBI8/Sq3LP0tKUCXOFuu0nxa0LZOFkgEgTFaDkvbKzfuKLfBspk+JzbAUdSSoJI/Kl+QfRF6R/R/lSqlxXH8KXYlQSWJJAWCSckeClQ3f4DRfp40lt3XSVkjI0LG49PKN/wA6J8Lw95twV1AaTInHQyfKfl502zx05n18WBpz9atWOcIF0gjUMBgOs4PpG/z8685KbZ2Y1D/0Q8w5c6keLWsAjzB6zEjc+dQ8v4q4hui5c0xiBhwfNcTEfhVp+IvSSdJgjImRMEyN4+PWpW4pXYQTJxA9kmImIzkbfXagnXko8cZdi6C/J+0xjSGLAR0nB6g+oIiZo7y/mFu45IBnI0soE+ZBODvuT51hOM5M9s/s9WDI0kwdh4QdhjYkxnNO4HmPEqVuAMBIA1Qc53jpijb8rqETljdSN5xXZ+3J8Fso20IoI2BkdSfPeqy8AASe7A3E+R3GIEA+k5+lXkXaXVJuHSB7S6N5Ej1U+XSJGaO3OZ2Vxrz6RI6Zg4rohJSRZSvqMpx/JReKkBQ3ViAxxkADylljGOsmstxfZhlLCVG3/ThjtkGciD1ivSW7tl1Ja1E5GolQY2In3TIPSa5yrtJYDsri2mlRc8SEsGaJA3mMgx5iqX6MzzDl/Kl1HUAzD7JOBHQqDk1pbPLOKMaLB0xEQyiOm4Faviv0l8Gk/tGJG4SywP8AyABrL82/SCt3iFXhnuDw5RkGkkEQYGQSpPXoMGa6I5XFcIyxqTtnH7F8S7Bn0W9OVJZQQT57np/KpOK7HQC128jbsQCWgRkiRms9zHtrfcMyKYB0wuoFQBLFxGPLNMTtJeuEd4PCsag2oA6/CVmAQIbfJovLNg+OKCVvg7HDuGu2u/t7hrZZGQeZBnVAPmK13D2+EUAiwADBl2jcT1JryPmXHyvdi5qHsALtAJAz8q1H9vIbSQGc6QY0gxAg7iKWWSS6FQibi7ze1ajRbtZwNIBM7gTEHGd6XEdr4HhB8ui1gbnP2j9mmk9PZ6YggDFUL/GXWaS/oBj+jSbyY1JG+udrbpGoK7KJGnWcz/tH31W47tQCstp6nLz9N6w3euVgsxBkRMD6e+k/BqBLRE9In60FszWjVWuZG4NUzuPDkYPTUQTUVu6ZunO4zjpbWJEYzQH9f7u2BbZSR0MHc5yGmc0x+HvOxBe5b1RMhWU4jcffX04ZFqkjhlB7NsK2uORbXDIzqCe7MGARCzmfWPfVLm/K0u8SuljqcO2QRkAAGDGNvlUS9mk6tPkZK/mKM8JZVCNPRYyROSDufdT/AGl/ZCWl1AYdlrkSPFvBkL6ezk1qrcqqIh04CEKQNUKdRJGZmfnUDXNtt+sfeGrq3SWHSPLPoOp9ab44o2zCtqFGFgTO3XzOd6nXivd8Z/IiqPDWmYyRA2nA+h3o5wPLoE94QciYEEe5gSKWeWMFQYYpSIuGLPhQP+0r/I01+Ucd3p0iybZjSPEzz1BGuD1zFXrHJi8/4UzJbQvTpGc+uKh4rgjZU21428SZ/ZMqFZIkK+i2rKCTsWJOK5pZ5SOmOGKILlvjLZ0taXUcwViY9QT6UC51cs98RxfBIxFvvC5YKQisFJMwYGrYZzirvE8be5dwwe8yNcN0CVkDQysIM7DUOnpXnfMe0XfFnILlu8Ub+zAgZ6ZPwWoObfEVUUusHcT3nfsFm3pZhCkwsMds7AR8q2HYm+QzNduNc0qW0s3hMSQIjMmN/Os7y/s9xFzxAgzkNIMgjfcsPiK13JOSXQym/p8MCUaAVXoVgda6oQkzknNGit9mLTAM/tsJbH2jlvrNKrf6wP8AMPzT/wAaVdXxo59meJ29bZ6E+6jHA8HG5BJjb4TVO7YYrK+caQNonGMbj61f5TaCycgx1n7twZrz2V84ddBZHIaYIgZJzB3AIneQPnUli/YdpIGs9VJG3+k/14alLMBIgH16wIHv3+oro4ggSwBIPQRnHX4nHrXHf4dcZqKpFm/xyOGCQzrIWTEjMD060ETiyhK6GmdhsfHiAc7zt0q3e5gNSnuwJOTtE7H1wB865diVueByCBkjUJBjcTO2340YuuUHJNTRb4dWkaZLHBwJ6icb7daKWOaOo0kBjjUWExHQ4k9cfdWZu8xdWJTcLMyfLptIxRKxzLX7U6juwkSSIzuCRBpHceojFr0a/lvH2u7JFudp2+yCJVPYWZUCImc7Vauc0ZbQZ7cajpXWvsZAjDHHXEiJk1iLrsB4CXIIaMaiBnHnmia8/dgssSN4IyMQcH0LCn+avJZZP017cvs3pLpbLN4gQPqSM/GsvxvLXRkY2AAJIcKXO0CQczMQJ26CivLebB/YAVZjTBwIJMYI6R6Ubt3jiYCnAB9o469PlvFdEZKivnqPP3sBlzYEHDkKwEnEwVwxj7Ub9M0D4jkiEKbZAJI/ZmdYjcsAI1ZXSRg/Ca9N43kNviTKt7JII3MjJUzlYjoY9KC8b2f0QSvQMAyhiCpPgbTBjoJx6CaspCtWeaHgiPDGJzGG6Rv7/hU9mxIjYAAHrHn/AO4rX3uz6OrMd5AZfaYLJYH2jphSMHBgQ1CbvZ/wBgjqwJEug03UDNpaF9QF88TMRTWn5FaBTcMuIJ9Z38vlT7dpZ2kz1j8aYnDXFUFQWmfZEnzwJzgESI2HnVPiOcFZxABicET9Qa6sahI55bIIkrp3z188+dPZg2NY+h++axF7mL94zA5JJ6Rv8vKmXuPZzLkk+hj8KqpJcom037PQFgCB5ef51JbuH1+h/DFYzlvN9OCzx7lNaKxxgIBkiRsZ/o7V0Rmn4JSi0FFuDPT4imu/kT9D9499Vkvj3/Wj3Juy73irEMLZ6iJ9BFNKairbFUG+IocJYa6wCy58gCPvwK0fCdlyAC5Mz9kiIByTq3+XzqflPL3tO1sgKp1EEjUJHxBaJ+oo9dsSsAnaJ0/zmuOf8hvwdUMC9gpOLPsliYnB3iPslMR0jH4UF4rhXcn9tftmfAbbhSMjBgANBEURuXhbBRB4xqEagZkSACRJOox8BFU7vaLhGtljftqwOllaTOMHwjVpPnmDgiufb2XoGXOY8baVkucXcuWjC3CdIdQfZIIE5JAJmfWp+C5pa4C0ra9b3FlRJY6oLFmJnPSfWs1wnawg3GNsugBDZLSNlEmZGR7h7qz/ABd8X7sqyhy7IqSVVQCNOk7eKTv1mj1g4gp2t5vf4qDJa27ACFGCOhj7/Sp+QdnTbu6biBlg5zt7ozJPSrHZ4uVII0qpgA+0MZBO0apj4UX1x5j1Fdn8fAqtnJmyu6QRsoigAYAwMbDy6GrKcR6j5sv4RQy3xJ85++pP1rzA/r3V30cYS74+R/jSlQ39YXyHz/nSrBMbc4xbbeEGN5M7znEbSKo8VzZmuErISJ8U58/fIFW7vEBgGGfCBsdxj5gn6VPw/DqQZTBgiMA5wBOCAS1eXi4rskdm78DrXPDE7k4xt1GB5YqweK1P4T7efUZWB8fzoXwnLoZpbCzpgSxYbbbec+lXLnBwsAgEZHWczGB7qWUYJ8DvQWuKtxYadJiNpGwkEnf1oVwNhVuujA+NW0ktiNQ0x0BgN/Wati8RpCnUqpq6aZ1DTPl0G1V7/M7bk6/CwJjeM7SYwZ/qalFN2vRTZSXQpwwV9QwAcAsIhYwBEzsfd8ajvcMwWLRAMsQJkYHzGady7hHAHmyzMyJ3M5zuBHrUl3hjjwiRMdBvn3fGpeGOovUq2uDvd4urAjERn3Ci62NPUYJxG8Cd/OfxqkrMThTIA0t79xPTb7qnt8TgSDpifVSd/wCvWllf4aP19EpchyylgZGA2+ZGRkY6UQtc8GtdWq1pOrUjEKzrhQVUgFYxnGelDi4udVZlJGYIggjMHzNScJy4uukgWzBUA565E+uaEZuI8U2/qbzhuY6lVw6sCfIgk7R18+nlT+DvPLGFKzEDUZE5LNjxiSdMHH1x/JeKdLgiYEll15WDAAPUY33EVftc60lQvRgHDax9pdwDLnIMz09a6oyLpP2GOa8IPaQamtgqDOZKsZOqNJE/ZJMAeUUKv8nZAmCMQwTLZlzAZMCRPkZ2NCbvNL9q5eNprTNDXHPj2WSdK6swsAg49TVLl3aY3wx4u4h7sFlWNHiIIGVUnyEyImupK1aEuuFzjrV20dCBUTRqOIO0SpMKNTRIGNviGv8ADqzFVtXSYjSyqRvcaDGNWk488n0rQ8l/SHYuKiXySDAYEFwDHhjGRM49+9GW5Rwt4yj7QFKnVAH2crqWCYzMT0obUajzK72bstpBAyGaVADjqAVAzsMxsxHTAfiOyqA6VLMwPiASREjxAhtoznyr1bn3ZZmUQqnIuLpmZEEwCdK+EjEDaPWs6/JyMeNIJW7II0eSiSRkEhc7rvinjNiuKMVw/KrYkhSQoBaRgSQoJnpNXrt5QMkeQ23HkI9Kfx/CurpZRdTXCIaAAQ4wIA6aZ67GtJyv9FIbx8RfZrkz+zx8y2foK6YSa8kJRT8FTszy17im6pClSQhAguw6E9BEj1mt/wAp41yhDFWhtJKDwqymCo8iD5in8LwSWUCL4VGM/j51R5pzVbIEMi97cFsiJJLqSGCzn2V99LOdseEaQQ4/nNtTpNtScvJyMbnOZisVzrtizFhbw6lVBWANLgkEkkEASBn40K4znfeOneLcRgha8B41M+FAp3UMJwdvjQXnPMrDcSzqjIdIW4o0qMAKTpgDI8vzqXXxlG6Vl692ua0wVfDcUwxYmQYAGIIPUz1xtQLnvB6ESNLFwWLruWBJJPyaY++nvxHDs5uNqZ/Awg4MMRcBIOAVj4nBxVYobjAKMCdK+kbe+nXCbZDY7SXlti0GhOoUAFuuWGSKu8v5eL513JAEASJkAbE7n76sWOTj7Qgg7Yz76Km2I2j3GurHjTds55zfhBDglRUC7AeRip1cr0keeaFWVP2Z92anTi4MZHu/I12ppcOZpl61cB9pZ9UEfSal7z90n41VW/6z8Y+lOLev8Q/GmTQrLXeP6/SuVX0H/T8zSo2LRkXkKAAQSZEmOmPhmmW77FV1aYyFE5j7Xvnp1q69gG74lBJAY5Ig9PfVu5wKqutR4gBHX2iROOpgY6TXm9kuM7GqBdrUY3w2+QNO4+kHfqaJ8OdQltQadiMEdDJ9Z+Vd/s+bRGA4PTbwgjHlvPwFSJwY7vJaVUQcmWO0nzzEflUpTixfJaUldMaSrYgZ28vT8q5+qI0uCBJI1bAk5K7kD+e1UeAdxCtjBIYyYhgTnpuRNTXOH0+AbMcb+GNONpyZz60lVwfaiTh+OZIBJUgkaZJA0gA59JNScPxgLEtPhgE5ySevmTgwN4oNb4hy3iGRO4O5k5k5E/fVi3xTpLlQJbM5PhgkwPSBHrTSgBybYbu3PDI8MwuCcyQM+UCKi9kyxiZBz6Z2MHIn41Bbvq40CT5AdBJIBnImevuq13LGzIAIVlzgHpEDciQZqGr8FLci2oB0xgH/ANmfj+FW7V8hvCpWeoAI1GSTIOR+dA7fMgrRB07menz931ouOO/ZkCAAdS/PG+3lUnBryWxTSCmsbTgzmMKRuDmPjHT4UC7R3zdgq6l4GmF0srLBJUqd8DpiBV7hwWIMEHbB2kj4D+YqpxvBnXCgm4IJxEiTBPTO3oRT43R0SnJxtAXnvGut4sCAc+KPEwYAGckAx5AVnuJ4lm9rpgYAkHzgZOa1/FclN1TELcCkw+AYE6T5E9PWgXNOXC3bU6kJJ0lBMo0SQ0wPISOtfQhNSRJJtWUOVKSdSrq0wSPpMfE1u+zHaHuSzAFrROVb2hnUCBjUYkT6VhuFZkbYwdo33kZrU8JwfhskhlUqzkgagNIMjAJDQ8Aes9KE1Y8eHqS8xtMQuozqKhTnKxMSBMVSu894YlkBt6rY8ZAIUGTIGIJmcA9TWT5sDxaa+FdkQMqOVmSNKsIM6mJUifDuB5ipeCdVSSNRtlbbvc1gAMwClrZg9RJAMTNGMfbNJ/hqbPL7LRcUKwOzQDAxsTsMTVfjOb2UgM4BLQB6mYB8pg/SgNzir6hbdgNdtHINvu7eCxUr+1MlPIkRneuc+7IByjQC8IzISdLMDGGwB4IEkxnEb1VzQmpS59z29Z4m5aKkoipcCpqKMzaTpdycSrelAuOtPxD6PBbU3daIC0Lq6Akyp1AkAn0HrpuD7JPcu3WF3vLcAMGQhg3hhRHhYKCs+gPkamflPsgsDqkDSNJGn2I2gkriSTk0uwUjMcp4M8MwkKxYBjAIIAJK6g/2dMk+8edA+a8vfxX0g94zSijvBrGQCGk5BeCR9k75rbcaumWuNaVZAHgAbAA1I6iB7RxnY9BQNefWjea2wdVJRpRlBLD3gh/ET1885pot3YGqMha4oNKuNDemBPqOh3o3waLEIRjqep65OPSiXO+R8P8A4loIfFrZjI3BIVlmVEEdIJG+9CLFhrYU+yoYZEgFWghsiAM7+e/WrQmk7Izg2i6zkQfPyzTrTRkbesb/ABwaga94yrDKnJldtOrV1EQKkNsq0jbqOldkZpnM4tD5YdPSPP1p4aVPmOnp5zSF4TBBH1HwpOI2yfl6/GnsWjihRmemxkj+RqazxJG0Eev5VEZ6gZ6+Xv8ASklgxOJHl19xG3xplIWifvT/AKfkKVVwg8zSptgag64y22MPqckQBvnBB2ANX7fMQgCTDHB3I8W4z1ECqHeiWPUzpwMEg/f5+lOWw/fghtWxPQjVv9J+teflFSR02gpe4hu7XTBbcj7vhCmrfeRpGCIJ984jyPu9KEoStySMKSTGZnGPeRMCrVvil0iZBK/UZjO2B0muSWN+ibRbuhC2rbAB9xPl51NbdSwBgkSJH+6NvRQN6GHjgFcgk+KW6Rtt6ETt5CpuG47WTJksNQI6gHxE+WY+Z9KPxyoUr3eWhCBmVGkRnyj3xFMvWSFMAtpAMRtkfOYoz3oMDzgY9o759DMelK7eGcCDgzvv0EmMAUXOXsdgPh7tseKCjEz8ekf11q/wXHa2AEKR4siD7MzHXAPXyqE8LErt1k9QCMT0O9VrPCEglFJZTpIOcQZ9IIkfKmpPobaLJtKw1IZkTkQMT84GP/U1Y4adJMl5IjSY2BmQTvPwk07gr0aQ66saW26AgbD3Y61C1oamKGVBjSvhIOJG/nNAdPll7guaBQEJM5AnwkmcTjbAnyq5wnGES5YwpiSRncbTtIHvms286lLKHiT+6RJ/P06mrfB3RcEAMSSCBJExEDf18qSUCkcjujW8RwS3l7y3CkCSssDMzOMiRMnpFUL/ACNm4wG3bUL3bakLM2sibmJwQZj4iYzVHknFvw9wElgHzE9QSunB9CPcaN3OJ1uly2SsBiAcCZJ6eU5G+PKmhJwZ2wqa/wBKFngrFy82m1Ag3ijAIUa2BrRcZUh/n8KJ8GbJddYQDMW9XduUjTKHw6sAGZM53qlxhZnW4C1tVC3WUp4p2dwwJ1AzDSMxkU3g79tdSM/eq+mIYR9omBPhMtgg5z8OmLA4otXdQvd4MqJcB3DMgEEaQmSRjJ3DDfpBxnBm45uCRdZjra5qVXVRA0RII6EMTsNpp91FRpV/Gn+bELsrAMCRkhDpnZYiuLx126oTXrTWQy9YgEKQRBIY7xG1P/oC09mR4kWSNGARIIGCS0kqevsny6VFb4vuysAIym2CXLSAMbmV0mCPLMEVHftOjRJtakZlzqBKi3qjcaiNWPDnYCqKJdZ3bvMK3VUBOpFycQVjSCsiY6GtVm9BXs7ztla6lxiSCb2pAF1FpWQICSQQDgZnbNHLXGtdB7sL3a7IysGGdQH70aZBiYJ9IrG2OYElXCC26EWyMqZYiQ3QiVQ7beR3sW+NuWSHVto1A6wRqElg65I1E7jrIouIthPm3CLxCLbcOq62YI4B0tgkB0goDkZnbOaznGdghc0OB3bgMX0EPbnoQpznxYUdOlFOG57eOpXi41xlEvbVSSGgI7NE+nszAPUgSrzC0LWo65JBJlQoLtDDUDKwQ5g/unMEUbklQHFWBLXJm4f2XdtRClSCIPRk6EAmCJMTPSouGtMkmAFUMNOth1MMrKfCCTBH0wa1BvK1rvSQbYPeK2mYzpkkEjAYjz69KH3+Vm5bUgKYOpWVoiejAkEAmCIYmSKFsxneM5NaYzbGkAzCuGGkeCVciSZ04J3mMVRNhkIJ1HLgS7e4MDlQYMQcSN60vD8uY3WZXUy5lSdPjMZHhDScghonzNUuacvco4tvBDEgFc6GPiyJRiBGNyBkVRWhGkwLbhJ1qVJ0mPEckT4PKdRwPSrvDczRogysT4tU7kDJxmKrcJYuoCL4UqIOkkpqUAMRjSf3TPSOk0zjkEtcUOgDeFVYOiR49PUskEweoTpEVWGRrhKWNeQw72yN/oY90iqV5AJiZ+dQ2OLLgH9nBwW9kAe4AnVBBMYEj1jh4pF8RYDwgzKwQSRIzJzjaumGRMjKDJQh8/p/KuV1XUidYzndaVU2QmrKr2mLeEKAAWMZI6Tp8hpFRcDxDPqVtKtBHigCQJHiYwpz0pUq+RDqo212TPxDMHmJgGcZIzBE4OMGle41mZVDTMb+LI8EY2kAfKlSpVJ2BMro6sHUdWnIIzB1An3kCiPL2Qieu0DOOs+QpUqWaaiUSLq29IDBiSoZgZwY/mPoan4Mi57QI3Ef6RH13pUq45yl12F+SbiVNrxAGDEN5SZJ26SKFPwLahdSWBB1TIAxJ+7alSo4pNroWuD7DMG3gYKgenr5iuWuCNstDaQSG31DAkxMx0/rdUqO1E4srW+JOuTlpiTGREEfWmc5d00sFJUmZESIMeyM/wAjSpVaCWwyGJx8OF6hjLY33Jx6TijvA80YLK22ZQQZ1AaT7MnIEGffn1pUqbRN9OnC3Y7+1bviDHVMZYqQ2IaQSYO2R5epobd57b8Ia2NIxOnwkyD4gDKrGMYE7UqVNFfahpzYy/zfQTpVBgTgQ20CPtDrvGOsV3hucKmUAUMDrUzDKcEZEH7RHkW6ClSq8VZlNvyF+H7RupY3AzAqVVVhXyBLAg6WBGk7jMnpRrl5S/a7y0bou630l3VYkhShUMQVJ1DIxqmKVKpvh0NcsFc/Fy1clmPiXVb04IZGJAJBKmF1eQhOlMuWWYkBc6j7cKSYLEgnaTIK56bgilSqnoDXLO8JaZg1uULBfCqiHBXIdcA6gQV2zq69LHDMxZFbIlbbE6ySdRJDkgeeCR9oTNKlWEZM917WlrTBLZ1hrZXWhhmEAnxICRO8T5DaccQrNca4oVrZQ+GU8OkEq4PtiScgEAMB0pUqKVoD8j0uDWG0uMEE+3AyIc+Ueh6ehpnEcqt6XDFgZDEEFkZlEhkGdJgZxjMTXaVZIzBDWk4gHZlVlW5aYMdH2QzAldAIgjSTud8Ghl7spbRtKlrdyNUD2GEsxnIKNHWIx8lSpvDoWrBj8LruCyLVxgx1q5kOm05BOtYHr5iKi5pyogQEbSVMHcMRJJ8Mx03iQuZIpUqLdMDiqGcPo0LLXQYEwzgTGYHdmlSpU9iao//Z"/>
          <p:cNvSpPr>
            <a:spLocks noChangeAspect="1" noChangeArrowheads="1"/>
          </p:cNvSpPr>
          <p:nvPr/>
        </p:nvSpPr>
        <p:spPr bwMode="auto">
          <a:xfrm>
            <a:off x="76200" y="-849313"/>
            <a:ext cx="2609850" cy="17526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858" name="AutoShape 10" descr="data:image/jpg;base64,/9j/4AAQSkZJRgABAQAAAQABAAD/2wCEAAkGBhQSERQUEhQVFRUWFxgZFxcYGBcYGBgcHhoaGhgXFxgZHCYfHBojHBofIC8gJCcpLCwtGx4xNTAqNSYrLCkBCQoKDgwOGg8PGiwlHyQsLC0tLCosLCwsLCwsLCwsLCksLCwpLCwsKSwsLCwsLCwsLCwsLCwsLCwsLCwsLCwsLP/AABEIAMMBAwMBIgACEQEDEQH/xAAcAAAABwEBAAAAAAAAAAAAAAAAAQIDBAUGBwj/xABBEAACAQIEAwUGBAQFBAEFAAABAhEDIQAEEjEFQVEGEyJhcTJSgZGhsSNCwfAHFGLRFTNy4fGCkqKyFhckQ3Pi/8QAGgEAAwEBAQEAAAAAAAAAAAAAAQIDAAQFBv/EAC0RAAICAQMDAgUDBQAAAAAAAAABAhEDEiExBEFREyIUMmFxoULw8QUzUoGR/9oADAMBAAIRAxEAPwDnub40XrgBqgIdlmSQfETa8bn7Yd4Vnqgqa1qtqkqVmw2tB6zzi6t6YgcUzMFgoKhnmBMSGMkgi/wOF8M4fDAMzBtOoAANYxaJvHpvfEINR3AzTt2qrQWGqNgCSQSDvy3/AHGFjN5ipUpsKukGfz3Xw+75G0H44zwGquqLUUePwm6hDI2JG8EjSRFj1xP4rwKojDuyNbMWGpgAYElAOpI8t8dUVkkr3aT8k9kbPL5ltKzULW9oNv8AI4d79veb5nGBy+aNN2DRSKX0kGb2gatxN/h8cXeU7TgnSSCbAQP7Hpf4dMdMOugnpmmq/wBiPG+xo+/b3m+Zwfft7zfM4rqHGEYgE6ZOlZ/MbyPpiwjHoY8kMiuJKSceQ+/b3m+Zwfft7zfM4TGDjFKFsPv295vmcH37e83zOExgRjUaxXft7zfM4Hft7zfM4KMCMajWH3ze83zOD75veb5nCYwcYxrD75veb5nA75veb5nBRgRjGsPvm95vmcDvm95vmcCMDTgGsPvm95vmcF3ze83zOBpwenGMF3ze83zOB3ze83zOD0YGnGCDvm95vmcF3ze83zOD04EYBgu9b3m+ZwO+b3m+ZwcYLGNZC4xVr90RRJZjAjVFjvEnfGBzAzJZ0/E1ACZ1AKska5LbGNyPljpRGK3tAp/lqumzaDECTOwiATz5Y5s2BZN2UhOtjny8R/Dhq1YSx03JAUdIbc+fQdbF/iDFHOqqoETqZzBBvMbt08hiHw+ta5U6STpZDUBBjUSADAEHpvbyLMZ7vQT4lZ2kwfBp9AORsIGwx47gqs6bE/zlf8r1NPLxN/fAwv8An6lPwa28Nv3KzgYWzWTcwNVWoeSuYBkQZY/CP7Th+nSZmlVAndpI56iTe/p5DliJlGmtVDsF8Tyx2HiJJtN7QMaOlw2jBU1YYkKFBBYzMTYG9jPTobBVjnJ7AbSHqWWp0WXwioryCxhibhtKqQFJEDYnrbnY8Uz6K6irS1xdDPO0x/eTsRyOKSlwesMwKRnSPEr3IU6TpKsBvaCDAsfLGsyWQCU1QhTpJItbnsPQn5nffHsYFJx01RzyrkgUMpSza946Q90JvaD8jtz2xKyXZ6hSJZKYBJ53jayzttOLCnTA2AEmbdTufXC4x1KC5a3J6mMrl1HIbk7czufXC4wuMHGKLYURGD04VGDxjCNOD04Vg8YwjTg9GFRgRjGE6MHpwcYEYxgowcYOMCMYwnB4OMCMYNicDCowUYwLE4GFRgRjBE4GFRgRjGsTGCjC4wWnGMIjFb2hn+XcrrDAW0T8QY5RMzi104gcWymumwJOmCSqkhmj8uobA4Se8XQVycozGjVpGhZJkrsoMTcm9hYevXEd8sQPCdSzGpZi5MDYETGx6HGg4t2TqUtAPdCbTru5N9IWJ6gHbacMcW4ZXoUFp1IQNLd3MxpgaugJLXA3iYx4+iSXuR1KSM+avkfn/tgYN0gw1jzBBkYGJ7+By3p5HU1UlYio0E+pPW/rFoxOymcNOoroUZgsAEExyBtzECYv88VmYzDPV0sLd4wm8jxG84m5WBVAJLJEkiRHSTyEgSTviCctS33M1sdC4NxXv1DAR4Rq3Hi5gTeAbScWMYzPBs9SVAiMwBY6iZEL7VuQ6avM40mWqFxqiAduvqYt8Me7gyao7u2cc40xenB6cL04PTjoEG9ODjC4wcYxhuMHGHVQnYE4cOVaCSNIFyWt98JKcY8sZRb4RH04GnEX/F6Noqrfzj74kLmFJgMMKs+N7KSGeOa7C9OABhUYEYqTExgRhWDAxjCYwIwvTgip5CT0/tgNpKwpXsJjAjCtaxIdfmAR5EEzOI1DiSNU7tZdhuEhgB1ZgYXpf9cRfUY1HVY6xSbqh+MALeOYi0HntHXD1WroB21RMEgKg6sdh68+WM3xTjR0N4ilIyHrBSKlQbd3QDXRORc3N/ZEY8+f9Qk/kX/Trj0qXzMtG4nTFQ0wxaoPyIrufmBp+uJKOpnxARyMg/XHNm7Q18ye4yaaKfurMxtrqOTv5nyjF9xHhNTLZYw1StWChnYse7pdIG5baBe1yBOF+LzPZDehjW7L/iPEhRuVdl5si6gt/wAxmx57c8PZTNpVXVTYMPL7Hocc/wAj2tzGUq6KjLcAOF0+EMNmCSsxupv6HGrznC3amXyVYI5A1UxASpaSzqfYJEQfnvOFh1mSHzOzPp4S4LuMMZzNCmsn0UcyeQGMxwbtVVYd250upKsAgZwRbSuqdN+Zna2GuK1czVzTU6QV2TSpMgBdUTAGwix53O046ZdbcWkqZFdPTNdQbUqt1APzE4XGFU0IRNUatI1AWAaBqA8p2+GDjHdjmpxUonNKLi6Zj+1vAxVq0ims1CHuDcKilgNrSTEyPQ4hjsuxplsyStPSGZUYtfSWJ0t7MQF3PrGN3pwlqYNiJHQ4V4YtthU2cQzDAOwERJjULxymLTgY3eZ/horOStWFJsCuoj4yJwMcT6bIX9SJizpNSprE+MhT0OufsCPjPLErudTTTgEx4VBG1jaSQOs9ZxXZ6rNR9hBYWH9RufPngZExUBBgf3EGfK/rGPOcSx0zstkKaKCzSxMAErE3NgDc253HQY00YznZDhvdg6oLFZAiSokiNXw2HT0xpgMe508UoLajinyJjBxhQXFXnuMaQdCsb6VaLM59lE6km08jG+GyZY41cgwg5ukTKuaUED2mYhQoiSenl8cWtLKprampWpUUge1ANgWIG+lSQC0HkAJOKHsgyslWtVVO9pNoTSZTW3teLZigMEi12xZcEy7VsxWVKbKtN1DVkYqxeJZdS3IAaTePFEcx4+TrMk3XH2O+GCMd+SVmc4aSuEgCmDrqQYBAmB1afygmIknrkf8A5OlcFKiaC0QS8hj7viEXmb2MRvGLTtypI7qlalT8AAMJYjURe97X+pxkxwBaiqKjeFzoMESLkGx6Rv6Y53p7llfY1XEuz+XVUatRpVaa/wCYyM1NqZPMDVBQRJWNpNovKocCpK3dqkU1AYOoWIadGk21GxkX25yJzPC6LZV3ylVg6OAabgMFJ37pydmKGYk2O+NBmOEdzlqdJe/ekwt+IJolp8KzGqnOmUvG4woSAnEahDNlw2Ypq2kkIe8Ug3VqZhjbmu1rYssnxFam2oMN1YEMPUETilyGarZbUqkBiZciZU+EaxyMRpMjnOLGr2krOAKtJH/rBIPlY/ocdGPqZ4+GSnhjLlFoB6/I4DCN8Z7vKZcs1SuLgBA5A9Z0kjpE7YreJ9t61JwtKhoEwCxJ1E2ALA9ep9cdK67J4RF9NHyzbtlSBJhR5zPwUX+2I2YIVfG7DzHd0x5XY/WZ++MjQynFWqMxZEiDp1KEad4CA/GcRs3xDMfzPcvlcrWr6NROkNCm/iaY6G/UdcQyzy5I6nx+B4RhF0uTUrkaOZ8dNQ5PhGqq0PAtzIc33M254i0+0dBEPdaFJIRmAFFZAOlZcXtMQCYk4hvlXV1kjVplRTUoquqF9AM7lVNuWnzxY8Yz9Q5dKaDWK7FqlMxDaY7wUi4IBI8WneJ07Y5mi6ZXZntaERnRO9KRqfSRRpsfZXnLmLFjJOKT/B83n6qnMh0pzqdiygaLQtNBziwEHcbY23A+HZXMUMxRSmgSohcKoKgsoBkwfaBAMeRmYOKrK50UcsKVKaYpqRVq1ImnA8RCm7tq8IXzUWBnG4+UPPIdXidPKE0ctTWUWSDASmDYNUIklj0ux9TiqXhNEhquaNTM1GJYhiyUwT5TAHqcVlHidPT+Ehe5I7wsKak71KrCGrVj5Qq7Cecjs8+rMuEVataJEBBTQCB+GNliQLSfXFVCuHv9CblfbYTnq1apT7vK5bRT21BClP1BaC/r9DiuelWyj01St3h2CpBqKd2QC5+HwsQRjTcUWsSF1LVqH/8AGlTSi/8A7HZgzRzCAW3Yc00eGLl2Gnx1T/mVolVEGUQbU6QMA8zzI2wJLTszJ3ugu1OaXJ0aZA/+7qy0wJVdgWBvqj7+Rw1lKwomi1OqKKhdRFQgLXLr+I5YCde0chpAgYu8rnlaulUrJemoDkSR+a5/LvtP5WxVZ7gVEqUZi6lhU0nSr0xMeBuY0+EjoJ5DA9uhbjU3IueF1S9aozAzoCkgyrEH2hYCSunpti204r+zxPcyZu7R/pFhHlbFnj2+ljpxRPNzO5sbIwWnDsYKMdBEQFwWHAMDBCcH4lRKVaoPvuLepwjJVSCI9fv1t/xiXnqoarVBMguwnafESCZ6E4ZRAGGkjSLmRPPYiL8rY+cUvJ3nROzmdBVam5NgGdmYkWEsRtM23ABM7DGypmQDjnnYXMJ3zFoAVJ1EGw2gknw/r9MdGjHsdNK4bnJkVMrameRsymXYkBo1QYkbxPL9Z9cZbinEGr1ay0nBNOU1SB3dOdBWgvOowJWeSq20zi04y3c1KuYNiClOlbd3AiOoUEn44h8CyFNHzFFANbrWbWbkIHWnSv1Lan87Y8rqJScpSfZ0d+JJJI0XCswgyiU6YVHah3yIInQrkD5py53xf8O4lToUCruAX1MWWQSznUxttvvFgOUYyfGq4pZ/JOqnQS9ERAtKIAeo0jbEuplKdasq1iGUBiVItqBtPLcD9nEJQ0S38IspakK7W8NAytLurB6hY7j25t/pBiwtYRjGdyaaVGECEcgg32I/XGi7ccWqiPxFeNLH8mlYcaVW8mDrMnYT0GMLmazsrAm5EfO33wUnQG1Z0LiPD6TjvmT8ZEBBFplQNLD8wG45j4kYXkaTDLZuvUWH00kpzJ0v3bEsL7aCGMTZfLEfiQ8FRoN5RYmST4UIi4h42kmcNcfC5TLDICp3laolQuZiGcKj1SbBQxhFHJVffUZlje24+RDHBc81XL98wAU6ylQMCdKtDCp0cCCRsVaeRxVcfaoW/DcosDWEAknkQTYLF5wrh/Y/iWTLoop1aLGSq1VKvAIBAMSCDBWxO1jGK3h/GzTYipSC050SszTabKwa6xtBHlytZwcfdWzJqaew9l+Al4YVayTs0q4+IABxKThebhkDUa4NiHlT5QT/AHwvNU6lFu9pVVSnH4gZWZVJsrIFBbSxMf0meVsaThtT+YoU3ohWnfVJEgw0GJAkfGOWEcvA6S4KKj2izFAinmFdJ9lmifKH9lxiflcwAWzCgTVA1MBBbSIHlA5xzxq2092KVZQ8qWKkAjpAB5YxXGeC5eCtAVKFQ+z43FE84dGJgW5RflgqTaoVxp2XuUBqaQwBVDr1AzJIIG4sVBbr+XlOKft4ppZSgyMVKZgGm43UlG3PTUBP7GIPZ3gmcoZgVKtSm1JlZX8ZPhN/Csb6o+uLvtdwmpXoAaDVTVTYIphtipIPQTOC5NyVsCVRdDvBc01aj/M0AEzCN+LSJ8HeruQPyhwZtbxTidxBadan/MZcd5qvXoHd1Ah10c2WNuYkbhSM1w/N0srrp0++p1jTXVTqMrrUA9llZRZgCwvy9BiFQzf8rnEKLUXvpeDZdVmHdmAdiSQdpA2wPsGybxXsrTSsGDF6L6TQQC19kteoZIAFrETucQMxlkp5k5al4atTSlVlgBSSDoXTA0qNyNz5AHGmp9pEFVaVMKXqFzRLC1KqV6xYMGO1xBG0EYM8LIzMZliC7FXOpR4+Ykgi9/LzGBb5QySbplpUz4ylfuamtUDaKjDw61B8JVhfTebHYxjW8Z4CtSgy0kUOBKEWJO8at4YSJPWcYfj2RV6w1BEeqWLIG1BfMesTBO88oxv+zVVmytLVuo0nziwPxWMeh0TUk4yRzdWnFpow2V7Ruzim009BM0yvjtzLNb2iTAE3A5Yi5ziuY/nNOnwvpChvdG5DD1MxN7Yvf4gcBbWmapmPZR95/pI5RFj6DriHKVEoNVBLIXVG6eINH1O4O+I5cKxyaGhkckjZ8FaaK2iCwPz5eWJ2nEbgo/BUkRJY36TA+gHnibpx6+D+3H7HBk+d/cb0YLRh2MFGLExsLg8LAwMawnnrON+JU/1t9zhs1b2+Uz9cKzh/Ff8A1t9zhknHgncavg/EgBSRyqjUDOhWMAXOqJljA8tvPHWeG1S9NWMX8gPhAJj0N+t8cN4c8uoMXgC7D4eG/ljtHZSqGylEj3Rzn9T8pttjs6ST3TIZUDiXDRWYq7A09K1RyanUpuCf+5fs3lij7NgmtXzFUAd8yUqFoACmosDoR3d/Iziw4zxIZbMa2X8NKWtjpmWdyrLP9SKcUrcMcCkEqg0U716bEmFJJOsx/Q8D+qTbHnZbU5KXk7sbuKaNMuTFejTJglKneIRf2XMfMSD64oOCdo1ArrW9pRpYkQwg6ZjqWF/XGk7Mh/5amKqBGGoaQZgajpnoeoxnu33ZqVbM0rP4VqDkwJA1HzFvWB8ezLhWTGpx7I54ZHCbT7lF/EmuyjLFfzKxZtIAYwFAYjnpm3SMROGAVa2WgHSzoW9FIZgfPwxi1ztAV8rTpm5Dq4k3sNMehBM+mK3P8LqKF7hpcqysNgWI06k6Eid4ECccCdxo6qp2azinaClTKOGLJQ1VSoFiQdNFJ56qhmeiE3jGT4tmSZWux77MPrq6R4lt4ace6AdhzkcsLyGRqVnGXSn40Id5eVZhZTUePYXaAPzQN8ZXiOSrJVbvQy1dRJmQ0zv8+YwY42lYJZNzoWV4/wB1GV4gG7t4alXUkGCLMHGxBsSPjvep7QdjK1NzVp1xmFq/mN2YctZEqTt4p+WEdn+0qV6YymeXXT3U7Oh5tTI5+Xwg7Yb4itfJqERv5jKsw7twSCD7hg+FvIiOkXwU2vaB09y14bVqLTp0q8Tp8DKdS1E2KTsWXb9bk4vs723o5ehTVUako8ICJKW5KBAvvLXM88VqZTKZtU77Vk8wsEayaTSOY1ALU+ABvvipzFBEYrmCtSk4I7xD4W/qFzpqA3gnz64m1T3KJ2hqt28qVagNMMxmwAM+Uhd8XlLiNfRNTJVjqEc7+ehpY4w+ZyC5du8pV2YBvA9MEOI94WAP/Vi0ynbDOVHCN7QUDVISOepj7LSDzBnlhtP+ImryX3+KUKY8S1FYbqUYEeWkjF7wntlSaymYtpJE2PMbgHzGM5kOOGu3dViGKqW8MRvGxX6bem2KHtBRRmFSl4X2LBgA3SxNmHqZjC12Gva0bLgHBBQzGZrahD1QVuCwRg0q2rn4wPgMN9qeG1Fr5M6WKpWaapAnxAuFBB9mARsNotEYzFPOZumgXMI/dkKxfTJAIEam5AzBB64ua/aTMMRTNIgoBIJLC4Ghp5GP+Rht7BtRdtWSia+ZZStLKgsm2mrWcaaaL10+Kb2Jxg3YVE/EMsw1MeYaZt+74LtN2katTpUB7AOtjB8bknW8nf3Z/pw/wbg6VbtUCljabzBA5nzt6YZRpWZz3ImVYKuw1Ak6rgkFYCgcuvnPljR9nu2jU3SkxV6fM7FesHn6H0wxmOyull/EGkj2iIg8gAGJM9dsUHEssKVTSSDOxHMcj8RfFcctMtUGTnvGpHVu0yM2Uq90NR0ggC8qCCY6mLjHMKdY1iFUFr2RZ1Gfdjn/AHx0jsJn+9yaXvTJpn4XX/xI+WL1Mqq+yqj0UD7DHpzx+tUrOKM9Foh8JyZpUURjLAS3qbsB5AmB5DEuMOacDTjoVJUiT3G4wRGHdGC0YNmobC4PDgTAwbNR5vzp/Ff/AFt9zhpcPZ0TVePfb7nDa0yATysMeGdo9RS/XmfTHd+y9HTlkA239PhAj0+p3xxDggBrLq0xIuxgDp9fh1gScd04BmkekBTgogCggEC3QEC3pPO846+mVNsjlMt2+yOYrVaVPwigxAkSWgFdRYf9Vh/STix4Zw1Qr0AYKyKRm4IPeoZ8vCI8j1xc8Z4Ia5p/iFApuAAZuDz2289h54j5hV/zBvTdWJ5hSFVp8rfTEs0Gstvh/tlccvZ9R2oaq0abU4J1KKgO+8E+RXna4Hlh3iVM1MpUBiWpNttOmRc+eJwptqIXTDCSDzg3I84xmeN8UK5bu1u7s6j/AEg3P1jGjP0nKL/nx+AyjrpozvZag1bS0FKdItJYXLwVF59mD8x5Yh9ps9/Ltpp1FYrbrpJ8if2cTOI9plylMUaYKsgg2k6iLub7jbyxgs3nzUe5tJbYDxHfbljiim3Z0SaSo6d/CjKzRrV2MvUfR5gKJM+pafgMa7i/BKWaTRWWR+U7Mp6o3L7HmDip/hzw3uuH0jzqTUP/AFWA/wC0DGm049rFFLGos82beps5Rxf+HuaQslIGtSJDAjSCYmNaMfaEm4/2xTZfNV8o5WqjMpENTeRqHmGBDD1B8iMdx04icU4RSzCaKy6lmReCp6qRcHHPPpIte0rHM+5w7O8WLqVU1Ka86as/dRM+wSQsfK3LEBc08EBwQTJBMT8JjHUs7/C2ndqVeopAO6qx22BUrjKns02VqyHEqJIKowvsjoSRJ907eUY5J4pxXuKxnF8Bdm+ItRGpHp02KkP3lXSkEgqUCEs5MQRpMfHDx7f5hWZAtHrZSNXS5Eg35gYnni1ZRrQUl2stFRN76dJ+/wBMDiHZ9swTXquHYqsFgYQLuuhRBJJtvE33xzRuT4LavBQZ3thUzA0GhTbpCkuD1Vlhgf3GKOvnFMd2ppyIcaiwbzgi31x1PshnqKaqcoHhwrC0zyaLAGJE8xyJxx8C/wAMdDxqMVJdyayNto6BwXjRzOUdaksaaik3mjKVUx5R9MWfEMjqruY9lqe1tSlFUSee2IfY7IAcPr1BYvUKSOi0wR/5MTh7hObYvUJMqY1CbzI0xiEo6S8XqM922ylOjUpU0Vgq0VKyNyzuzGedzHwA5YV2ZoVAom8MylWAhSNMgzsSfD8cbHinZ/v8tlswRqrUYYgb1KYctGnqPaHxHMYxnCs9Tp1Hd1Ld4Tq6XMg289yBtO8xjoyJ1x2RKNfk2PHBTpEMRTKxJ1vHsbBQelvWYxzvjWe76sX2ECNwCQACRPxxoa/G6ZM91TJ0wGAj5NEx6Ry88VFatqYt1ubR68+uJ4o1yGbs1X8LM1FSrSOzIGHqpg/Rvpjo+nGH/h3wGmdOZWsSy6lZAsBSREMSSSIMgiMb3Tj1sLahucU+RrTgRhzTgacVsShuMERh3TgFcaw0M6cHh0JgYOo1HmbPf5lT/W33OGy074k8SpxUfoWeP+4xiNq6i2PHOok8OoFqiqNyYG5v8Md57N8NNKgihyRE30n6iMcI4Yr96ppGGBDLcC4IiPOcdKyGZrU31LVDAGGVgfFHK8x6wN8NHNHG9zPG5LY32ZdlQmVt1B/viv4blIVw6z3nhYTEiCBHwOKrN8VNSogA7tPzLMyZnaNtojzw3lu09SAKlIlObq2qByMXNvWcbJni5Wnx+2GMKVPuWS8S7gVFzBOukAaL7M6NAAMSC3hKHlscY1OKl2WoxvJLTaACSgXqPzHzK+7iZ2tzHeqtSnLhlA70HwmlBItO+uBYWvO9syuYKqt9mEDcfAc8Tk1JtlFsVvHcyQXcnW1VtReIEmTA6QDioyWotpS7OQoHMkmAB6zGL/tYxNOgJBLFqjAT7Tadx5bW6Yrey9YJm6LEIdLaockKSASJI8xjRqhHyegOFcO7ihSogz3aKk9dIAJ+eJcYxGU45VYM34bEOukJUWykNKzqEbWm+Fv2jzF4QqIsJLzvzkxby647F1cEQeJm0jCKtZV9ox+/98YfO9qK4gw0BQCfEpmxbltI87c8QeLdpDppuzOO8VyQHsIbSQAR5DpthZdbH9KCsD7nQq+bRY1OBqmL8gJJ9I54xufy1CtWdxW5bMLkAwQhkAzAIkyfhjPjO0yJDPNoOkAeohtgPthQzIKkA/AiJ+I3xwZ+ulJU47FI4Uu4piiwV1c4MiSYjYdTy8+e+ErU1pVYMxKrBBuDzIEczHniGuYAJOoTyB67TYRHpidRqA6QSCCPFEn2jAv0AUY4o5JXuWSQxw6klCsKhZ7EwbGQR4dzBE7iBPlMYzXZ/s9UzTtoAWIu0hZm/U2AJ+GNEcqSDHevFgAbTuRtBAxO7LkJUBNlkTHIQ17bk6j88dccspRFhBatyf2benSyNWgzfiis0jrMAafLSuM0B3bsEnxNMyRBuBtt6Ym5Ws381UqOIVmdxIiNz8dx88Qq7CJFyZ9BcwJ5mMPrc+eyGVK/udX4BxClWSn3TWACAGA3h0jaegnHF6lJtbgA+FmuJtBO/nidl5S66hfe4jF92d/hxnM6C6wlIsTqqMQDf2gokn1geuLvNrVeCMY1uZCnQmSaijyv9gDhdApq8ZLC8AEL6HY46bT/AIKOj0e8fvFL/ihLBEmxBa5J9LeeOg//AE44f3YpjK043m+uY9+dX1jAsY452C46lCs6OdFOosgk2DLcSY5gkfLHSaObpv7Lq3oQeU/bHLe0fZoUMyUUuwQC4BEsQCZAnbphrh9SrSYOusMNmIP9sNHqdGxOWO2ddGEswG5A9TGOc8O7U1KBa4bV70m8kkxbmftgcR7TPXphHiQwYMDB2iCPrivxsKE0Gj4z2qFKogQhhJD7z6R+uLDI9oKVQWYAhQSJHMwPjNscyqJVY6QSyCTEk3mT4epPPDhoMomGE3JEj0+WI/GU7H0HSU7RUSN/t8eeBjm1OoQLMcDCfHM2hGE4nVJq1J99vTfDQWVnocP8QpxVqA3h2uP9R+mGlWBB2Mx0O2GHFUq5GxIgz6HrjW5HtEpQFnAbmCD15byMY4rGDJxOcFIKk0dOTMO0EaCp2YeIGOhH2wnvEkhhB2kSAbX9MYrhHaWrRiCCo/KbfIi8+d8a7hHHhmG/EgOze2N9oVTeyj0O2+OSUHEvGSlyKzOaBfui5AKHQDEElwABA6ScZ05Uu6oCBLRO8TYmcaOtwwd8XPi8AUTyYNJjzMi/KCMVvCstNdV0mbnlAgEx+mKwlUWBx3SGe1fD2NIMYJp3ke6YBjyFsZ7s9V05uiV3DgDlM2/WMdMfJAyrQZkb2gi+2w5GcYnL9nTl6haqJ0wy9I1CHkfA42Kdpo08elqjXtXOhkYNci2o33m5XzxW18uh2NQHe2hp8iDGLtTqjSxkgECJmeh2+E9cFU4exEvFthBnawN7nENVDPH9Sjp5F2kLXqKP9On5Fah+2LhcuO7pqarNpBBJPtS03kHriPmaR2FOV5mI6X1DkPLEdfDEky1hpI9eYAiOU4zyMi5aexZ06Si2lD5+Hl5YrOMPIHhEe95bC42E/bBVa5B/zGKyYIWJgCRJMx6Dn54j56sDA96JnYQedonpc/DA3ZnkvhBHh6iqQu2qAwufUTb4eeJJpKCCBaRMETCkAei2PkScR8jUZnGqDpIOqTvuZjnYnpvhbm8GSQdhcW8gPL6bYDYtlo/d01eCJaf/AFix38/icZzI5qfwlJ1VCE1C2kTLMZ6KLRixzDygO8jxGNiABHzvhilTFMTzIJkbgW/cYvjfsbKt9yy4wzLTYKFNgAwgGAQIbruP3tn6ZJel1YiPLxbek3xYZjPGOY1AR85ty5R+xhjLWq0pMRN+glul+uDjezF1JmxOd8z8xjpHYDMastz8LMPtjk6P0qA+s/qMaPs/2gqU6bUEcUtRLd6oRm2AhQRpERuQd+WFxyUXbKaHPZHWmW8naMNrVlNX+4+Y5Y4F2hyWYZgxzVaupJB1lpH/AEyVI9IxmcxxfMoWpivWCoSFXvHAA5QAYGLrMnwZ4HF0zo3G82TWqMwPtG5t5csZzi+bLSqkhYBPXfzwrJ5yabHvGLaVJY6t5FyQST8N8KDsT/mU29SvT+sT/wA45ZbuxXxRQvQJbQecwZvHXA7rygeny+GLnuiJP8upFp0rc+mg9cJ4tQpqw8DLIU2aLwJ3U/HGJ6SuyzlfEpvyvbDtfNqZEQec3n9nFpm+zVRDBV15jSFeRyJGsG4xW5vh4Xw98oI5OjqQTtMBhzwNLvcNNEVMuY5jyJg/KcDCzkm9/Lnz7z/+cFhtINJj89T0V6qtI8bgiL7nENUkRjV9qeEMGqVJWpcyRZh4j4ivORY79cZgZW50zA2JEEibemOuMrVhlGhLG8bdDzH9xhPd/P8Ae2HO41SNiP15YSrRYj1H6jDiiFJxbcMrKdK2pnUPxPEPIgkbDDWUyCuGl1DAFlkxqjkI/NhKqeW4/e3lzxOVMKVM6/3NOpkhUCrqZd1Ju2qCb9Te/XGV7KUhUzYpt7OlyLDcDqRfBdmOMfgmiwYEsSDMwCNUnaIgkdcP9ndNPOUSCGkOGMMokqbXufXY4Xbgpd7m0qcGWNIdlWZ0mWvvdmJJxn+1HCSKYh9RFgTYkEyF5yQwxrVrgnbFbx7h3foALEGbeYjAcYrdDW3sVPZ/JtWoghoKSkbERcSDPr88SMzwdxFtXWLfGZxC7PirQqkMCFcX9RJBP1+eNVTzk2O/688LoizanwZ9cvUAIi42vpWw/dvM7YaqcNDDxgEEXiB8AAY/fXGmqFW5gz/ziur5MGbA+ZEm/rOA8K7G1vuUVDJUxMgLpU8gR8CbwRefvhnM8MBBKISg/PFgeckHrabYsM5QYNqEzsSSWJ2FuQwKVcikFdRbVYk2O5/8jePLHPJNOmb2y2M45VJLCAfkSbEesX3+OKzNZzwoVBIJLGwtBj8u3r541ZyVCqw/DAAv7QJgGDZz1PScO08hRR0GlWX2jqfQDNgqsFK39Rt54CSQPS+pnTUmFAuRsbXMnnHTfbC8vlzURhexAJHlH0vi14nwVHam1IPT1W0NeDcghtnWOYnbzw7lOFimoV1O8s4IUQQBa8m46c8VtaKRlj7MiUMuhQKylhKggNeAOYETHTFIU20EBlJieUtAn0nGyNIMp5kWF5POPFERI+t9sQMvwgOSoAlSYM7yxsREEW3Bwcbq7A4DXDaBBZm3gjSSD6zFzPLb+0yrl6bJI1KYsysQyn6gjlHliJ2g4dUy7isVhJHhEnlqIMQdJgwf7YvabeE61EFRYEG0KZBWxIAPwnylNLRSG2xSDtLUyxArJrQ2DqLHyjkfLDrcIymcLVULAsJKqRuOcEHlaMSqtANZgrTuGnSZkAgmQfuL7YzeVydShmWdaVQUe9KKySR5LLe16nGSOlTvZltl+HgLpJBUqAJQHpAaIJ29bjDS5KAfYiIEFlU35SYHLFpxsKKBrUWYgFS9iBBMGAdiDExilyuZqFFdEJBaNibdSfURcRGG0tqyGSKi6ZP4fwLvKtOmzdyHfTrLIVB0k2BCyZAG/W+NPm/4Y5qZFVNIUA+NtgILRtJGMdnKtVSlRFJ0GTCSQdMbGxt8fri6yn8Qa5NOlLKarKstTIsdyJAFxYdJnlikIqtyLS7GlRn1MHYWBuOYiQonGbTg+ZbN0w+VBoVKqAscupmmWAJ71V1Tp/MTjRVeNZUCorV6RInSA0meoIsb4gZb+KWgBQQQBAhuQsOWHgt9x8m6MjxLKtSrVaf8pROh3WdFe8MQDatHywMbM/xDpNdqSEnckJJ9cDFfb4I6WYvidQAFBT1F6k1CVgKgJjTzknmOkWvikPBirlkBhm0kEeIWvIiDb0ONRm0GsmYhm/8AY3HrhgD3f35D9xjzvVYzk2ZfM9nHdLkBrQRcwJEED54jf/G2JBH5TzMk33tYC0QL742FKoASCpvuOdt7HA0ER0vNj5keGbdcFZpomyiodmlDSJEiYMEb7fvlh88CRRI8xHkTM2/55YtEJNt4MfO8fvphN42222noIn5/H1wjyS8moiUcloJ0x4tMciIBEXHT7Yu+G1aJANRZOrVAmR0aetzbFfzNxMfI+U8sJE7bAn1J/sDja2ZOi6rcdMkKvhNluJB5GYjpiFU7QVjAA0gFp5sN9IB6YjNAF7iTM73G3Uf84QucBIsZI+cC++G9WYbY/luOMuogqxuZeTJP5SAZPKB6dMScxxglgVAXaRMiRaVkTviDVyqm8ESd9pFjMTMGBhQoFVkQJI6W5n4/2wmtmt9ybluJFSFFyOfltA+HLzwup2gdGKmnIJtJgi9xHl+9sQKhgyYJAEb9N+hj1wKtGND+0ZcEb+7Yx5n92wyyS8hVk08SZwefTYHp8RhnvIMrefykR58/l1w1TpneI5kQbdfleMK0WkiCSDBve3/P7uspN8gpjlPPMs2MWIBMQYHIHbzw2+Zs0yNW0sSR1gEm3UHeDfEepTMWPoPQdfL9BhyhJiReP9vh/vzwLYbl5B36lgzDVGx0sCOhgiOW9/LC+IcerNEooCydiBb0v54Bpw0Tfp6i31+uCeizDwyOUcx8OvphrD7vIhs++hY6Cw2I3jnzOJHBuP8AdOxCM0oR4gBp/qPvL6xv5Ybp5IgCxMc/hYb87/XBufyhZvvzFvt5zyOMpUGKaYdTiTGq2p2cOgDXMgi4I6b/AC9MFV4joA7sE6TPhgECbBeUAcr8+thTI1Nz32HL9PlhAfoFv0+wPphtbC5vsJq8fqadRpsTaym88z/vv1xL7Tca7ihQ0rqnxQPeI5x06YgtQJjUPMQeUxP0xKoVWAlGI5SN/SfTphvUew0JtJp9yAOLl6bg02ArLBWZ8R2cfSfn1xK4ZmNNEKAZWQfXf9cKRSDbc3PnN588FUsZkHn6jB9V70K5OSX0FtnKga4j+1v3GDYuTciYIFpAnci9jH7vhtaviJDeUm/M/bB64UwOW56f35YX1JeREito8NWnAZi0RyifLD38hTmUERPhkn4GeX98Swx8pG/Keo2vGGKuZaAukR1Jtzn5Rz642uXkIYySe6o+AwMPmowsJ+X++BjepLyPYznK0M3MBmnaIBM/fCabBoIMWnpbaw5/8Ycr1hqfzY23O5xCqONgCdxG8GZAHy39MSZAn5WuSYuYEkxfoLHfb7YeCA+G4m8gQNpifmcR6VZYX2SSLm8wb26XO2HFrsD+Ux+XrJnSQLkzP0jrjFNqGK2XJaAZ+x5iee03w730G8Seu3mBPPBZogIWUXm9oiJt6R6emGKVMNFpuOVvX6frjUIxwH3RA+/x/e+DGbHiHLf7z8cMMAu4I3iGtJ+nT57dYhpyzDY8tOq5kkQPQH1gY1Ck014a/NTfkCPZNr3m9sO1WAKkbXv5b/Py54hFyDpYiTy9ReekyL/HDgY6BY2sR02EH4R88Ggpk5q19JgssARseYJHphp2sN77jf8Ae+EXkgWtBPIxsPOLfPANcIRJgkyZkz1aeX7+OBY6HGm2otqt8AJn6+WJG8AKDdj5QYHST1+OCyajRqMG5W9h0Hx8sPLW0jTq07jaT0P635YB1wx7bsmU0Oka+nQxO0RG3K5w1CD2liAZMyB5E2jphkv4YIJBUWmNXP49J+98N100rJMbWhTpnkF96SN/I3wSrSSHTUUwooyJEWYtO5iLwcIr1lRZdUubCInnuPMc+m2EU66MpCbAmTIJERMnYmf0jEGq5YN1U2sYI96TE7+WNQNUaslniShQAD4STfSRPOB5eQ+GEZPi2sNrEAEy2qABaIkg3IjkPliqq5bUAdTBdQEAzoM/mHIX3ib3wpg8UyDK6dLCxDXleo9ARyab4OlE9fey9OfSwEzFyIYRPTrfr/vHGZABsNQBKk+yRG5tM+X9sV6VkDkiUMRAspHkBexJvYjbEf8AxJncjVqiROkKb28RsIm/W+BpA8yL3LVKbeKGmfakxcD2biQJ/wCNsP0VBJ0pNpFj1jUTcgW54g5OsgGljcbHVI84A29PXfDi8TCsutCQSAHUBgZ2uBK/KPXAZWLi1ZNpmCPCVjzK/QGI329MDMBSd1EX9kcpuCAJ6XxCo8fVSAGJPjCg8wOpETa/ngf4upgaVN72kG0WI9nltzwaYNcG6FtlLypLCbb6hzgYZ7lpnSbKYmNiNM/XCqGcW4uQLXBt1uB5fCcTDmFJgDyMnkDN45fu+Mb012KhaTAW9kxf/jp+74k0q2m5GoR+lvrfFrRAPsheYA3j69f1nCHOwZZJtMX3uTA8tsCzLD9SlrPvbzj92Bg74UUKj6f2t9fXFhWy2r2bCTzG3P8AY/XEVsuQCmkSIidpG++wiDjWQnCURk1TzJ+X+2BhuotzpiOXtD6QbYLDCkamn4tTn433v+Y/3w7ENTAtKoTHOUDGfiZ+XQYGBjSBHgm5mgosBGw+GlT+p+eKjPOVeFJEaTaxljcki5nAwMBAH9P+YORX7CRh/KL+E55iowB8hpA+2BgYIrBUQNp1CfAT8YIwyKIKU6h9uX8V+iH9T88FgYIotUDKCbmxnn7IvhNG5SSd+pnnz+GCwMFiBUEhhE3LC5J+/Pzw9WpgsSbkBoPT9wMDAwBhWWMafItHl6YnCoV1kGCJj9/AYGBgHThe4ur7APMSQehhdvmcRs/TD6S1zDHcjlOwtvgYGFLZeCpyFZmVCxJLFp87c/kMSc5TDISZnwncjkTy8wPlgYGKdzh7hZmgAqsJmSJk7aWtvhNOodVMWIJWZAMyYO+BgYA/6iOuVUmvb/LClDzElQb7kX2OFUaQgW942tcWB+AwMDGDkGMsxcw5JB1EyTuFJB9bYnss0mJmbCZMxbngYGCxWyPncklONCxLDr+xheVULStb2f8A2j7YGBgyAuSx0woiRAMQT139cO5RiTJJkLqmTvBM+eBgYRnbj4RK4RTB1H+nqfdU7epOLGulovBVZEmL72weBhWdKI2WoLrFhsD98SDSB0yB/mR8NRGBgYUzI1DIoRdebdepGBgYGGOZo//Z"/>
          <p:cNvSpPr>
            <a:spLocks noChangeAspect="1" noChangeArrowheads="1"/>
          </p:cNvSpPr>
          <p:nvPr/>
        </p:nvSpPr>
        <p:spPr bwMode="auto">
          <a:xfrm>
            <a:off x="76200" y="-901700"/>
            <a:ext cx="2466975" cy="18573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862" name="AutoShape 14" descr="data:image/jpg;base64,/9j/4AAQSkZJRgABAQAAAQABAAD/2wCEAAkGBhMSERUUExQWFRUVFx4aGBcYGRgYGhgaGBwYFxgXGhgYHSYeHBojHBcXHy8gIycpLCwsGB8xNTAqNSYrLCkBCQoKDgwOFw8PGikcHBwpLCwsKSwsLCksKSwsLCwsLCwpLCwsLCwpLCwsLCksKSwsLCksLCwpLCwsLCwsLCwpLP/AABEIAMIBAwMBIgACEQEDEQH/xAAbAAACAwEBAQAAAAAAAAAAAAAEBQADBgIBB//EAD4QAAECAwUFBgUDAwMEAwAAAAECEQADIQQFEjFBIlFhcYEGEzKRobFSwdHh8BRCYiNy8RWCkhZDU+IzorL/xAAXAQEBAQEAAAAAAAAAAAAAAAABAAID/8QAHBEBAQEAAwEBAQAAAAAAAAAAAAERAiExQRJR/9oADAMBAAIRAxEAPwD7jHkexIkkSJEiSR5HsL7zvhMqmat27iYgOUsDMtzgZd7Sh+8dK+0Yy2XquaXUeXDoIAnWtoNG19Bl3xJJYLHWnvGevbtphcSU4v5HKMom8qsX/N0SVLSZmPFmGUND8KuBGXHpFqX2u/LXOfEtSUnRNCfpAyLXOAZINNVEmPLffaJVNYEkdpX0jPZFGZaDVSm5AU5bo4kyAHdTvnSsEybySrN3gkJQoflYzSHVMSElqnlu4RXYpjJBOZr8/t0j20XbqksY5k2BbuSAGOr5wEVMU6kjT7EwMhOwpz+9XvF4shdJChQEHq0D/pFhLFqqJcFxm4hCWlXhAzpSF9vtFAlIclQc7m5flIamXwemZLcIXzJ8qScRIJY5Al30FQDFKUVbl7Ix4GHhAz0D0LwRaJQLYCMTgkaGoNNNMoXT7albbMwBmqkt6ViuXbpgDf08I8LEg9S3pGhhpPJCWIY0oc6l4GSXUoaQGm8ZqjhKUYSQ5BJyy6wVMLEEbm8v8xYHvf0Pn1EF9+WC0vxaA5M2pFNfWLrJaNnDAmz7LdoTiEtZ2Tkdx0HIxsI+QWW3EHkc/nG97P8AaUTAETKK0VRlc+MalXjRRIkSNFI8Bj2PCIg9iRy8SJa6iRIkRSJEjxSmDmJA72t3dSyR4jRP15CMLaaklSnfPOsG39bu9mEs6RRI4DVuMKBNSSzHq4+UZrLuZOSBSBZqUkVga9LY1AD+cM4zs2+GOZ6MPz1gkaxoe5rnypAdomrOygOTkA7wLYr2KiEhySWAPGD5swlRQmiclEUKjz+EQ3o4XIuErU8+aiX/AAG2vrhoPOD5d2SEVHekbyEpHu8XyrGhKSrQab90UWqzJDLmArUfCh9kfm/WM3kRVmXIyST1rB6bOCKHqPpGf7kqDhEtCRrUN1eOZN4LTMSnGFJKgNWDne1YysaSz2gJdNeJMWmfu/OsLLTbUk0IPsfkYITadzeZ9oIsELmHefznC1VqqXf/AGuR1bKO12lqg13bvnGfvK9DLV4i6ss2O/URuDHdt7VJxmWApSkliACQ+etOtY5kJUTjUdo66gbk/WAJFqTMmOQyj6kU84dSBWmfDC/qHhuF53YzAWTvc+ce963i20nU0Uk8dWi1SVZhajvBGXSOTWrVZj+fmcZSmcgpBb/PA8d0c2S2Yx4cXv5gwTOnJTKKlZJSX6ZHpGWsF7TFgJloZQIehUQ9AcLccxuMb4zYK1CZiXLAueL8N0EWKaAWIrC67LNM8U6YpSssAGykbyd/NxXyaIthyCwBw+tPaChJiykuB03x3JtChQcxyitFvcsFv/cAW6lo8Xa0HMF96R8gDEH0Lsjfnep7tZ205PmR9o0cfIJF692pJCilQqHZ/QvG97P9rkzyELYLORHhJ3bwY1FOmiiRI8hL2JEiRJIkSJEkhD2lvTCO7DuaqbdoHO+G9utglIK1aep0EfPbfbSSVKdyXJgtwVRbLY2dOLgj0hbNvIt4n6n/ABHFttELVS8R1/OUEWK7deALgPGes/6jEoFOycnYNUu9H3RoVy0jiYEtcxhkPT7xqNPbsSErJDbCDxqaD5xorFZgUEnWgbPnCHs6krMx94fkA/uY0UydRict1Dyp8oxy9IS0TCwSXcKD8cyDHtsQ80VcBmgS3zR+1LEVYAknm1B1McqtJK34BvKDE5tc1Mxais/0peSRkSNeJgSTNUtQUosAHQjLez8eEXSpH9MYnY1LeflACllK3OX+RFhdzrwnmciXLlOkjaVtBmLVJ2WjQLmhFHLawtkXr4XNCQBq5JhmqcHo1Nd3EaPxjNpUTbSBqwFYW3/Y0T5YQuo3jMauPKD1WniT5n1gG852EFQAAAemu+mX1jXGiwnVJ7taQNpLFwczXMQ1k2vIF1IOR1SecLpcxMyYOWfGD7PTEnyjVBoicc9RRXEaQRLI2d2R/OULZC6Nw9jn5RDajgLZpL/URlOrbMKj3X7a4wzkg0w10MWyrxkp2MaE4RUJWE4RyBhPMlKnIWFOMf2p5BoCnWWySClKpalE1Gr/ANzNqNXzjeBq5doRMSFJWZiTlhLgtvUGji0WhCHUVJQAWdQAHJ4WXLeQmAS5SWo4SEsEpOSifrrTOD7x7PyZxGNRUsA1SwZ+BLUzdng6lDsXhJUlzNlqfJ2YHqT+bo7XOCRnLQMyoEVHAED1MKp3YaznCylJADftUTrmNeTfKPf+mLNiKpip018g7JyZtkP94ekMVe0kskTsRVkEM5o/HThFy7yVICVoUt3AFGrpn7tA9iu6ySzilyCkgMDiNHz8dIImWdKhsLUDuUjEP/q0PQfV+yN6zrRZ0zJ0vAT4S42x8TDKHUYHsr2lVKZE6YlUtKWDCqWZgODPv0jbWO3y5oeWoKHA5cxpEpV7RI9iRFIkSBL0tvdSyrXJPM/jxJm+1t6AzBLCmCc+Z+g9zGRtE/Nj7Vg+3WhnOpqd53l4RziknMjlr0jN7ZisycR/G+0ScgigoIudKQHUBzLRHQrwrB8oGiS0IWD+fj8IEtKgxduOcM7zmAAvn+ZwpsljnWjEEIcJzJoBwc5nhGybXBKCJWIFO2cTFTFsh6V6wymKFCfl7iKpc1KRh+GjNk0VTpwVoPl5Rz+laZ4aleWXnlAciyLB2gQCKcQ5y6NBNhs5mLDuUpqpgOia7/aHFtnIVRQ8sxyaHfiJ5k8DJwOIf2iux3ciYMSxR6PkTz+UG2S5StWJR/p6b1cOEWXtaKYEMhIDeHLfTKJEd4XfgUFJDBJdhlzEMJEsEAu+TfaPLskCaCVE4UnCTvI0AFcq9YtnSEhZGSWcPRt45D58IxWopmLf9x88oAvKSFoIdssRG5w4hv3RzFOJb0EAXjLASSScRagLa8I1EWmziWSAKZg6tByJbkHfHM9BOAAE0bofWHF3WIywD4iNTRuQaGslsqXUcd/SF95W1MkgsVOWYa74f2uyHvBQOou2dTn6j1hTelzzFLK1SyJaaB2B4lndnaraRSHWXlTpxOJa5qQXDIFK5FJHTMQxu2yGYC8xSzliL4ggsVJY0BJAD8Yad0lqBvtFchCu+OEZpZ2yrvekavIGklkJwIwoT8NPNR1Mdgr0IPL8EAT5qkHErCUu2IM7nRjURJ98pQCSoAflG+sYxDFSTmfLOOjLLeLCNNPQxm53aQu6EqbUtkGJ/dy9Rvhjd9q7xGIl19Nng3xRrErvC8zKmYcCplASpwAAX+nrA0m+ZkxzLkKWnJ0qAL1ow5esM1h/EE0cAkVrm1NY5m22VJTVSZYJ0DOeAEMxkciQwFK8VMeTvDC671myFgocHeCCCNyqwhsd5Sl1RNSoga5h+BEFTJqaMCTmVa/4jTNfZLBfsqZLSvGlOIVBNQciK8XiR8qs9sRhGIEnUvEhxna+zxgu1V8GZNKB4ZdM6E6njWnSGXaLtLnLlGmSljPkn6xipqkF9rLmKxitehbWXqmh8x5QltdtWKZ7mrXKDrbMZ2p8/vAnZ+yKnWkLPglbR4q/aONa9IMah7d9yplpCpie8mEVxVA4AH3im9LOhQokIVopIZvLOGlrtorCW2W8AVHWMwkX6pSiUrO0ksd0aWzFKJYSkMOR6vCG7rsXNKpqSBtMH1bM+dIb96oUUwI0qPSNUurSWGKvEs1IGnrYwbKsveAuQlJo5IHQR1OsaAGC9oDUhz5hoEusgwpYAvrxOsUTiSSHUHLU96RwbWnIqJPM+wiv9SyhkBVgxPoNawYjCZbVAAJcAUDjQcMzlAd4TiUEkEFId3qQMxSPJy2GJ2GtCPvAc2cvASz0JqSw+Zb8MUhMbEkplp0cYi7u6to7t7dIXXhaSlcvEaKXhFGzBUOJqmGBmHCHIAYZkQovMBTLVXu1BSWNHGp84pCalCiQQPN/wQtvdLIrR1Bs9+h6Q+E1RGKgDbvnCO+pylYEkNUEtnrpFxSXXaHUf40+uUODNO49CB7wgscgS5igWL7SSzEgmlDkRl0hqLwI39BFQLlzT3gO0CAc21bnEvO04kqBBNGoW9MoAs14FalKag2RXdVWXEt0j1drff5fOIYTWe1jWogr/UqgNQM4A0/xFFisKXViLDEQ26pZ/SGZnIDMA1MvJvURUuLZZRNQUoZaSQaVFMwd1MuIhLauxMwKKkIC0io/qbQoHTtio66mGsqYEeFIHLXm0MrJeGVdTn5OXh/Qxk0SiXRhwrYhlAGpNa5E8Iqn3JhOJ1Yi+RAO9w1HjT32mTNo6O8FClw76A8W6wixrQWSqnwqGIDq7w6i42u0olkpW4CmFOofUHMcS0FrsgVLVNUTMKsOHFklQppo5duEXd7XEuWNxKHqP5J1g2xTZZlqSkul3IVm5L5EQ6KWC61YUrQkhSmNKV2iomhJSSQwplFkoWiW+KY39wGE0NA+RfnrFyVqmEqUtQfIJLADpB9lloTWpO9Tk+Zh0FoXP/8AIo8UpQ3Ry7RIc/qj8I8okOg3XasI03l9+kA220unMgwTaQMwp+lPT7wF+iXMoKJ1Ucum88o5opUFzliXLGInfkN5J0AjT2dCLNKEtFdVK1Uo5k+3ACKAmXIRhR/uUcz9uEDyLCuccVQj4tT/AG/WK3Sqt1558IX2WzGeqpIQMyGfkHjRT5KEIwJSGOb683rCqypEt0BVBUb2MJSxS0y3QgjCnIlyauanm8e261gjiOBJ+gEBqnBSwlJLl3zHrHVskMKrPEDXziR1YLqTNQFrUQkUCcRSCxqNmrbzwiq9rtkoBmeaQpbNRsznQQIknuxgVhUBVyWJqS75GvKAO8nlM3GCEpQ4yZRJZgci1TThBCEVeRSdgUeru4G4cYPNtIKTXc7bx9oAk2dLgLJBPwn0Lxbb9gOC4GR5VjRN02hxUHnkPWsXou/vkkKUUpIIcZlwxb6wsu6Z3hBNUipasOptoBFC30jn2VNtmSwgplADCKVclt54wntMzFLoRvbKsMluR4j1aFiNoFGZxN5/5jUTQyT/AEEl80j1AhJPWV2gABwn0+1DDG83QgAPQdOEKLnIJKzm9Dw+kHELr9lEBMwCqOJNCz05tHMu1lQDDPTjwgm1WsLBBBYhtIE7PqAS5NQSB0ofNoUMui7SkELVXEThD6kmpOXSPLwmBJdIYZZFvOCl2nz84CmzCXSVKrvb6QIulWl5i65sfQA+wgwTqcvn+ekKbJiVMOGpKvah9o0Mi70AErcq3adN8NQMWlzxf1zixStkhJIfdmIqvFVQUoCUjNjpyA+cDJtBzIPQ588oynEi5MKlKBLEgl3DlOSiHz4wbMlBQ23ChkpmB5gE+ccy7Y2aeqiS3R4JTbUn9yv+NPQRoFM1RQWU/MVB4g6x7LbxBTDWjE+sOpMtEx07BcVALdWNUmucKL3u1dmBWkY0irBQxAcjm3Dyi9C/vg2voDHgIVXa884zo7TuR/TX/wAgPX7QSu+lFlGSd3jP1Eayo2TbgPi849hIb/V8BH+8/WJDlGNfOveQiiRiI1VX7QLO7SKOTndQxVdMxJfE1OAru9ItnTjOWwOFCTVWg+8AVXapVomnECEIqp3Dvkkc/lGsTbBQAAcMoyt43ghBlJkksFHGT+4tTpnDSTbQRUJP5ygv9Lu8bQFKL5Cn4IRW+1sUty3Z6RdbLQ716QsQsGaCckVrvyA9/KNRYZC0CWksHUc/zhAMizz500BKVBANSrZT5mvlBSb5JOBNVHLQekc3laFokqKZjr3AMMsnf5RnWsG3lYVJSBiQ7eFJJpwcPCVF+JGzj4EH1HCBrw7QIZBV4sIKhmA7EpfWmIdYa2KfZ0yUr7mWpaw6lLQlSiTvJ+UP5z068tUlE5IwqIIy1HmKjnWOZkglGBQz1z9YEtiQk4pOwrPAPCd4bQ8qRVZb+SsMqh474kL7NTFJQRRwSCKvQsPQQ/K9SfaM5dM7+rM1BY+kNpk05DlxjNnaHSrIpeTtqdBHViubu5hWVYtw3HJ/KOpd+yUDuycITRy7kmvKLLTfkmXnNS5yDe9YO0EveYcCzox4flYSWKYQkU00P+IMt1uRPQQ+FT6Vy+UKbPOIDHT0jU8RkZpji61DAAUkkPkOJ1gZc2lT0GccXXavCkUdTDqWESOFzTkH6/WBVLO8R3fC0omBD/tBL76j5R1ZLImYhWRNAB0Jf2gRdcJBxKwjEVH30jQuTQk9dIzHZ+RMCXCF1NRhNHrSnpDefNKaLodyqekXL1O7baAxTn+cKwulTS1TwP1+cXKWTkhXRJ+QhehE3GpPdTSMTg92tmI5b3izYhaWetSN5LesWInF8wIq/RTizS5j/wBqvpHZu2e4aSv/AIke8CWItRCgQp+Ab5RZNOJSFqJdBLP/ACDEH0gQXHaS7SVA6HZp5mCf9BtpDYR/uKB6pUPaGC4zKZIC1AUAUdNH5wxlSgRr0Ib0Bg6z9hbU7qMoVc1J9k/OGkjskrIzQOivqBG7YzpdKuIKAIXNY7k/+sSNNKu6akBIVLYBtREg0azsheI4ECpz4DfDWTdhwgbIHvxMA2KSJaf5Gqj8o4tN5trEg3aQJld2kDaKswQQQAcvMRZKtZaEl6FS8Kn8Kven0gqzKLfSGzox7PtXGEdvvBSVAir59IaThCs2Bc0ulLjQ0/NIeMhNLlVsYidpftoIPmSSRnCLvJkmWkLSxFOFOMOpNqcYhUGMWdtsVfFnKZxDlsx+dI1F31kyq/tH0hXf92zJsxHdIUtRcMkEneOWsOLquS0y5IE2SsEPo9HJ0jrz74xieqbZOZnOohLfcn/uILE5898H3pIWtghnd6nQf5EW2fsvNnABcxKBwGL6Qceuzar7PHCKklR1cj2jUWC0sScyzDg+ZfTnC0XZJsqMS1qXhzSNTuoKecW3XPVNl48IQ7sBoMgeKs6dYxy77MOLuu1M0TFKyBZmzNCSSeYi2+LjlqWpQCUYEjIJHAegjzs4QgLqcLijgE5ua/lY67RW3YJGpycOaZjd1r5xmIlsy3GzmP4j6/KA7aFBeIMxoRkQoUMX2KYsJdgR0LH3HtWOpkpcwFIYE1LinL83QkGqcw5wT2MsKJ81RU2FBcZ1NCAdwhDeIUglK3caPTnyhx2KkzcBUgUKzpnQCh5/ONWZx0PooQp804cmw/ThAN7WqX4Vrqn4Ul08y+UcWtcxCZaU1KQSriVZwhXdtoWt3ASol3Dngxekc0cybcmmYqxc0rkRwPzg6Ssa1alYxduSuVMY+FWHCdCQzjnDexTi9DFYmglrAeuRpyzj1VrALQllWz+qpD/txeVD7iCSSczGcBmLWmOO/ByEKJgIOZjibOPEwrDo2jj5RwLSDvhULUUgNrHa5q83blEMNBaBvjkrHxCFBnrjhds4PGmcO+9O/wBI8hKLyP8AKJCsD2oPAMyzJ1Lfm6Lp0wnVhw+scCa2Qbjr9YVAd5SwJSiEryzwkDMatHd02ZUwUy3xXesxSpZS/iZPmRDe7gJaABoMvvD8Jdet2pA2VF9XaLJASBsskcm84ptVsBUTxjmyqWoDACSAKCuIH5iIiEycb5Prl86RxZbOAopAoN4Zt/s/WLptlmoAKgwao2T5sHgKdbnJTLDrUAzauSBXpGbDD+67UoqWiz4RhAxE8SwoK7/KGNptpAZc0JDHaSAFKw01ccWaEF3dnljaVMUlJGSaFancLJzbNhurrB4scmVPkIKDMK8asSjiwqYNnvJPVooqS2ixLmFK0JmAku5GFxrkBBcqTNTRQV7t0zjYWmY6FYaKYkf3NR+sLJN5rwJE9CQTuOIEtlFqZe8rQiZKVLUSXzIBHEcmNYpsM4BASPCkMM/yphx2gu1KwVgkEajMD5jgejQD2cuUdxjm1UVKYgkAh2BDb6mH4tGSpgEt1YSTU4noNNeMUzrRjoyRSjCKJs51Yfhr9B0inImjvqCzcRBGldmWpJZNSKMPnuhlIUUJLu5LqLkxxZZIlhSndS6qNCfLdwhdbLYdFZ65faHACvpQnMDoaKG4moj6NcFkCJSQzUoNydBGU7M9nCtQnTmwO6UfEdFH+PDXlntF2ivIQcr8C9CApRJhZfs1QISjZDOSNYYWKYAHJziu3LCmLVHtBAzM+YVJUhdRlXQ7+YhRdVtO0+YJHUU94dWuWauNS/nGbkgBax/J/NjGrOicpFDNFVDLlr5wUi1HQnJ24bxANlmjDEExjhNPgO47owTYzHDmkV94w0MLv1ShUHLxJ47xFiLS4d3BiAwT+Ec/qhq/mYGE4mOlTKRIQi0Etnw+8eTZqWfIwIZxgdaydY1GRJtMSAVLLx5Dqwx/0md8KT/ujld3Tx/236p+sOUz2W2kH96MoWNYiZddoMxJMtTBzoeWRju0T1JBcFNNQRGyVNHKKphBzyMWnXzmYoqLJBUeFY1nZuxT0ScKksSSSTQpD0B16QbLC0LLBCZeZUKF9A1HJhoucnBqYbTpVeFpTLQtSgVMKDjGT7OWsLtZQE+I9EoSCVF+JISOZh3fKlYqEsBkRSuVYFuW2JSuYrCAoJYs2VTF5DD+z2sTFzWqEKCBucJCj/8Ar0jmYnGtStUsBwavzim6kiWhtfGo/wAjVR+XSA7nvUTO+SG2VtnvSD7uOkYxo3n2/ZpmYVWoibJCCWyIIzBSQQfSK5k5ioOGFehz+fnC9N4juMVPCW4UMMhMjalFHdnxuB1NHHDWCrxmd2gS06CKez93rmqRONBh1/crf0rXjB8+zylKIVNTsnbS7KyDNwiDA2JazbsKSopU4UA5ADZtwpGoRdwDrVnoDpu6wZZ7FLkFbBO2XcEuQMksa+rQJNtqFkpTmDqXH+aiNXtQBbpp8tIAuyT31oCVeEVVpQadSQH3EwZa7WGDpoVYXGium+LLqTgmLBSQWDOCHBcvXSC9RHk6/kyVy04CrGcIbJIyeCJt4hiQYWTpr0o3EB+h0gdU9qDSObR+L1RLkmbOLJToNSco7s15ImJStBdKqj6RnbTNC04VDEk5j5jcY5s08ISEpolIoHfUkknfWNTMFgntDamIILAu/T7RiBegM5bGj+wAjT3lMTNSnEHAVvIFaVYGnpFdpuJMwMsUHhwqCWOocgjoY6cc+ilt13i4Z8qQ0Fp0UHELJ3Zoydpl4DkolJ6HDSPEzVoGQWPX1jFn8WmMyeAQQX0PyeOZdpwqI0NYXpt8t64kn4TkesUC8QqYyYPzTp7+prHqbRSOJV2TVJxbLa1y4/4jmbY5qA5SDuYgvyDvGcGx2JxMcKmsHgZdpUkbaVo5pI9xFYtQVV4ZAtK1b4kcd5wiRrE1tvtyABUO8FotFAY+cyELlzWnkpUk+E+/HnGgl3wAKF43ZjnI0E20AZmggtc0FDjJoTXSlE4EzFFifCnM6Vb2hz+lSQEIODRKSDpzjKCoQJqEywpiannygtVtlsEhT0LfyahI35wstl1qkCYtSwtKksQlwUg+Ig7jSFE29UbO0NjwgN8JT5MY1jXpnZ8QVNK1AoUkADi5J9DHzu67w7ucpLk4iRzqQOsaC13uVbKXKuG+F1i7NzUHvBLxHMOcum+NzMups70WkSVElqaUMLrm7MrSl0eNTKm7ku5SKbvrAd9W1SlSpQSogrSVsDROIO8aG70TJeNcxkqmLJZ/CkbKXOlNOMcvI0En9kZiycZOEDJLgneKRejspKwYCFsM0qLMPdgIMm2pXxK4YfrpEXaVFLHCARV6v0pB2niL5QjAkKZJYJbIJOIBuHgEK7NLaYtRBOJR0zSOO6gi6dZkTFjZxEUoKbwBoGpBsqUGIDjDoQX4eJoiWT3mKZVMy+7cOVTBkm7pcoGsokmr0J0zetGglE8Id0mtK4W5gPFK5xxElIYb26U0i1DLJKBDICQHz2gRyrXnFNusEo5qCTvqT0JNIrsqFTVDAEk70Cg/uL8Yd2TsqjOYSoitNlI6Cp5vAGTtllKQ6Vg0dlUfkfrC3upzP3aiP4sfaPp6LslpFEp8n9TFybMwagiX6fLP6jf/ABTP+KoHmqX/AONY/wBqvpH1k2ccIrXZBEv0+UWS0VYuQKs32LQ7DpAUBsNl4a6ZEPGpt91SZniFRkdfv1jH26YZKjLWAB+0gqqNCCfx40t1ze0wGUod2xIcMS4IrxpCORPcQz/1Fqh35/OBbRMk92Sxx54hs13NkYkDtEoTCEan8eNLdV3yrIlOFDrWQEjNSjvJOQGpyAhFck5AUD+5TmrbKEu5O7dGnsFsStImfEC2/CCw+vWC9dA3sssqOJaiQKBDMjiSM1dYrmd334TgZk0UKAKJ8Jbg0SXawEu4YCBLFaBMRjBdK3L793o0EZoq88f7cKk5Klq14pVpyNOUfO+1d3GX/VkghBO0k/sJ+Ubm6r2E6ViIZQdKx6P1z6xnrevvgUahRlzBw3+yhzMbnSYUXrM/H+sSPpNn7E2cJH9IGmrk9axI3+uLO07HZslalLZQJJqAwerB9HgkdmLPrLS/KB5d6qArURfJvdxUUEZysupdwIlkFGxVyBrpXdHts7Pia2Na6FxhIDaRfLlKnBycKNwzPXQQWUr0UIOzpP8A9MJAKe8msQxDjXPSKpPYuzpDBKuqic6RoEJXvBixKlbotv8ATpTZbhlS6IQB0g39IBoGi4TJnwo6mLAF64Oj/OM4dALu8KFGTxpCy1XApVe9BO4peNIJPKPO43mA6wpuW1iYdlKk6bTP0OUcWm47YvKUkNkCpPnG7FlTvP5zifon/cr0Hyi2tfphrPcduTklCTqSoGKrbYrUC6kJUrenNukbs2FO8nnWPf0YGsWnXzabItLF5S69Ysuy6J02YlBStA/cohgBr1j6GuS2RiuUQM4NOu7JZZdnQESww9X+InUx4qca1MVqtCXzgK0W18oYyNNp5x2J5G+EhtB0MFWe0VqW6wrDSZOLUMDqtXxGB1W5JoC7wJNtLaRoGCt1CN8Kb3u5E0ALBLGlW9Y5TbSRsmLk21wygx3j6QILZezVnbwPzUr2eL5nZWymplJ8yfnDSz2cFLxYiWMoztDN2nsXZ1AhKSjEGJQWcZseEDz+zU5IaXOHgwpCk5VfE410yjZpQOEemUn4YuxrAz7utQRLlKl40JDLUlQdTBgWPrA1ntU+zS1o/TzFJBOBm10IDsHj6GUoGbCOMUs5ERrVr5lY73wKSVIWgq2VgoUBwU/5nBliUmZaVKoyQASP3OHY72b1jersyFbjC203RL02eIaHRrtNoppEhebHMGTEb3aJFg6UqOz1iA0iRI6JpbsOwOUGHOJEjknukVTlFxWJEiL2cWB5QulqLZxIkUKqbMOIBzrrF3eqAzPnEiQ1qD7DMJzJ84LWYkSMqpHkSJAHhFITW87X5xiRImoAXnE3R7Eh+FNI8n+A84kSBQDYz4oKtRoOQ+USJHQUJZM1dYtekSJAldimEKoSKjKkaqzl0xIkZFczlkawtvCYWzPnHsSKAlCzSp1j2zTC2Zz3xIkdKDKSowXIUS8eRIyypXnEiRIE/9k="/>
          <p:cNvSpPr>
            <a:spLocks noChangeAspect="1" noChangeArrowheads="1"/>
          </p:cNvSpPr>
          <p:nvPr/>
        </p:nvSpPr>
        <p:spPr bwMode="auto">
          <a:xfrm>
            <a:off x="76200" y="-895350"/>
            <a:ext cx="2466975" cy="18478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866" name="AutoShape 18" descr="data:image/jpg;base64,/9j/4AAQSkZJRgABAQAAAQABAAD/2wCEAAkGBhQSERQUExQWFRUVFRQXFxQXGBgUFBcUFBQVFRQUFxQXHScfFxkjGRQUIC8gIycpLCwsFR4xNTAqNSYrLCkBCQoKDgwOFw8PGikcHBwpKSkpKSkpKSkpKSkpKSksKSkpKSkpKSwpKSwpKSkpKSkpLCksNSwsLCksKSwsKSwpNf/AABEIAQMAwgMBIgACEQEDEQH/xAAcAAABBQEBAQAAAAAAAAAAAAADAQIEBQYABwj/xABIEAABAwIDBQUFBQQHBgcAAAABAAIRAyEEEjEFBkFRYRMicYGRMlKhscEHFELR8BUjYuEWM1NygpKyJGNzotPxQ3STo7PC0v/EABkBAAMBAQEAAAAAAAAAAAAAAAABAgMEBf/EACERAQEBAQACAgIDAQAAAAAAAAABEQIhMQMSUWETQZEi/9oADAMBAAIRAxEAPwD0tz5RqRCjMKI0Luscko/bIorKIKZRIWd5ip1UkVF2ZDp6JwWdaSitKI2EEFLnU1UqQSFxco+ZLmU4eigp0IQcnB6RjAJrkM1F2dAKGJ8JgS5kApSGiDqkCICgA1KdoCGygpQC4p6McDZBdURHG11gK+8WNq1q3ZCmylTqObTMB2cN0dN9fFING9hqVqpNQhjWdkGAA/vSM5qgnRzRUaNDonbK7v7lxLixoyPcZc+mIEk8XNNj/hPFV+7rnGiHVC/tKhc97RJDXucZAyttwsdNOCssXhXOaHU2E1GkOYTAGsOBzkWLS4R9YWnpKzyLk2D7nxb+a5TsUqqSltbIQaNKddEak2DbRdXyVycQVtPmnijKI1qK0LmvTpnMAbhoXGkpbQmuCnaf1iIUwqVUpILqSqUsMDl2dJlSG2tkEdmS5kIVRwM+ALvklzn3T5wPrPwQBQnBCaHfwj1P5Jch94+QA+cpHB2lNdWA1IHiQPmm9kDrJ8ST8JhIGAaADwEJeFFGIHCT4An4gQiCqfdPmQPqSmByeD5pAPNUfOUCmA6MzhmLgIJyiRY6SfQozaR94nwgfGD80reqfKDZL7RtusweFDi456jg1k9427z3BrjlsALnQuCwWC3he5shlR08Zef9LSPRepb2bv08Xh3MqNktl7Dxa9okEHrEEcQV5/srdCrlcQ9kOFpBJ9fJR1Qk7p72/wC1soOzjtSWhpJdD4lpLT3m6RMRdemNCx/2f7uspue9wDn0yWNdGmcuLyBwJAaPAnmtu4KpfANyrl2ZcgIFHDo7MPAT6bY0afO3807vdB6n8ld61E5wgCckydT5QP5/FcaQ5T43+anVE7YDiPX6Je06E+UfOE4BcgzM55DzP5BMNMnj6D85RFyCRnUOZPqR8BCGKAGgHjF/VTHILinpWB5UsKi3mzFoNNxDqQdVGU6vY5ncI4y0vsrujVDmhw0cAR4OAI+apJ65dKRTacOlDqvIBsXHg0RfpJgDzIRA1KkoJjHSSSItDQNNZlx9rUcBpxRgUiWUARpTkFrkVjZQDom3OyzeEx1BrCHVWAgQBmGoNwtQGwvM8P8AZ+2n2zKmKd3AXTkZ7GXO0TUzFoDbW9xxU2abY7suHZPcPxVXn0gD5fFXWeyot3NhswdAUmEkZnPLnGSXPMnyAAHlzlWZqJgXOuQJXJkssqRzEAY4IgxAPFGDSFqbCb2t0hqpGLlskIQu1Tc6AeU1zk2VEx+ObSYXuMAedzYC3MwPNMkkuQ36GNfrwVDsveIvqFlQZTUOakCWmW27nd4gd6TzPJXL6ieFWZ2htXEtxAYyg80gW04Lmhr2vEOceR73E8BOpVjupUP3VgP4TUb5Ne4ADmpj8MC4OJNoMWiRMHTqou7oinUHKvX9O0JHwIS8/wBktm/rmnpgTkHDpTghkpA+6DHdTXCmm9slp1kGMygjOMKP2yR9dICFy8e3m3lZiMVVc1tcBobSaHUGAtc2S6z+97RmNfgvWe1Xj+92wuyxeJDe0cHtFQWbbO7MQ0kSYcCONrcFPXoq9M2BtkYqg2qG1GzY9ozI4kauA0IJ4iysMyr9hbPGHw1KkJ7rBMxOYiXTAA1J0AUnMrCRK5BzFIgI9bHNpvDKsNLgCHTLNYgu/CbHW3XgrKnSCye+TDU7CvTJa1zCBOpmHXHLx5lRd2tuVG1WUiLOIGW5aOZbxZ4XHzS3RjdWSPhBc5N7RBiOTM6aaiBVrAanp5nQJkkZ1XbfLjQfkDC4Xh/skN7x87W0HUKS109EQ0bfophh93toVMRiGdymG02lzi0iQXd0xBM/hjgQCtoqTdrZNKiK3ZiM1eoD0DTDW+Av6q2cURNPLlU7v1pbWgRGJrj0cLqwKr9gUxFUc8RVJ/xEH6qqS6pORi9CFUDRD7dTVQepcITnwmGumORDqQxyR1RRTVhcHyqwtSRXS9uoL3pvaIwtWH3kLD74PnEu/wDLt/8AkctOaiyW85muT/uB/rco7mRNrdU8TZIcRdV7a1guNZX9T1Z/ewuVX26RP6nor9kvdNMVGPyfhOYRPLUKrxeFdhajHPAFyQR3m2sc0CW66o+zsPlqGs6o7s2PAdLaoJzEsaIvmEjUTaL8TK3oeHGjkdEtcWggiRLToR4cLLE8n9J9HGZ2tdzAOsi/UapTWVPs6qRTAgC50011UjtFrJqbU12IQjUUftEx9YCJIEmBfU8gryDU9uJVHvrtoUsNrBc9oHIxLjI1IgDTopudZXfvAB7G1XS5rIbkEyC97f3gjWwy34FT1MmnKuNzdoh9J/fBlweAARDXixvqSQ7zaVfGqvO9lYw0nvFE530KVJrqQu2oXOgtDifaY5+vUhbllWQCbGBI5GLi6jj0fXsY1hMcYnykj6FQNiVLVSDINZ/yao2JxGerUpSWl9ItkNPdnNedNHA/DVC3Zw/ZUjTmcjsmbQuyNa2T4xzT92IX5qpvaIBqpudXgSO2S9uoGMxzaTHPeYa0ST+Q4mbLMUN68RULqtNjexabggyBwzPGhPp4pXIMtbQ1Vweq/Z+0m1mB7NDYjiCNQf1xCk50wOXJhchdoml6eDRC5ZfeKe2P/A/+7loy9ZHeJ9T7w6CyOyAEtdNybSHCbys/ln/Je2sbUsPAJHVVGwrz2bMxBOVskCBMDQHRKXLaEL2i5BzLky0fB7y0+xqVMoAZUpA3Gr89wTEaIO8+Ja8YQuiHUw5oMcalCNPFqjM2c1uHq0w90uqUnAkA2aHWkRzTt68LIwYBByUmjxirh+TjFmlc99/605NwG0srGh4cG5WxVJzh3dEkkEkXJufVTnbQYBOcHTQg6mNB4rNPrvo0cPAn92M1/dbSbANx+I+nBOo7QaZAJpudYx3ZvcRoZ6GSiUr8f4aCrtamATmBjgDJnlAuvP8AeXeOo8io2Q1lRmToQ6Q53mAOkxxKvsTiXtdTGeQSW2DRA1F4B46ElYx5JDmG4cXNMC888vPQyPiq38J558vV8DjBVpsqN9l7Q4eYmPLTyVTvhi3U6AIsM4JMwQG94ZYvMgaXFyNEX7NcHUdgyPbayo4NcIFiGvIIPVxPmrf9iMcXdph67yHOu57CPaI7oc+zeWloU9d+Maznywe5VRpqkMJLHAPc94IzOolxce8JEvMzyaBdbylVDmh7XAtIkEaEcweS5+wKIsMI9wMSQ6kQZv8AieEHCbQp1abuzEZS5vZkgOZlcWAOaPZ0MdEuLYfU0xlYGsf7jf8AU9Qtl42HVAT+LN5Xn5KpbjA2q9rXS4WeBqDcX/yx5KM/EEOtxA+ai/JlKcNq103SgKgo7dOnr+uCHiN82sc5jGmoWg53T3WkcP4o520WnPySi/HYib/7UhgoDVwzudIyw0w1nPMT04emUw21q9Ci8GlVFNxAcWupOvfKINxofRTcfim1nkOP715JDvZh0ZA0jQtnKPOZkLO0dsvDtbmWuBueus97WDwKXV2nJjdfZxjXvFWKVQUswJc8tGV+UGA3UyC28cltish9mTw+lWf3mudUH7pzszmsDe64iBqSb30AW0LFfPpFRyEwhSS1NyKvsnEV0rM7c/r3f8NvpLp8+S15YsfvBiGfeXtzNBFJsyQINyNTrB+Kz+W+Bi9w/sN/ut+QTiEuDIdSY5pkFjYI005p5praXwWBZUiL2fRcnpYohtFzsSWCoQDXjJEfjZabyIMdL81oauzW1MNSe1wa4U2w43pk9x3eAuAYFxprBWBxYH3k1XCSamYgX/E092PZ4/DkoGNd3oBIgPsD00gaLj5mcyOn3Wj/AG80gU6jCxzMzT+ITYeP4eqeKFOrOUgk3sY9Wn6rLiQBe8gGbyMp/JEoVDlcY0YwyOGZ7Z/XVVoxOx+RlUtDiSMgcMpDRLWEQZkyJ4WTDQaSPEnzPy5qsOKzSc0m0zrGURPlCO45TOpgfIFT1RG63TIZh6oIJ1zRBytzNMxmmbBap+2KTMOa9Rvda0k5RNg7KD5248V5Xs/EuzHwdMdeC2+0dqiixuHhoikztS8Zx32SWhmhtMza6nVZoI+1LC5o7CoGyO/DTHXLOiDh9q0/3zsM9rxnBM5gdSG2N46rB7ybstAdVoEAyCabQGtIPFgBtcaaclC3Qx1Rj3yTlqNDJnVzXBzRAMjU+ZVfb8Jsxr8fUJqOe7uuLGaAkauIE8PanTiozabnODWAuJa3ui8xJ9NERz5EgXjQ3kjnb9Qi7OxHZ1A8uyRTu4gRBBJBzCB7IPkFPMnXUlHVzyh7Zo1MNRNWoIvDWkiSYsIHDX0Kp9iPgVDBLnCLaAE3k9TZQN4N5qmLqNzOljC7LAgQD7UdTHoiUMU1kD3gx1vdOo6WWmcz0W2+yY4Ge6wk3GosNTzPBZzaVYCpycdSNByBkK9xGAxTo7JvtDQe2ZHejprdUVfZFVoMsMk/qUwvd095futVlRxiBBFwHsNiOQNpm4kAr2jBbVo1qfa03gs4ukDL0d7p8V864IVmG0tg3zDu+MHXyVv+06lQQYLBBNPMWNdl94i5/mYIKNLHuwrh2XI9pzAkGQQQOX64JjMY2AS4CX9nci75jKOsjTVYzZv2h0mNpB1AU6YYW/uyIY8aNA4MdzJkGZnVYzCbYxOKr06VEd91au9sEiH13lz6mb8JayW54loki6NGPaahljiDNnXHgVgtr45j8VUOYWY1mjvaAAOg5ytjs/ZBwuDNPNmNOm8k+yJykkNH4WzYDXnJkrzijSqGSMxJIm8HXiQb9ZUdVPXh6Fu7XbUw1MtM5Whh1HeYIMTqp7qSz25b3BtVhmzgRJ5yDDeVhfqtIZVynJ4AypUTKVyenjzqriSZ6Hp+IhVW1MSGudmuMztBPEq1xWz6lMB7hDXOEEGZkSLaiwJVDvJVh3E991pniUrDnQhqtAkmATa9rjkpOEeMlaD/AOE0+XbUYNuF1VbSqdwWPtcuhRsFV/eVAPxYaB5Oa7y9lTh6hOqfvyLz3Ry4cCrPHVHANyAGZ66Afmqo0yKrmnVpaLGYIbHmrPeNzmNZB9kVMwtBLXsEehn/ABehfYXe5uBdiMRTY4d0EOeWjRovc6CTA816vi91sNXqOqVA4udBJzkDQACBwAGix/2YU2DCB/Z1XZ3uLn5aYYchyta1xcCQBz4l0LatxI4Uqv8A7YFv8akahYzcfCua6M4LgRLXQRaARbULwrbeyamBxLqNW8XDpcGuB9mqI1HGD1HBfQVTEiL0qnrT/wCosV9pOwRjMNmpUqgrUQXAns704JeyA8nqLatjinBWMdtcilJu5pymZi+hgc+XQqmxr6tf+sqQz3WjKIA48wI0QKGJPYNm7iSRPJpy/Q+qFisc5zcuXL7zpm3IcpVSSF5/sCky0iwNm+CJi3EN8A0eXdt80yi/jwER9PquxtTuHmQPn/NAT9mbzZJBtNpFoEWAQdo711AS1ji1hIygRmMWzHiJMmDz81my1xN/14J9GjmdJQErFbSq1buJOUZRJzQBoL8FGFUix9fRHqcI4lOdhw49dEtB2BwNWsHmkx9QMAL8oLsoJsSB4H0XqP2R4TJSrVH0g15qZWvI7xZlBc0E6NzRpx8EHcPH0cNhnEw1z3yTf2W5WA2F4Ob1Wip7yU8pcDmJcTkBGaLe9Gl/RP2LsWe8WLnC1hAuwi/XhdedbNwftd1vDgzrzWj3g2n2+GdlYYzNuXMzSDpkDifOOCzmzsK7vd08OCz69suqvtzx2eIqWDczLAZZMOaeHmteay84pUnsrAwRpeATpFptPVaXZ+8WGuO1xIDdRkoSLweN78Vc/Sub4aLtUiI04UgH73V/9Mf9Jcn5/CtjK7ec11FzGz+5dSniBmacoJnlzusNt9ozOMwZcLTBGa4I8VpqDqn3Z1N1SX1HMc9xOacjSGtkARGY3A4aKqx2wn1C4h7QCTxcTd06Qp6+bj8lyodqkQADx+l12EP703t2Tx/yOP0V2/dgubDn96bQCR5jXnyVpQ2PUbRNMF03NmWc6HNBcSJIAc6OU+Kz/m5V7rC1AHPLiHXuRm8rkjqrDaOLFdoc5oaQ55gEmczaYPC39XP+JWI3SxH9nHrx8ApdDciplJI72mXI7/VFuPNZ/wAn7GCbA36fhcM2hTo0yG5jmdxLiXSQBeLDXRoVzS+0WvE5Kclpg5RAdpBgzroZi4Weqbn1uJF+c8OGiczdyoPxNmISvyGvK/2lYoBpy0wXAGSwgRfTMb3y3HI+Yj9oeMLQHlkEgOik0tc0zIuNIt1v5VNPdl4IIeJ6AHhrc3Ugbr1D3pdx4W6g3R/IGNxdfNXvpE2ECXOLjYaXKZjXDMWAyAbnmRy6IL6TqdRwcIe2WweBFj+vNEo04EldRFZT4evpYeiFjzLXeA+aKR6oNSi5wIALjBMAEmBcmBwAumFaxSaKjtYpFIpUEc+XDpPzUilTPtenXgo7GQB6+qt9lYY1qrGC2ZwFhYDjboB8EjbXZWx6Zwraw77qbQMoNSQXGHAS3I3U8Yupx2S0ZqdWhUZLRUBd20uNpAb0cSCSItY3BVOdwSZnEEzpNJsjw73zlK77PmkCaziRHeytBt4yB6Kc/btvz85k5n+QDeJgY2l2NZhLh7NN7Xn2Z7wJJbaPag2iFBwGOxIBDajhfTuax4dFZ7U3ao4dgdTacxcASXOdYhxOvgoeBGvkl1fLze/FRcZjsS43eTA/g4+AVlhdp4cYYEis2vlN8tE0nOBg/wDh5iJB1OvFJhcOH1mtMwTwseJseCtv6IYf/eakwahLTPNujvNVKfHmI1IOyicVgJgaug6cRl1XKd/RnD/2Tf8AKz/8rlf2Xi3/AGlU970DR9Fz8fUcCC4kHUf9kL7u7kfRKMM/kVmZtElpLmyCePH1R/v1T3nepQjRcNZCCanKT4aepsgJP3l/vH1Xdu73neqG2m4pwpFCnGo48T6pJPVEGGd+iEv3V3T1H5paMRnl0iJgFs3A59J9FA3l2s+hh3PYHOdoDchs/jdyA+ZCtHssRLbOZ+IdevVZX7Q8Z2VJtKe9UMkA/hb+Z+SObtSxOFOYkuMuJklx1JNyZ1PFSnUSTz0VfgMA+vUZTYJJIA6cyegEmeQXsez9iCjSZTaQQwRPM8TpxMnzV24JHnez936tZpcwCzi0lxAEiLQb6EcFq9392G4c53OzVCIkWa0GJy8SbarQuw0cR+vFJ92U3o8V2M2Hh6t30mOdNzlAMWg5gQSdVB/obhJ/q46Z3x81eOaBqR8z8E9tCUtGMFtXccB/7p9iAcr+EnKAHAfMKZuvulUw9btKjmQAYa0kmSImSBwJV7jjFRwh0ta38JM3zWhWraDYBuJAMEXv5o0YHmSZ0fsG8z6D80OtgmuES4eBARoxSbzf1bf74/0uVFguPkpu16mR3ZxN5nNPMaRHHmk2cxsOlvDm3XzKm+2Pfs3Zw/2hvifkVoXueP4h019FQ067adQPyzB5jl0JK1/ZDkPX+aqXF8elZ99ZzPxSqw7Hw9QlT+y8c0dfVO/XP5p0IVasGCXEAfPoOqlR3ZDWB6D6qJtDbDKIJJmxs2JEAm/IWWW299ojKUtpAOf6geLhx6D1Cz+728jKmKYcUHn2gA10MLnNcBLNJvqngvhtTvqycuR88pHnw6j1V3gsaKrMwkXiHWIP6I9V57Tqt+81GusZBBI7kHNYn8N+Jt4KdS2w7DuzTDeLSe6QneUzpu8x5rp6ldSGZrXAGHAEW4ESPmkeANTHObQoxWh1MO13tAHxv815Xvvje0xT4PdZ3Bxs0Cf+bMvUH7QoiZqNtrDgfgF5NtLYzwHVHktaS7LOrryOgsr4nlNaz7NdmhtJ9c+09xY08mNifV3+kLaF3U/FUm5NP/YaMjXP5jtHXKLtNtNnsy138JgeanNp7kT8TjWsFyfBVjsS6u6Lhv08VX1a03N1KobXLBDWNHqSVX0wt1d0aTWCAI8k/MOR9FSO3gfyb6H80g2xVdZv/K2T9VP0p/ZeCrPNLmPIrN1a9Vtyag6nMFJpbdfFwD10P5IvFPV4HzwKWSOCiYfaDiATSfB4i4U1jp5jxspynrM7a2FVqVc7GNy5QLEC4mTFufwSUNh1Wi7fi36lafRdnRlZ345brLP3crO4NHi4fRainTsJ1hJ2iQvRlVOZz6L2S5NzrksPQ2iTEx5H6BeYb470Pc9zGkgCR1APC3PWesL0Grjao0BH66Lz3eHdas+oajKZlxJc1sEAzAgkiSdYAgLWT8kx7nK52DskvLahsA4R4g6oY3bxH9hU9AtNs/Zz2U4yuBHskNzaAGYEk3hVUq3eM9nVa7mC0+pIPzURm2TTeH5Wuj2WVGioyfeg3N9AVZbXw1bFFsUKkixOVwDjNyJAiysNm7gPJa6plaAPZDpM8Ddtk7ZIMThv9Xc1meqRmkuFNracSe60OjNYSDdVNKrXxFQ9iycsAkkRJl0lzjqb25BamnuPQsS188g8gfGfhCvdn7p4WmPZaJvBJefjZZ/eHYx21dhVqNA1MRWYC6Gso0nNc5znaAnQAQTYcNVndv7EfRe5j6oe4Bp7sOb3mgkZgeBkeS9hZsrCtv3AP7o+gWd3g2Xh8Q5uQHu6vb3R4RYHj6qubtTfAOytoF9CmKLWMaGgASSRAuPWdU6nsWrUdYgnz/JP2NsBjP3dLMZMmXTfib2C2WE2O2kyIvFyT/NO5Cl1iamwKocQQba2JF/BMGyH8/LK6V6BhsHAmCJvYnThPknvoxz/AMx/NT96rIw+G3WqOc3NLWk6kR6AmVff0NpcHOH90n81aVsOHFoPvT7ROiN2bBoAi9U8VlPdZgHt1P8AM75Sqz9isDpy3B6kT56rSOcNAQPj8FFOAzOJLvX5qbbTiu7NMiFbnZbeZSDZTTxd8PySmmqgEhCku2c+SAJjjz6pDs5/L4j80BHPimwOalfs1/AD1CG6g4Eg2QAI6rkfsSuRoQ+w6pThFIaESkyUwiNwYT/2aPdnylWDKYCcD1PogtQ2YP8Ah8tB6cET7kfdKmMb4p1wlh6hDAu90oOJp9mJLfATr8VIxu1hTsDLuXBUVXFFxzEyqnOpvSFj3vcZdYcBwQadVzRAJT8TiM3Gw0H1U7ZOAnvO04BaX/mJzU3ZNBwGdznTwEmyuKDnOIEkjiJOiih6JQxZaTHJYW23V+l9P8PoQE1zR7vxVT+1HdPRd+0nc0aMTn0DI4DxngUjmHx6qA/aTufwXff3e98kaaYygdQPmn5DYnwnx/QVeMe/3k12KefxFEpLF7yOPwSCoearhWcR7R+KSTzKNNZOc7UJj83VQMx5lMzRx1T0LJlXmD6p1fK8ax1n59FXZlzz1j0S0Hln6t+aVQfu5/tHfD81yeAuZPZVOgKEFwHgqIYVTzSuxB5oBXGoBxCWAZuId7x9VWbR22R3Wkk8TKh7R2xMtYYHPmqo1FpOU2ims4mST6pvaknWw669EB9TgNT8OqnbOwBef4R8VXokzZWADzLhDRyOqvxTaNCo9MBogWCdn5rK3VwR8DiulCDk+VOGUEJQ8JspC5GA/MlzIRcJH64J2ZGATOuFRMAlODEYBKdMnT0lP7B3T1Q6AIcBpNlIqUSeKMIE0TzHx/JK3CF3Eep/JI7Dxe3HgmDxTwa6tTLDB5T08kztFIc8FsHyNrFQ3AiyMB3brkKD0+K5BmgoWLx7aYubnQfrgo2Px4p21dynTxVFWqF5lxJKuTUVJqbUqEyCgVsS5+pJQsi7IrwiFqTKnwj4LBmo6Pp9UyP2bgC89OJWlpUg0QNE2hhgxsNCK1om+nTVZW6uQ0lNmUQgT066pp/XopU6mNTz+n6KIExo6LixAOzJC5I1nP1/7JQEA0G6dKbxS5UAhckD0RNKAaKhU81ARJIuOd5UEFIKl4/XVBJhc2NUgLeajgrpKCxJFVnP4H8kPEvaRLTcdIkKMXFDcUHDyeq5CyrkGymYm5uTcpQEq5bsiuTQuXIBz+HitFsqmAwQNR9Vy5Lr0cT2riuXKFx0JvFKuUGcEo1SLkBx1T4suXIgDaE5cuToK8aJhXLkgRNOq5cgEa5KHlcuVJpjlzQuXJkflC5cuQH/2Q=="/>
          <p:cNvSpPr>
            <a:spLocks noChangeAspect="1" noChangeArrowheads="1"/>
          </p:cNvSpPr>
          <p:nvPr/>
        </p:nvSpPr>
        <p:spPr bwMode="auto">
          <a:xfrm>
            <a:off x="76200" y="-1192213"/>
            <a:ext cx="1847850" cy="24669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870" name="AutoShape 22" descr="data:image/jpg;base64,/9j/4AAQSkZJRgABAQAAAQABAAD/2wCEAAkGBhQSERUUExQWFRUVFRoYGBcYGBcXFxoaFxUXGxwaFxcaHCYfFxojGhoXIC8gJCcpLCwsGh4xNTAqNSYrLCkBCQoKDgwOGg8PGiwcHBwpKSksKSwsKSksKSwpKSwpKSksKSksKSkpLCksKSwpKSksLCwsLCkpKSwpKSkpKSwpKf/AABEIARQAtwMBIgACEQEDEQH/xAAbAAABBQEBAAAAAAAAAAAAAAAEAAIDBQYHAf/EAEEQAAEDAgMECAMFBwQCAwEAAAEAAhEDIQQxQQUSUWEGInGBkaGx0RPB8AcyQlLhFBUjYnKCkhZTovEkQ7Kzwhf/xAAZAQADAQEBAAAAAAAAAAAAAAAAAQIDBAX/xAAkEQACAgICAgMAAwEAAAAAAAAAAQIREiEDMRNRIkFhIzJxBP/aAAwDAQACEQMRAD8A0NfG0KzyXTvOzJa4ZjOQYyUeGpYfIucDfIv7OCfUxzietho4AjOQZjq8/NC4faVMxvYY25ZWGVl0EFkW04G497ozh0eJI+SLo9JhTIY2m5oJAJBDjftFz2lVwxlNzXFjCyBee7mq/fMh0fiHDigRs8J0pZvfcqQJzEnPW/Z4It3TKiMw4a3HdxWRwzo8ST/kfn6Io0GuJ3mg2juBn1U0Uaf/AFTT4P8A8XeyhxPS5jRO66ByI9YlU9PJCbWH8PL8Q58UJITLaj0zY87u7Uvyb7pP6dUmmCHj+1vuszgPvix10P5ShKtImbHwKukTbOi0+ktEgHeNxN2uGf8Aanf6io/n8j7LJtrxA5fL9CiWdYKKLNINv0Pzt8Qkdu0f9xv+TfdZqhhg0uI/EZP6KXdTEW1TpRhwYNQDucfMWK9p9IKBEh7Yng6PRYnadBu+Tqb+cfJGUWBjABqSfIKhGwo7apOdAe2Tz5In9obxWMoMBMEA2U7sKwfhb4BIEaTGbUp0gC90A2FnH0ClZWaQCDYjs9VjMZs+S3dgC9ozMWPciKFC0GZi5BKLGak1BlKWH6r98aiDlkPaSstjKcMdc5cSde1VQCfYjp1fFMb957WzxICS55tLEtpNJebdUSTf7oAz7F4s1EbYPiWYtoBc9hAPAaA8hqhsDisWIEMM9mnf2KnxWJbB3XP73HTWEzCYolobvuBiCd48Mj2GyM0/srFr6NI/EVXN/igCRYi868TyT24UloyzB+apH4pzm3IIFmzJgcc9fRSftIiLef0EZIMWXNMboI4F3MnrOOnIhFUHznx+vRZulUlzrAS7SfytAHl6KT9qIBEeBPAlFhRpWPsOyVDjuswAaOCom4uGTfL83dwQ7dqdW5I1+9z7E7CjRYTCmZI/Nw5hCHAuDnWFxxHEIPB7VO6DLv8AJOrbQdxd4+t1Vk0HuqZg8/K3qVZYZsNWUO0JdALsiT2S2NePorTC7TdaS/wHukMvQF6qmnj3mwLif6Qg6vSFrXQagnUbv6IEOxxlxzILueWen1ZMxzndQNmzSbdpTcRtM7m8HNIJjLl2ZQlR2w4WJbzsfrkix0HbILi4zMbg01KPxVSB3wgKe1yBfc8/dB4rbIkfd+8Dn+qbEi1fXjdGsz5FS4Q58ZI8LfJZ4bTEgmLA/iGf/Xoj9m7R6o6sk3PWHhkkBY7RPUPaPVVlg6NJ+aMq7QBzYfX5Kmr7Vpl7QGkXz7xfPimLsm2rVJfYm5PGI0hJUW3sY9xFJuYJ63ASYHl4JKSjNDax0zlSU8c654hA0S1FnEcMp9lx0jpJnbWIHDl2WU+F27qdPZVe0BvXGf6IdtA8U6QGmG3Jk/WiHxW1pIg3Mg/XYSFSspkCxjW6VOiTrH/SdiovP30fBCfvOA4TpH13FVzcO7LeGfj2JlWgW3DgfWydiaNXhtqANiRaL9gKeccKhg5C9rXHPvWVp1HGIHeimMIuTpoc+SVjovf29jXEXgRroAc/rVH4XaW82wmLXyy/VY51N17EyrbDA/Ca2YtJ7XXhb8VyZlyUka+htY0cOX738Sq5zQ78rWgTu8LmO5ZTaWz2bjqjXuDmmYJ3g4HPPI5lN6Q44t+DT0ZRae97nOPqB3II7SO5B1+Y/wC1EpPIcYrEs9m4kmm8E/dLXd3WkeatsDSY50lxDQBrnbPslZjDginUg/8AqaZ/uYT5SkdqnIHK3kqnJpigrRsamKpZBxjKSq7FVRu2uZEDvFuzRZ9uN6ovp4Tx5r1uM5+f1fNLyNdj8a+i4r0wWxORaOcCZ7zCscPQAEws0cfLgRwnvJ+UeZUn75cLh15V+VeheNs0v7C5wkCx1hU9agQ/dm8niIzuvGdKXinuz3nn/wBqB20d57XETlKpciZLg0TVHFrd4/lAtf8AEfrvXqjxuIDnNa0kETJHCB5zHgvFV+iaMVTr2zRFPFmIVXT80/e7yuWjaw2piyVG3FFuqFc6Ex1RFBYZ+2lSDFkaqtmy9LrIoVlk3Frw4soAO5pzHIodh5xbhAzUoxg53VeavomOqpUFlsMS5zmgfiMT22WiNa9tPoLMbEG9VnRonvNh8z3LRAQurhjSsw5XbBtvVx/Dcc93d5dU5eBaocNWDzugSXG0c/aEbXosdTIc3e3esGh26bZ3g/hk/wBoR2xdvYSl93DAPj7xe5x555GFjyQqVmkOT4ljQ2OOswD71NzfFhA75WIpObmbzz+rrf4P7Q6W9H7MDBEkPvE6SL9653tN7BWqhhDmio8NINi0PIBHIiEp7Hx6DTuEWMfWahpuDZkkwbIGjXz/AFUVWtc6LOjSy6GNbmQnDEMzWebXPFOFbmfFGIZF8MS2LjtXtLGsdkPZUnxrQom14PJLEMjSnFNnUGIsdJ90lnxiiMj9d6SKYZI3/wD/ACxmlX/j+qYfsuH+75FdAFTkfJJtXiPZR5GPFHPT9lM5VB5qJ/2TO0qN8/ZdIdWbyUNTEC0Tfh76J5sKRzd32Uv/ADjx/RQv+zB8HrixjPVdFdVMm5PoO/NRETeBzJy/Up5MVI52/wCzKoMntsoj9nFbRzb5XXTaODDjOh11XpwgtMWMgAnx4ozDE5Wfs+xGhae9Nd9n+JGjfFdXe3mR2G6Zu/zOPhCXlDFHLsFgDQDmEgv3usRytH1xK8xGODTBfumAZ3N+eIAkAQrjpTsJ9DeqNIdTcZOjmycjxE6hZqpW5bwGUrrXImtHO472WuyK5rVd1urT3jdIRP8ApOo6garQd/f3Q02z15ZFA9HdoCk8vMNGn6Lp+x9rnFUDUMAB5A3QWzAknnms+SWrKgtnKX9FMVBG7bUT6/qoW9EcSPwT/cPddmcM4JXjQfoBc/kNsTjTeieJH4P+Q9013RPEfk8x7rsrwJiL9nsvHGLR6o8gYnFT0WxIypnxHukejeJ/2j5e67Y1rTf69EjQadPQp+UWJw87BxI/9T1AdkYgZ0X/AOJXc/gNy3BH9P1CRo0/ygHsKfkDE4Udm1v9p/8AifZeruBo0s4aZSS8qDElk8AUm4jh33/VD/tBcD+HsIce4aKKnkREcZAk9wCzUP0uyTEVZte/D5pjmmALjl7802iBkBHEmAe4SpMPVDTG6f6svJXpC7J24UmHE5fhRLieXko21Bx7pTXVo0F+KycrKokdUP8A0FFVqn8s9yeyteN05aR/2pHty4x59kpdiBnXvGXBeCZyPmF5UqboNh3n3UH7YLw4X+tM1SjJ9IVoIxFLfBa5jSDa8EHkVUVehWHJn4QaYkgOdH+MwFaumJB9dUFtPGvZRcTnukHlNhGuqIvdA+jmW0aTRVJaAG3IAyibeS6r0dwJp7PojIu65/vk+hC5uMEatVtMZve1o7zE+fkuxYpoZQAFg2ALTAyFl2ciqLMY9gbaRAsR3r2Xax9ck2lWDhnPll3JOgm0mOYH13hcSdm4iCml4AuPUp7WHj9c+a8+BP3t0n61TpgNbUGmpXjndnp8k0YXQHtvf1son4P+bsSoAov5+K8Dj+s27tEKcMD+LwPnyK8+JGpt9ZoAILndvBJDGrwM/XHJJAEVAhjZIF+FvEkpYRozgDUHM89VFX3QJJl2YE29MkTQYXsG8N3hFsh6LVvQgenhw546usk7xmPndWVaIFo7/mh6GFDcxGd7ZfWimdQ5m/G6yk7ZSITRAFyY7QPSFE17jIvE572fbmPRO+DeHAxH1Kr9obT+G3dYetkY+R1KcOOUnSJlKixr49jBL3d3VJ9wVW1Nu1KkimN1o/Ec/FVe7A36sku+60Xc48lENmYytYFtBp0Jl0dgkz4LqUIcfe2ZXKQbXxbW/ff3ucoaGM3us0hwmCc4zvKqts9Btyi6qK5qPZctLYloNyLzbNedEpLH0wAbzcgZjnrY+auMlIlqjobqe6YGlvDu+aoOleIIY1k5mSBwaLeZV7hdoCs0EXsARazhYz2/WSyHSvEh2JLR+BoB7Yk+vkseOH8m/o0k/iO6H4LfxbXaUwXd8QPMromPcfgmM7H/AJD9Vlug2Fhpf+c27B+srVY1h+C6BJtAyyK35d2Zx7KdmI4tjwhPHZPn8xCg3CJyvfgZ5zaea93CRE3GWhEdn6rhSOgVUARn4+6fTF7Hz907CEvqikHD4hE7v4iIvxtCK2hgXUiN7q7w7VWLqxWgP4l728/JPL40MeX/AGhKjHOMG44EX7R+hXrS5oAbAAtYusOzNIAr4wyjkkWtN/dCCoYgluWkkg+EcFNQfGg7f1CQCc2Daw1uBJ7Skof2iSQQQe0gxxuBZJFgQ1KdRx+8GjS4sPdHUZILSZi2dyq4YFznQSDxOfkj6VENG60AdmfanJ6Q0FXi/dMT5prmiL255qIuBJaDfh2yhtp40UWlxmcgCdexJLJ0gbog27tNtMbjD1tTlCptl4XeO+RN4A4n610CrX4k1HX1Wl2BQ3mAvkAzuRA6p143ifBd0q4oa7OdXOQVhMIGP3yetlvDKODeXqin1ZBjT+WO8AyoBhzMbxgG2uvGJRVQDd3c+IM8VxXezcHqQQWltnNv2Ea9y5rhwaRe0mCDuk3kEPAnjIG8unBgaTEkHmL92iw3SrZ/w8U6MngPHfY+YPiteJ0yZIj2fXLG9VzrTrAPamYeg57je5Mk+ZXtNsD68kXs8gSSIiy73SOc2OxnhgDW5AQFpK7C/DvjMNn5rnuB2+GiwJMnkEQzp/VZIaGgRBmSsXFsakW7cKcwXQdLEZaSLobG49tFpc5xESbEemizGO6c1HEjdaOYEeQVFtjHOqNG84knTv4eKxXCl2zRzGVukNU4o4hj3MfvS0g/dgQB4W8V1vo50ubtTDOY8AYmkN4gZPA/Ewc8iNCRxC4g0xmrHYG234XEU6zM2Okj8zTZze9pIV0qoVvs6o1kgkRHGDOXCAo6o1i+RF8kRi3jfLmOljwHs5teA4Qe9QMpgAuvvcJv4ErketGw2BP3SO8gaLyoY4yZzu39bJ7qts9DbTunPxXsC5mB+XP1NkqAje7jeeHLyST2VgQMjAg3PobJIoAqmGPzNxaZt2WTn0g0m8A8ZA7iLKDQBpEDRxme06KMsDQXuIacyd4kDxU7KJKzmiXAtnU39QsZtXGfEcYy4Ija22w8lrJDOZJJ9uxVDXSfNehwcTjuXZzTnekFYLB75DfzGOwHOO6VsHTYC1oAjIAW4wqPYLR8QTFgT8vmr2qXOJhrSOJMx2cOKx/6XcqL4uhhxAgNDd6bG44ayVIa2UC0RpblP6prZkjdEf1eZHHkvW0pmG+JBEcwR5LlZqeEmcyRw4efus90ypXpvzzbPeDfzWhbRcBIce42seHl3Kn6S9ai4HNpDrm8zGZPAlVxt5IT6M82rvAGeH12BTEyOar8PUsRzIRrna8ivSTOR6GtdA7/AGQtZpJ7R85XleporLo7hw+s0uEhtzr9XhKUqQJbLnYmx6NFofUh1Sx3jDg0nIAXEc8+xWgwrXSHMa9py6oIvlY9qMdTbFgCOGR8NQoaQA0IbGo4cN3Nec8m7bOykjB9LujgoxUptLWOsW/lPL+U+R7lmQuv47ZgrU3sLzDhFwdeHLIrktXDFjy12bSQe0GCujjlaoykqOgdFsd8bB02lwBoF1MzM7s7ze6HFv8Aaj6dN+hm9gCTrynLgsr0KZes0/kDhnILXRkM7OWtpkva1xbOuRBvzizvLJZ8i+RceicV4kbsTYwLE94Ub5gkzygEEDznsIXlNx1JjXMHwUdcuZcGZsAbeE6mMrLMZPSId3TOQOn6JIZ2JcR9yHEZQSInUA2M+qSQErcVP3STOkie7mq3bNF9RhhwAb1hnnlDtIjXRFUGNcLbpveePNR1qZMgQWj8sGTHJbqNO7BuzIU8QHWNjwU7AiukWxyB8UA8HdvH5eCz1PFuac7c12R5PZzuJtNjYrdeP5mkW4yFoqNYiSdQcvnIXPMHthpInqkLWYTF/FgsguOjf5c8jYLHmhk8kXxySVMsquIa1u87dga8OXFUeM6SOL2imyBvC5zM2sDlab80/aD2Mu9wJGTRkO7XtVVs6qHYkOt1RJPDh5mVChGK9sbk29GxbiA2bAAnPPx45qPGgOoVGwbscNLkgxPldQuJI052B9VEMSWlrS0XnstyBWGLWzXXRhcObu7R5gKapiInkhnjdrOHC3gY+SR1PFdy6OZ9kb6srbdC8N1XPInJvv8AJYYjrALoWwXCnSaJgmSR9dyy5X8SoK5FzVoDhaOyMuHBeCk2OtJAgxmZHYbqL9tn8p7lF+0Ek38wQuU6Aqphuc92V9DNxy81zrpdhdzFuP5w1/C56p82nxW9FUjKTHH5cVkumPXxFKc/hx/yctOP+xE+iHodXLK5ib03TGebfHJbalWY+R+IXBI3T23ss50fwO44PmJBH13rRnFQdLcvG6fLqQuPo9FAzLROhB9czCkfSJMRfh5ZKP8AaQTew0Iy74KfWqAZTbjHlqsmyyJzd8yCRGg58QQvE9uKEwRJ0I9EkqEUjXm9zc5Ta2Xem1TJH5tIMefBeuZFpBJyt4zdSU6LgSbHxXVRJKyl1C1xJBBaZM2K53tXDmk9zT+Em/EaeIhdDc4jQeP6LL9JsEZa4tILgQcokZR3GO5Na6Jlsg6HYRlT4m+Gk9WN4A2vMT3K3rUnguNBrWBoIF4knPKyo9iTS63D0WsZAA9iqekQlZz2tiqm+fiE7wMEHitB0PaXOqZGA3PtPsEL0qoN+M0jNzRPcSPSFZ9BjAqg/wAh/wDmPZP6H0zSfGcMwP8AL3CjY4k7+4bj+X37PBOqdYhuep7B+vzRMrMswO12xiX5iST4mfmh3Xy4o7pUN3EE8Y82j2QNGoDC2iZSH4enLlu6eEaABwEHwHssv0fwu/WbwBk9gutU6m3gPBRMcCEUP4hAJA3R4yV7iKIb1t4jTj9BD4rFNo03VSCRvAGDcAujynJE0nU6oEVGlsiQ7xyIWeC9GmRI+ibQZEZ+3CFltonfxUC+6A3PgTN+9a/EYYtEMhoI6uo1uL8fRZXYGDLqrnEZZlVxQp2KctGyw2zD8A7v3gDHbBhVZx9UWc2TmCIv3ArTbMxIZAOSoNpODa3UEt3nxllolOKbCDpA/wC2BtyzPOAY8FLQ2g1xILQSNe/inGtqQQew+qYN0m8d491n4y8iOtiGNNyR2+8/JJSnDs0A7vZeKfEPJEdFsXOZ+oHJPfUhQjC/zv7yD6hMeTo4+A8FsQFU26nNVvSNk02/1jzB/REfGqDVp7v1QmOqvewggQCLic+zx8VS7E1or9l0ZdBygjxWhZWimCdBB7Rb1VJgGXJ09lLjqjpjv9/P1W8oWZJ0Uu2au+8lGdCXTWfTMH4lIwD+ZrgW/Md6r8a4RG7fUzPhwTNg1fh12v4TPYRohrVDs3GHwoA6wh03FxHLuUlRgaCZdbmVNjdr0ixr3nrH8TfxDQkcVT19uUSIDu22gWOLLyRn+lLCHBzjJLQfNwjwVXSdaUf0n2q2q4blwGgX5ElVVG8Dz71aVEs23QzDn4b3ASbgdw9/RW7y4C48/dP+z2mGhxP3Rl2wrXHhha4j8rpH9pHrCl7YRZQGi19EscCWubB7+CwlF7qdZ1NxI3XROWRse8QV0Wm1c8xlUVMTUeMi8x2Cw8glFFSN7sRr69MtYOs3yBtPcfVafZfREUac87n65yuf9FOkrsPWa+JA+8OLTYhdaxfSKm7BvrUyHDdkdugI0M5hVK4kL0ZHHPhxaDkq3EPu0/zeoK9NMG5mTcnedn4qHFUOrYukXF5uL6qGaJUGb6gc6HjmCPmmhros7xAPpCjxLXRvSOqZyjuz4JAGGmOASQ7MS4jIdx/RJMAfEVr7o7/bvTAo/wBlc0ZtOpJkLymKhE7oIPP3CRRLUdw18uaAxePDgGMnd1dx5j3R9J5a4yw927Hr9QEFisDScervUnZ2Bjvbl4KotJ7Jkm1o8w4juUj6W+OYQb6lWgGuqML6bjZ4tMfPkYV1sjHUKn3YnUHPwW7ZhRncXsouvqgaVHdf9SukYvYTajPiUsx95nzb7LMYvZbi6QL3nLNCdh0Z+sHGWkxGQvE+5Sw+DcReIQG2tsFlRzWnI39lVfvl/H1SzSDbNKdlS4AAnL1V7R6HspAPfnw+sli8B0hcy4McvZXdT7RqjgGu3SBy9UOSfQK/svqePLCA2wFx3T7hXeA2s10h+oIMQNIPKVh29IG1RIbHYbeBSdjjxRVoEzT9Jdr0W09yhUe57rOloAaNYcHGXaZc+Cw9R+7MC6Lc/eTThgRE9qKroq7BaGMLbZ62V1hNsVGsIALQ4XubjmNe9V4DWQANc1qejvRtz6DsVUBDAQKQP4utBd/SLgcTPC6cqQVsPwdbeY0uiYEwn1BIQwoN3zLRkPmpDhBpI/ud7rA1HYWoC0difVFkDUp7rmgOdDieGeeo7VMKb/zA9rfYhAHmCcN2OBjwSUDqdRkuG66bxdvrK8QBNV6zt3QXPPkiWlRUacDnqpAgZ5WqAAkpuzMIXuvrdxUVYF7w0cZPPgPn4LQYegKbI11VwjbInKkZPp3tMh7KA+5ubxHMkhvgAfFY1tUsdYwQbEZrR9NG7+IB13B5OcqCthp7clu1ZknRt+inS3JlQ30Oh5HgVqNobObU3ajbOBBnj/UuNU3lq2GyelD3sDN+CIEcY58VnRVldtvoe1leo/d3mucSBo0nMGM7zfgqivsFjsmEc2z6LX7Q22d4yNJ04ZnvlUVbbBPPvjyV0vslNmYf0fqbxG7aczYH5orDdHhm9xPIWHjn6I2rtU8AmvxsjWfJR8S9k7aLWiGgAcB9XTQ2dEOMVCfSxc2GfankFBlOkLTqQPrkvKr/AAQ7cVuuBzOaP2Zs12IeAL8TFgJz5qbsZZ9C+ihxtcb1qNODUIzPBrebuOgnkuqdKGNbht1oDWtLGgCwABsAOEILodgm02uawQGt7ySczzUvTV5bhTBvvszHNSxLbMY0dc9nzKlBQzA+d6Wm3AjXtTjWcPwjuP6KDUZj3Q0Hg4eZhTsQmLr7zCA0yRyOi8bjwB1w4drXD5IEFuCSF/eLD+IeIlJAAZxNZrmtljiROR80UMRUGjT2Ej5IIUKgdvNcJdxHNWOxMJVq1Ie1u4LuInuHehKxt0WHR7BOg1KjYJNrzM/i5chwVliGSrAUoCjqUV1LSo53vZgulWyXFvxG3LfGFmKeIDrGxXWq+EkQVh+knRAyalIcy35jmj9RK1pmeqYc6JjcIWwRYyvKeJcww4G2YOYVnh9psOpHJP4se0e16T6m6TIMa2Qr8EZ/DPartsFstdn9XTDTOvpIRiJSM9V2S7QT3j3UX7rqcPNvur3EUXZBRu2PUcBDSOeQ9VLgilIpDsx+o82p9PAvGQ8x7rS4boe4iXvAvkBPmrT/AE7SY3qgg6GdfCFFIuzL7N2HWcbMJ52A8V0TY2ym0aYaBLjBceJ9hp+qqKFEsiXBsREG/hC0Wx6kwLnmc7pEs0mw6G6Cq/p6Ywh/rZ6lXWColrVQdP6v/hnlUb/+lDLiZWmbBePCbSEgJzgpLA6QioeBA+aLQdUxUCKHagCDF0gRBCSlekmAHQwz3EBpBk2tclbXZeB+FTDcz+I8Ty5LN4F5a4RY+auP3o8Zlp4W9lcKRMtlwQmuCrxtbi2ew/JTs2ozmO72WmSJondSUNTDynnGs/MFI14ORB7E7E0ZnbHRenWzF9CLHxWSx/Qioy7CHDhkfYrqJpqN9AI7Ido4z8CpTNw5pGsH1UtPbFQfinzXWnYFp0QOL6MUan3qbTzj5or0xWzndLpA8fhb4IlnSWpOngfdbBvQGicqfgXD5qeh9m9DWR2Od7pP/Qv8MUekFXkO73ReCxVaq126XvdLYDQTmTOQXQMD0MwtPKk1x4uAd6q8oYdrbNAA4AQPAJDpsxeyOidV0Gr1BwsXeVgttsvZLKYgDxuSpWhT0rKWWkEkW7FkPtIcRhRuxes0SZt1al/JbFrrLF/aWP8AxAfy1GuPc18jzUstGHpYqqLbg7nfJwBU4xrok0z/AMTHgexBU8TUIHVaQMiD7wpv3i4CTTdziD5eykoZisYJaSCL6gj1RVPHNP4h4qsx+0WVKL2h2677wDrfdMwJ1MQpMNVY6m2YJjUD5pDLX4wSVFi6TRUYRIaWmd0xcHw1CSBGhwr+sPrRGVDIlVdF/WHaiyVSEySnVXjcQUIKl1KTYoAlq1urdQVMTwJB0hNLvBRAg6oANpbTcI6zh3omntl8TvTyICpnmLT9FejyRbQqNDT22dWtPeR7ouj0gYLmmR2EO9brMOFion1N0Ab0qsmTijc0ukNE5kt7QY8QiKe1aRyeO8x6rntPHuHNOp4/iL9uXyTyDE6TTqA5Edx9lK0iYnJc8dWuIRjMe6w3jw9bXRkGJuiCp6NRYrD7bqtyfPaAfrRFt6S1GxvBhntHzRY6NmDZZL7Q5dhN3i4//W/2RLOlgA67COwz5Kr6X7UZWw43TMOMjL/1vSfQ0YSlUqNaP4ZIzsQfJPOMkw5rm6XBjhmjsEZY3+keimKgop9l1m7m64iZ+s1HtbDNDA5rQCHiS0RIIOZb3K3qUwRcA9wugKGGad8cHuECRYOMZFAEf7vaQD1gORyPYZSU37v/ACvcO8fMJJAEsd1h2hWJCSSaBgZMEwnbxukkmIa7JQk+XskkgCRonyXld+iSSBERrHdnj7oetWJAn6sPdJJAx+Gd1SdU1n3gOQ9QPQpJIJLIU4AgnySZUJPekkqa0MfvIj4pskkkATvy0E8JQW0nfwz/AHeTD7pJIYAGBd/DZ/SPQKd5+vFJJSUNfkgcI6XvH8wPi1iSSAC25xx9kkkkCP/Z"/>
          <p:cNvSpPr>
            <a:spLocks noChangeAspect="1" noChangeArrowheads="1"/>
          </p:cNvSpPr>
          <p:nvPr/>
        </p:nvSpPr>
        <p:spPr bwMode="auto">
          <a:xfrm>
            <a:off x="76200" y="-1268413"/>
            <a:ext cx="1743075" cy="26289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874" name="AutoShape 26" descr="data:image/jpg;base64,/9j/4AAQSkZJRgABAQAAAQABAAD/2wCEAAkGBhQQEBUUExQQFBQUFRYUFRUVFBQUFBYVFRUVFRYWFBYXHCYeFxkjHBQUHy8gIycpLCwsFR4xNTAqNSYrLCkBCQoKDgwOGg8PFykfHB0pKSksKSkpKSkpKSkpKSkpKSkpKSkpKSkpKSkpKSkpKSksKSkpKSkpKSksKSkpLCkpKf/AABEIAQwAvAMBIgACEQEDEQH/xAAcAAABBQEBAQAAAAAAAAAAAAAAAQMEBQYCBwj/xAA/EAABAwIDBQUFCAAFBAMAAAABAAIRAyEEEjEFBkFRYSJxgZGhEzKxwdEHFCNCUnKS8DNTYuHxFjRzwhWCov/EABkBAAMBAQEAAAAAAAAAAAAAAAABAgMEBf/EACQRAQEAAgICAgICAwAAAAAAAAABAhEDIRIxQVEEE2FxIjJC/9oADAMBAAIRAxEAPwDx1CEISEIQgFhCAUqAEShISgCUSkQgFlEpET3IM4kSAoTJ0lCRCQdISJVQCEIQCyiEiWUAiWUJMqAZQhCkBCEIAQhCAEISwgANnRb3dn7JqtcB+JcaDLHIBNYg8wbM8ZPRXv2d7kCg1uIrNHtnCabSJ9mDof3nnwXojKcR3fCFy8nP3rFtjx/NUWyvs8wWHAy0Kb3cXVT7U/8A6sPJXrNnUmCBSoR0psA8oUqi4RfXmm3ukWKy8r9r1FPtbdPCVh2sPQM8QxrT5tgrCbf+yRpBdhXFp/y6hLmHo1+rfGR1C9KqPIF9AlwmKaSA/wB1PHLLfsrjHzdj9n1MPUNOqxzHjUEeo5jqFHhe/wC/e6VDE0okcSx495h6cxzHVeF7Q2c+hUNOoO0PIjg4dCuzDPfVY5YoqVLCSFokICIQgEC6lEIhACEIQDCEIUgIQhACEIQAtr9n263tqnt6g/DYZYD+Zw4noPis5sHZBxVdtMaavPJo1PyXs+zg2i0MaAGtGUAcBER/ea5fyOXxmo248N3dW9PFDMDMQJj0Hz8lIqY1jQCTMHz8fFVHtGxmM8gOamU6Lywn3GjRogEjq4g+gXBLdujSwo7YpOqBrLzY9OE9yaweIPti2DBBM8NY8Fkau1aLHFj4ouc7/FFSRAFwJiCVNqVcQ+gXtfly9ilmcGhzDcufPEjS/BVu7Lxiz27t6myoGz2RMngqylvVRccoPisbi9p0WH2LmPr1i6CQ5zA03EQJnXXuWrwW68Um5RSBInK5zXeGbmr7nY1D1THU3aVHa+6svvRshuKb2I9o2Sw8zN2OPI8ORVziMEGkhzSxw1HzB4jqoxxTGjLbjfwVY5WXZXGXp5VUplpIIIIMEGxBGoK5Wt3v2YHgYhguIFTryf36ArJBelhl5Tblyx1QkhKhUkIQiEAIQhAMwiEqFIJCVCEAJISoRoN/9n+CyUnVI7VQwDxDW29ST5LWh5B8tFRbuPDMNSt+UaefzWjoUM4i5+K8jkytzu3fjjrHbp735A5jczuDZEnuninXVanss1Yhj/05RA5AufMnuhTKeCBht9bGYvxlWmKx1KkzK45nf3nqlJtO2Cbst2JeGPcwskGWtsD1IGX1m63dWmyixtPswG6uaCDa0/NYjeTbGJFX8NuVrYyyJmdOzwm/kspvLvHXc1oJLXEjNBIdb4BbYfRZLQbL9nj3uZkYKgDgSCWNn3ssaCedrrWYuuadLsvFQjTs0yDbpHxWB3U204Vmh12kx2r31OvDovVqW1aTWCwExMWkHkfknyfyUYmrtipWAz03s5OdMawQ0nUWmFS4olr4HE359FuMXsBtWtmY8PaQY46381l9pbIqMc7MNDa3BKfwpyaU04N2kQ4cwRBXn2Ko5Hub+kkeC2rcVbugLKbbH47vD4D6Lp4OrYy5YgIQhdbnCEIQAhCEA3CVCISAQiEQmCEIAT+Cwbq1RtNnvPcGjx+XHwXoeI+yJpw4fRxOeqRMFoFJ37XAyO+6jLOY9U5NnN1m58PSngB6WWow+0mUwCIk8PNZ3Y2CfQa2iYztZDouJ1sVb7N2MHA5uB4cV4+evK6d3xD20dskgFoGn9Mqu2SX1a0vJgSTPG60FPZINK490+i4GByAlsWt8ynJotxH3jr0mtYaj3U2yPdIDnAXLR0Kzu097sG5mT7tTyx3uJ5kpneDYL69YHO4t0A/SOMdFUbw7lvpNYWiZBJtJ8/Fb4aTV1u/gMPUYXUjmbJkH/EpE6CTcjkVHdj3NJpuN2kjv5FZnZgr0HS3scD17wtDWwDqpZUGuTtH0WmWM+U413hdrPpv1OUGQZNitLQ243ED8QgnSeM9VnaGzCQ7nMeihVMC+kC4DQ6LFpuU7tnA5Koc27DbhYrH7W/xndLeQWvwu0fbAtdYnTvU47lYX8SvWqVS0y8gQ0NAubi55cFvxZzG9ss5b6ebpIV9vDs/CgB+EqVS389OqIc0n9LvzDvuqJd0y257NeyQiEqFRBCIQgOIQukkKQRCWEQnAut0NmmviQ0CQGuc79o970t4r0PAbWp4UOpAgy7NlA7LSQOwOU28ua8+3PxzqWJJbq6m9nnB+DStNX2HUz5w09r808fym+sLg5/9u3RxTpf4Jxq4iq8tyZiCBykCyuMJVDHlvMj4KsqTR9jnPv0msqHh7RvHxun3VRmDpFhquLON40Xtw1t9HfOyhOxQafZnja3H/dM/eDUptaLnj4LjE0C1o4ut6pW/RaMUsOBVEXkwPRX23Nmzh+ExI6xBjxgqHs3Alg9o4GGgnut/ym9q7wBwpRcuacomJI4d63w6m6jKMVU2ZnHYs6YvzPNWmDrNot9n7znQBaXOI6cNU+3ZzqNZrolmYu1kRqL+PopmHwQqh9Rogns5o5f8rQGaGDAHaLZNzxufoq3bWLaxuVx6W+atnbIfSaahILY1n6rJbXqBxl3DhzusrLteKPUojslupcNO9Wm2wHUnUC8NaYLnmSA3MNQOojxVVhsQ11emGCQLm2sf31VCDUfWdT7R7ZzzM2cTHdormO05XV0ut7dgCjSZUAb2gQ5zfdcQJBnjbxsFjCtrvXQdTw7G3DTfKSTDjAMSsbC7fx+8Nufl9uIRC7hELoYuYSwlQjQNQlAS5UZUAQkhLCWEGnbv1smKonh7RoPcbH4r0/A7Yq1JIpNa2SJdwIMaHU9y8iEhXlXeuq5mUm8R56+K5efiudmmvHnr2v8AffeRrm5GGXWzOm1rgN4WNieiz2G3oqZYcR3meHGypqjy4yTJXOW6P0444nOTvpsNh79Gi45rgmZk6/RaHE/aFTJY7LMETcERzXmNfDWtr/dOiZEgRqs7w41p+yvVTv3mJ7QyxGoiLg+N1TYfeFpquLoM2YS+S3n3T0WI/LKeczsu7wfgfml+qH5tu7ex9N8n/DiCPouNn/aAWCA0hYjNcjquH1BPcnOOQvNr9rb+VKrC0AwTxNvJZ5+2ajhct16BV5qJtvaeOQuVeHHNpubQ7rbb+64plYtDh2g4HQtdYj0C2u03Co51bCihUzflLQ2pNrQDBPhdeap2liXNEAkeJWvJwb9Ix5Ptfb07XdWpUw9mR4c4EQRpxg9Y8lmoTtas55lxc48yST6rha4YeGOmeV3XMIhdIAVJcwiF3CIT0DEIhO5UZVINALqF3CIRoG0JyEZUw4hd0acuARCGWKWU3FS6qzOALmzyUStho/vNX2GHZB5geqh4ynBnzXBLd6depVQ6hwT9RmWW84+AUsMDgSEmKZD47vgq3pPiqHNh7v7wUeoO0rHF04rP8PgFBrM7S0lZ2G2J7CMmT4LlzbKVhacNHiVrx+0ZenUIhdwiF0s3EIhOQkhGg4hELuEQjQcQhdwjKjRGoRCcLEZVmbiEEKbs7ZFXEOy0mFx48ABzcTYBaTBfZ8S4NqVQDaQxpMTzLo+CjLkxx91Uxt9MZCdw2FfUdlY1z3cmtJPkNF6pgfszwzbvzvjXO6B/EQtDhcLSw1NzaTGsE/laJsIvGqyv5EnqKmG3lOG3BxLgC9rKQP8AmOv/ABbJ81ZYX7Omn38Rfk1n1PyW1xrHPANwJkzx6KuxgLGxxN/Rcl/JztbfqxZLF4VlA5GkuDYuYkxzhJiaALLROqaxLpqGe/ipVf3e9Tcu209KVlKPFc450V/AfBSC28HikNGajza0N8grl7Fin2i6a/g34Jiu2CFJ2oz8Zp5tB9AuMTSzCy2jC+zFTRaX/ph2UEObOUGDYiRKz+HoEuaDpmHxXopr9guBjsx4x/Qi8lxvReO2OdseqNG5gNS3tR3gXUUthek4TDUjSa6HNdAmOY1dPVP43ddlak6pNOoGtLpmHt4XOq2w578xncHlySFpX7qguIa5wgxcApp+6NT8rmHoZaVtOXH7R41n4RCtMXu9XpCXU3RzEOHoq8NWksvpPpzlRC7yoypg1lSEJyEQs4e3oP2X4eKVV/6nNZy0v81ssPRDTAbE9rnxi558Vk/s5xEUQ0R77nHvkCFuKrIMjRcGc3lXRj6dtp5tbBMvpgg/uPoSo7q8Hjf/AIUI4txNwRc8epWeZz27x1bgNAdFQ7Zf2XFT61a6g4ypa9yue1rpkabZqHqDKsnYSG3F/wC6JX4Mg5oi/wAZELqtist2jgARqD4fNFu1xTvwkkg+HRVbqpD33Ihy04qtdLiI49PPh4rPUqIqOqGWiSTrot8Km1Bx4zOY7pl8jb0TwpWTtXDE0z/pvbyStactuS0lTpGpUfxAevqtM+tmhlobcnm60NWbwdbLUaTBgzAIkn5BXmLw5EnUOv8ANTmSxO0C0am1kjNsuaA24zOaO+XBVtN8Dr1XGLqQWfunyB+oREWNBhMSWueDHv5xyAdZW+zalJzstSRrccFj6OKg5jofhyVlh8QZBHCfEJDVXm2tsUcPRlpc5xLmAEQDpDr8CCfJeaFqtNvYrPWsZgTxtZQMq7/x5dXbHkNZUuVOZUZV0s0eEQnMqUNWIaHcnG5ahbMAmfOx+S9NwmLznJy17zw8l4rh6pY4ObqNF6XsHage4kauaypzAzCNemQea5OXHxy/tthdxrDgBl6qoxAykjqrbA4ox2ioOOrSTbUn4rDk0uM/Xa57jC6OAt2v73Kwa5rLusomLxocbacFy2t1PtOn2oaOyDI8VBxbBAIGvT0Vzi2jxKqnUc9gbzMdLhTtpipcZijSpOF+12fNNYCnFLlPqu9siKraf6RJ7zb4BScLhcwA/sronURe0R1Jr6bqYs4gweJiTf1VGKPY6rQnAGnUa+LSP90xtTDhjnQBEqsamz6UtGlewhanA4d5YJIMCw6d6hYTD5mjvV5hzDZkW1Tyuyhk7KzAEXb5weqhVMA7OBA0PxV1TfkGZpj4KdgsUKlT8RlE9j9IBdJ4xqljSyjO/wDxbnQY7PMQVZUWCmzPaACTPTX+9VM2gwUyDTAax3ZLRoJ0InQcCqDbRNMezGlQ5j3WnwJj1V443LLTO5aik94lx1cS4+N4XULsNShi9XGTGac9uzcIhOBq6yqyRYRC7hELAzcLR7l4xtOplMy5wi9ogAiPCVQQncNWNN7Xt1a4OHgVHJj5Q5dV7FHhPHgm3tsSLwT8Uzs/abKtFtSRlc0f/U2EW42XUkt6yfQkLz8/TontWY45tdFR4x7m+7c/JaDaFLzhUNdsuM66DwXHZ26cDZxc6+9xn5JzA09XnhaVX0WOc6TeLac+CNo7RAe2i3hdx6x8k5NqtVe16JbiCYiYKmYNxGiNvMtTf0gp/Z4tK1yy/wAYUkqa2l7RvcQqzaTATa4Jse60K5oH2dNzuAE+io9m4kVA4HjceaMbvtnZqo2G7BhT6b4cBwOqiV6Za7p1U9gDh14K7SThTGVP0cBmbNwR7pGo5KLQDjA0VzgWQ24tz9E8U1AdjA0FtZpcNQ9rZFv1N4HqFmMbiPa1C+8GA0HUNGgPXiepK1u8Vf2NPKCM9QR1DPzH5LI5V6HBh/05s8vgyGpQ1OhqMq6kGg1LkTmVLkRsaQ4RC7LUZVgbgNSlq7DUpamFju3td1CpBM03Xym4DhpbkQTI5gLcYDbNM2JEi5jqeC81yq02U/M5xi64vyML7jo4rPluq1Zjngggj1VVtHDdq2msqtrNI7QkEclLobVyxn0jjovP9umdIVf8IOdGug5u4EqDhdliC9x7RvPVW78cyo68QP7YLphbpMg6WTm4Ns9jH5qMcj6dynbMPZBI00HepVSgBa1+HNO7PwgufKfknb0e0fblfLhyBbNZUeyaUBvDXxV3taiHwOGpXGFptYLx0PJGN1iVmyV8J7QWEnpxSYagWO0UfF4ymx2Zpg9E5/8ANsfeI4q+ysjS0cOyJtpzXIxrKTJd7oBcfjACy9XbZymDGo14JhuIdU96YEeMLfjxuVkYZ3UPY/FmtUL3anQcgNAmITuRIWr1cZqac3vs3lRlTgalyqgayJcqcyoyICDCIXcIhc21acAJSE4AjKnsaNZVJwFXKY5prIgGLjUKcp5TRzqr2ti4EcxqqvFVHG94TFbFucQINuIE+cKTRqCLlebcPGuzHLpDFFxuLJC+ow2MwrVjWnqRyUdzhnAJA79SjQ3DbcWTqpLdqwuvug8Ew6gAjU+htxW2oXcLKHVxZOimkMA1HmFBqOZmkR3j4KpjC2iPoPJtb1TzKEDgnhVtPAJK1cRYH+81ZbNUmTAvJMQranSyiOSh7O7bi6IAEAdTr8lYwu3hw1N1zcl3dG8qITgCSF0IN5UuVOQiEA3lS5U5lSwmFcQgBdwiFzKJlQGrpdBAc5UmROhKXACTYC57hqmEdmIDDqPMAqfRrB2v17wvONpYs1qrnnibdANAtfsDG+0pNJJDgMp8OPwXNyz5Xhd9LqthmgSIE8hz5rmps9kA5Rr3+N0/RcIg2JFuqXPl100/3WC6RuGB4mIuJPDxTFXZ7Trpr7xjpxUlj50Oqce0WHgmSpq4SnOnfcpl+DYOBjWxNx3Kxrhs9Ry8oTYPeP7w5HqgGKOAZa2txPqJ5JMQGtBBA0ngu3OGWOWh+FuarNqbQik5zozAEA8STYKp7FWmEDWtADm89RqdVKyryz4r07A1s9Jjv1NafQLvxvwxpwhGVdQiFWyc5UZV2AlhIOIRCcAS5UbCrQ1CGrHaypQEJWo2RQFT7047JSyDWpr+0XPnYK5WO3prEYgjgGt1g8OoQFRCtt39rjDudmDsrhwvBGllU+3P+n+LfolGIP8Ap/i36JWb6Hy2g3woD/MN9MseRld/9bYc2iqB+0H5rE/eTyb/ABb9EfeTyZ/Bv0Ufqh+VbVm+VDlV/gPqnHb6UDqKv8f91h/vh5M/g36I++O5M/i36Jfqg8q2bt76H6avkPqmam+FEgdmt5D6rJffDyZ/Fv0R98P6af8ABv0T/XB5Voqm8tMzAqeQ+qrdp7UbVaA0O1kyq370eTP4j6I+8dGfxCcwkK5WkAW/3WrZsKz/AElzfI29CFgfvJ5M/iFsdx6s0Xz/AJnCw91vBaylGjhEJZQE9mWEAICUp7AhLCAlQFQgFKug1YxRErV0GJQ1AAWJ3q/7l37WfBbjKsPvV/3Lv2t+CoqqEIQhASFKhAIEqEIAQhCAEIQgBbXcUfg1P/J/6tWKW43EbNB//k/9Wpw40SAusiUMTNyEq6ypWsQHK6hdhiA1Af/Z"/>
          <p:cNvSpPr>
            <a:spLocks noChangeAspect="1" noChangeArrowheads="1"/>
          </p:cNvSpPr>
          <p:nvPr/>
        </p:nvSpPr>
        <p:spPr bwMode="auto">
          <a:xfrm>
            <a:off x="76200" y="-1230313"/>
            <a:ext cx="1790700" cy="25527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426" name="AutoShape 2" descr="data:image/jpg;base64,/9j/4AAQSkZJRgABAQAAAQABAAD/2wCEAAkGBhQSERQUEhQVFBQVFBYXFBcVFhUWFBcXFhQVFBQXFBUXHCYeFxwkGhUXHy8gIycpLCwsFR4xNTAqNSYrLCkBCQoKDgwOGg8PGiwkHCQsLCwsLC0sKSwsLCwsLCwsKSwsLCwpLCwsLCwpKSwsKSwsLCwsLCksLCksLCwpKSwsKf/AABEIAMIBAwMBIgACEQEDEQH/xAAcAAABBQEBAQAAAAAAAAAAAAADAAECBAUGBwj/xABEEAACAQMCBAQEAwUHAQYHAAABAhEAAyEEEgUxQVEGEyJhMnGBkUKhsSNSwdHwBxQWYnKC8TMVQ5KTwuEXNERTg6Ky/8QAGgEAAwEBAQEAAAAAAAAAAAAAAAECAwQFBv/EAC4RAAICAQQCAQEGBwEAAAAAAAABAhESAyExURNBYQQiMqHR8PFCUnGBscHhFP/aAAwDAQACEQMRAD8A4EJUxbogSphK+pPGsGLdTFuiBKkEpisGLdTFuiBKmEphYLy6fZRdtOEpisEEp9lFCU4SgLBbKfZRdlPtoFYLZS2UbbS20BYLZS2UXbT7aABbKWyi7afbQAHZS2UbbS2UAB2UtlG2022gAXl02yjbaW2kFgdlMUo22m20BYHZTFKNtpFaB2AKVHZR9tNtpBYApUdlHK022gdgdlKjbaakAIJUwlWV0bRO0/apJpiehotBTK4SphKsLpj2P2NP5B7GnaEBCU+yjC3Ti3VCAhKfZRwlOEoEA2VIJRhbp/LoABsp9lH8unFugAGylsqx5dP5dAFfZS2VY8un2UAV9lLZVjZS2UCK+ylsqxspbKBlfZSKVY8ul5dICtsptlWdlBvX0X4mUfM5xzxSsCGym2U9rWW2MLcQnsGE55YmpPcUcyPvn7Usk/Y6YPZS2VU1HEP3eU88GffngUX/ALStgLLCSJgAn9BSzQ8WFKUxSoNxG2Os/IN/Kqd/iZPwjb7nJ/kPzockCiw9++q8+fQDn/7Vat6PeA1tlcbZOSGU8ipDDn8if5887fMknJyT960+G8VFtYBuKZ/C3pOPxIf1HesNScv4TeEI+y4NGx5KSO4yPuKajDY/qNuSczsX+VKo/wDQx+Fdm9bAqxbsjtNZq3u1WLOoasPHI3zRs2UBHKrCaVYggVT0upxmr9q6K53aNlTKWo4IjA+kD5YrO/w0Z9q6RXoqgVcdeceGRLSjI4vVcGZMxI+VVPK9q9HTTg86a9wlXEMAR79Pl2reP1tfeRlL6X+VnnPl04t12l/wUDBRiJ6HIH8aa54EO30vn3GK3X1el2c7+m1OjjfLp/Lq7qNGyMVYQQf6int6Nm+FSfkCa6clVmFO6KXl0vLrUPB7o/7tu3Knbg7j4xtA5kkQPmanyR7Kwl0Zeyl5dNqNfbUxJY/5QT+fL86nw/UC9cS2gIZ2CjdAAJ5SZPWnmkLGTI+XT+XW5qPC2oTnbJ/0kP8A/wAkms29a2Tv9Mfven7zSjqRlwwcJR5RV8ul5dQv8TtqMEMTyC5H1PSsXWcXZjExP4QY/wCaHNIai2aup1KW/iaPbmfsKscI0d/VNGmtrAHxXwwU8hChSM5mSa5Z0nr71s+Gtquzu1xFAEMsxvzG6M9T3nkATFc+tOWLo30oRyVguOcO1dlovgpOAOVv3jbAOSM55jNZJdlyXCn/ACghsdj/AFivRdf/AGsW0CpFq+ADu8wvJBx6GW2YkTh1UjrIgnkfEfiDRXmnTWPKEZklenPyxKAfI/QVy6es3tJfkdE9JLeLMK6+8APDrnbAJgfnA9pprdn/AFfUmPr7fOoXL8CZge0fl3qvc4oDAH54HzNdTcY8mCTZZY7uWByxien9GiG1/XX71RPFQB6V68uvt+f6VWv8SZhHIHnH6D+dQ9WKKwbN06JtoZQGUz8BDEHs4GVPziR3qozVkabXNbbdbZkYDBUlT2Ike1StagDMn2GT/wAVMda+RvT6NTd2zUS9Zo1cTHL5dfc1B9cx9ven5oi8bNI6mMbo+oFKsfbSrLzPo08aPY9NprVz4GM84II/I86sDhQH4vyrDTTEAEfMHtVv+9uRDMMc+Q+9Fy9MdR6LRG2rNhjWZZcsY+xwAfryrSS0Z2znr/GKmT7Kii/Zu1dtPWKFIaZyO9Tv+IrNoftGg9hk/bpz61g1fBpdcnSWnq3auV5/qvHmD5NuezOf/Qv86pL43vSPMdAggMAIk+5X1CZ6fxp+CfIeWPB6TqPEFmwYd/VHwjLYEyeij3MUDS+NrVxtqqxJbbj5xM9p/WuFt+ItDfVkNt7RiQysxSdpdiwBBBgMMhuY5RWTb12lVhtYOrD4nRvQdwB3lSpiCZgHA96S0o1vdg5u9jpvGHH7IvDYRcIYBgJ5c2APRsgZwK1+EcStLpzdYraAj0llJIJEEct2DOJ/hXkWt4sGctg5J+InHRQSZYAQJPbrFVzx0g4UAdP+f+PrXVhcFFs58qk5JHp3EvHmItKCe5nb9Bhj9dtYGpZtQFZ74a4SR5TBxGYGzapQgj5HvNci3GHjlBPL5ew/nUbevfqxM9gMew7VdRgvs8k3KT3O0/w04VXZ7XlsYDKxcEyQQNq9IMkwBBrf4b4Ltn1LeBZCdwUncpXM9IIxiOtcHoeK3V09zY5hCpHPEnJBnB9I6ct3LqK149vhw0yN0lVOwGDIGMR3xmTPSMJT1JLZmyjCJ6fpvGb6fUmzqGU2hM3GhdsCTDD4gDiD6unz5Lx1/acuoPl2J8kTzUb3OQTLSba+wgnr2HC8T49dv4d55zk8yZY/MnJPXr7ZzXcR/wA0lCKeXsHJtUXr3FmacQOgGPueZ/KqpvE9fb2A7AVXLU3mU3NsSikXG1jQJOByzy7EZ50S7xNmBBbBIMAmNwETHQxis4tSDUs3wFIm1yak2omglqjuqWygm+pjNADVM38QOvPvSUuwoW+mJoc0xqch0FkUW2oHMjvVYU/mGmpCaDveEYH15fagK1QppqXNspRCm5SoVPSyYUesacmPTnGcZ9/zqwirG43Af8v4jgHtgflR10CPLKqEnqLtwHHKCwgDnHIY+VU/8Pqw9IKzzHmieYA+JeXL711KSMmXtFxW2ofdtZYErvAbnBZT3Xnj58hijruNpa3Mz7ln0CAGPXAB9J/LBiq13wiRkMwnkCEY4mZ/aDkcfUVn6nwJeYli8gf5VxzxG/HKk4xbux5OqoqcQ8a3rmFPljpHx/Vv5AVkX9cSMncffp9e9bX/AMPr5mGXHcMP594+tCfwJqR2Mdg3PnEgRP8AKtU4rgzdvkyDr27x2A+Udaj5pPMkmep/P51p3/BGrTnbJ+je3t71n3uDXl/D9e/yoysKoPb4gtuyylQSzq0/ihQYE9pIP0++c2sLTJ5nlyH/ABTtwq7+4TQn0Vwc0b7H+FTbRXJFnp7V2DP8qAaaanIdFltQT/X9RTHV4gVWJpVDkOgr6pjiTHbp9qGX6U1KpsYqalSqRjUqVKgBqVPTUhjUqempANTU9KkA1KlSpDFTU9NSGNSp4popDGp6fbSpWB75b8NA25DJ5vloVUj1ExNyDAA6RMnGc1manSXBlR6WwCFuPbKtLKwJEznIkQQZk8+rDWxLNhVDHeDiBc2QmZjAOencCar63idi1e8kt6mYETvAKttIZH5N1JHvyreMpXxZjJRqzjWv3UuwWVpHMqVQiBHwN2ETmOsZgty/qAyjyt4L7R5TFzA5grEgwFglRy6mu41vD9KdNcbUopNoM7bgPMCklhDjLDJAIOdsHM1yngviyrZvF7gW5aAuISVG5FEMmeeBAHZzEVqp2rrgzpJ1fJUHEQ4yCpLQVaG5swBO4hmAViSe/sKHZ1LFxDL+KDDjIhgPTu9QJyv4STkV22t43w/WWnuQ90oCRA23fQC/pJgHAJgmPQcVTteF1uaVRZUgLsuLcYgBvNth9p5lCAyeoCB96SmlyqDF+nZhXtUyiMzLfC6yCWCiQYZjiZ2mTHSKG/ETIVnuKdrYYGRtJULtCEFiFSAJBLjM1LiHATaZ1K3LbBWLEq2yJUYbzMiSJMkAN7RVC/wi6iguwVbgJXcxKuyuVI3mV3yGGWj3g1pFRZLtGpqAZG1kdxODs3kYn0RmM8h+HqcGo4tuTuW1MgQ9tAxO04HmCIG04BOY54rOuaLVeo+VuVYLbQDIXmwGdwG4EssgBgZAObiccx5ZtYX0ld7BTMLGcjAiSZkdRAFYbbbk5dg24LZB9VlD8IjyuRIMT0g7TkY55xmTcA0xP/y9oyTAHPnsJOw5AZehiBjmNzcW1CKAWuX0LKGZQ6liN7ICYjY3p+E8wemJ2r/hrU21S4rO6kDcQwfYXCgqV3DaZczjmD6s1DfbKSfow38LaYMZ0o9Mhgtx5BXaWlS+OZ9uYzVV/CmjJzauIZyPMaeS4Clp5mOvMcqu48xXe+rKScNaKlhkerZJIzgSRAM9BRWuuu0KbTCSX/bABy3PNwKDCgZIIBInBgGIW+zH1HgjSd76AiZ3KVHYZWSfbrIGJxUueAbMkLqLkgkf9EvyEnKHP0/43NRdczvtXljawRPhAMXCzMSZ5g8gIzPWrvA9A+ruutpiGDbudtkVWba2z8ESQYE4URPUcVVsFKRxZ8BE/BfUnODbuLiSBEbj07Ymh/4Gf8Ny0Tj0k3FIMTGbfTr2r0LiPCzpruy6UlRI/ZkloDQ2E+EelSwWMCetRbygy+tIIVobm4VJBBHIkMFmO8QRJnBPdDza2Z56PBF0iQ1k/wD5Dnnken2oX+DtR+7b/wDMT7wTXoXAuEXdTcvLa8pjbG6QzhWBiUt3NoHUjp8Xaq965+12eReAAlt6gNuCHcGAwvqxMyASfmeNXQ/JKrOLTwLqWEgWv/NtmcTIgkER7/SnPgDVdFtEdxdtkfea7PUXbSsS4CzgqQGbm27eBjfu9QnB7rir3CeGPqUa4odktkTsBO4w7AKhzgAZU9QI7S9JJWxrUbdUcEv9nGsI5Wp5AeaJY/5YEGBmZj3wYA39nuuiRY3TEBblpiZGIXfJrutTpHQ7CsRKlWZlgLO7cMhoVd3pmIHPqa5Zdi0O/o6epWyAEAhyDuGwjMZAzIpeNdj8j9o80HgrWH/6a5kwMDJx7/LPuO9B1fhfVWgC+nuKDH4Cecx8M9j9q9l0nhzWESjhCdu072BVTglpEExtESZ2ie9G0PDrv90N43mmGkiGEK7Iu0MJIITd0556VGHyPye6PAW7H60xivpLUeElN31ojzbmWt22m75hY5ZTJ2Rz7A958z/tg8H2tLd0/wDd0C+ZbcvAAkhl2mB6RgnkByrOjVSs84IFMVon91btUTp27VNMdoGaYipmw3al5LdjSHaB0qn5TdjSoC0dHa1TXCRv+GImYjlA7Yj6U78VuelGZvQZQZJUkg+jtlRULFiEB6xOO3ICo6dgHkxMfU5Efoa9lOjza3NbV8bv3AUuXC3IEtBOAVjdExHMcjtXsKrXAWTavxEgAe+6BULR3Ej5fWBP8R+dGuSsRzC4+cyKVoX9TW4BrhpbwEpcCYbbLLLLkiYyNxXOAZ5xXp3gS8b2k1OmJG9JtoR+55K2rbAj/TOO4rzXhNoam2zBVN9G824YAa7ZbarqQPjYNDjrG4dYPR+DPFyWte/pK2720FZnaYVcewYGOwMVjODnF91/j9MuM1CS6f8As7HjV4XOHqqqjv8A3ZbiKyhi3lhfNCgjBCz7ywj34vh3jzT2tMmmv2DftkE3DuUE7zuO1YzDDdMgzBFddqZTX27LD0W7Ze2R1DPDT9EC/T3rhPFPg9Ga6NP6Llouotqp23NmQFBMq0SBEhoHKZMacIVUuHuOU5Xa9bGZqvEwt6lzoWuJYRT5SsSSvmKiXQNxO31MT3xziK6LhOqt6y+XvWgbezbdTAlwu7dbadwnbIzja3Sa854NYLXHBx6CPeSye3z+1dVwJ4u3CRIFjUkKO50rjHvWmpBJOuaJU3kkWdbqdGlldStp1lN5HnMS1zzVBtq7g8ldSxABgkDrWt/Zpx25f1O52O0L510fCC7qtpruMDkWPf6RXm3EbkoyliQmE6iGhoA9zJr0X+y1AmVYb9u27b6kW2W2I7f9S4ftXNqbQZ0QdyRr+NOB2UvhhdWwl1HF5diupZNrW28skRukZkQwUyM1zuq4YqaZ71u/5yJdQH9mQh3eYm8CSZDDD4MNjnW7/bNwgLYsX0wysLDZPw7WKY7gg/er3gbhyCxtKh1L7m3ANIRJ5NPN3SKvTklpKV/r9jLUvyY1z+X5nN+HNBp7axqVW5du3b1q6rjcLYRhbWO5L+rdHU9q9EteE7WnvedYXYX3+aoJ2ncoMqvJYZBgdz7CsvjPBAeKaYwNjhmYQBLo25pjmTvQn6nrXXaq7tUvnETHYMJP0zWWpqP7LXtf8NIRtyT9fuVteittZgrABjDCRnYQYPYgVyfjLwTYNmw1pGRV1C7gjHIvsiMQTMeoJ7c8dR2N1FJAn4+RjmRLH9OVEbRBkCHIDKw/2OHA/KKxjqYU0auOVoyfBvh0aPTi2G3ku7M3KZPpgSYwF69Kh4n4TbvCGtgncjbgst6GEg45Q7ff2xu6WztVQeYmaV4cj13L+o/r5VLm88i1H7NGVxnw3Yuo/wCzUFgASsIdu5N2R1hRz6qKfwnwi3Y0yC0CA+1mmfiIAbBJgY5DFa7WxBGOv5mT+ZqVq3GByHKpzeONlYLKzE494Wt6xRv3I0DKMQYmYYcmGWiRiTESavrw9dsQA0jIgFtmAWiJxj2mrbY+kc/mOvyqnc16rkGTn5e2T9OVGUmqBxjdhNQgCmME4XvPIR9p/wCKqWeEJsNlRCLjbiciZnmMsax+MXTdUBrjel1f0kJlH3jlB6D7VU1OpSWuMSxjbl2IgGeUwck1STIbXR0PEuKrbBONw6kSB0b9Pzry3x/xWxqGTzr7KVBhUtl+ZEzkAculXfF3H8FQe1ea8a1JZwfb+PtWkY0ZuVlbUFdxCEss4JG0n3KyY+9BZfao7vamL+1WQRa37VHy6mX9qbf86WxW5DZSqW750qWwzVBnHtQtNaEkkA8vsB/P9as3tIUAk/EAw58jgfcZ+tRsgRjE9+1eimcrRWsqVlhlQcjqO9b3BdGL2otoT6XO08sSDtMnlnrWO6ESFE/1z/KtHhXFFtI8qC/pCluQ2uGb3EhYkcpNTL4GgnDydNuuZW5aFtgrc585VuIR0y8R/lNFTVra1ga3zRlIJ9U7odQehjkfka0LnBzdtai7DER5iEHduR7guID1kGZPdG7ZyfD+iF3WIrEw920pM9GIB/r3qtKS3bJnH0es8e4jLaa4u4K9hiZAMKCOWZn1Qe4PcU/HvC396bzUcr59nGSNt1bYCPIEgGEBjtOMmjSjHyCsOlptu7li8N6qfmpMj8MYrd09tVt2clRbQLjllRIn/bzxzGa4XqYpV8/idC08m7+PwPDDpzbdkuAi6rEXCwAfcIMtHz5jnA5860uF65LTeY20sWCQ3RX3b29wAAD7Ma6DxhwJdWDqrSsLgAUQIF2yGKJdX3yMH8MdAK4a9orjXApRg2YEHcR8WB7gzXUpLUjv/c53FwlZq6Tw/ZuBgARdU3toDSGRDuEiSJVVaCO/XnXoXhbgSJ5l2IuMbZmOQe3YZx9SN3tNch4Z4aq6vS+V6lvKxZdxO3Bt3VE+qPSWBM/FHTPofBUJ0d5CcDeqNHq2+UgRiO/WuX6j7uxv9PeW4/jLgiamyiXDgXRcgEjcy23gSOUZb/ZHWuf/ALK9V5lozztsCT7OvqEfNFP0rc4Hx3z0ueaLa+TeNsywAgAI5LGYaSxHLDD3rM0tzScNu3NhKi5sV7a77jWX+IFlAJCMGBBOOcYOMVOoOLNnC5qSNLiGpK6qwSeerdV5H0mzbX9TXSHIIxmRnkf6Fc/fu2rwsXrLLcRdUGLKdwEoxbI/2fYVLhPFTe1JGFQLcK5UlhvKSuZIMB5AgeYokmQJm7iioRalI0bNhtlvefWoSc/jUQxHzk1fsNIHymgXrMiJ6noDzyPyxRdLy7dKhu0WlTDHFAvxj2afkcn+Yqeo1KoJY/IdT8q5HiWsLn1GRvJAgQMDp15czmiKsJyxN/VcURXU712yyv6gSpgFcDPMAR71N+NJ+HP5frXH6q+AymfhmB0qX/aQiQavFGSm7N7V8bU/jUfNgPY8z9KwOIeIUQYcH2GTmOoH61z/ABTiUnnXO63VTWigiJTNjXeJJmKyr3GiVj+NZN27NAZq1SMsmWOI6o3Jwfp/Gsa8pY4kntEn8qsXTVd6KBMG2mPX055lWA5TTjSrGbgBzja/foQP1imNMaKKslf0EZV1cdwYPKcq0N9hFATTsZhSY5wCf0qZqJWkOxjpm/db/wALfypU22lSKs9EUKN91gpW3Z2gxCszE8/l5h/IDlWC9lbNxNw/Z+luxaQCQOsmY79a1biO2lKjPlMWurMSUIySemf/ANTXP6lLt1tzL/01ExBhUAYTmcBlH0PUGtIy3JlEPxviB8qyvNonlkDkiY6CWOR1Bo1/wrdDWgxRbt1d2zpbllgseQlG3Yn4WXnVDh+gZ7pwT6oj/MQe/sp/qK6nTcTN3UNvEqnmEnri0Vnaf9Ln28xq03S2I2fJp+G9SVI0JBW7b3Kj813NODy9AUAgHs3eKlw/wwq6hlBJPnlt3JltoB5bLgSS0nGIQ+1UeFavybi37uC91SjZIKKl5WKz7sueWOk1veCLnn6zUaktMMVtr2RmxH+1APeTUu4211+IKpUjV1yO15GXDBoYicC4fUV/0tbA+TdZq5xTiq6iwyWPWBBeJ9SQVdbTj8fuP3Tzqnx3S7tHqmtyD64HVQoAYZ5gqs/7vrWH4bubtMdhC3CIUAgAOttVAjuVt3D7AnvjJRTV9FuT47NRFF7S/wB3tvAtWwVuQZ3A+aQBMyqrET1jpUv+zhes2mCqArXUO7JKXiu1wRBAhxPYGegqx56Dc1nbL3BCgiPNZgrB1Hwnc4k5BDVk+HeOl77WJBVS6R+/thJJ5hdqjHOUEc4D5Ta/XYq3pgOEcP8A7vxC3c/7pldUBJlZUsV5wYLP84J9x3iR5DXFOGUuOgggOB9/1rH1egBuXLJJh7PpJiSwwHUjE5LHqNw+Qz38R3Do0SxY/vG4eTetg7Llt9qF1ZGjBVmAOB6reYaawnLJWawji6OW8WcaS3cCXkuWReLOt20RtJZgxY74BYApKzA2rznGr/Z0yaqzf820nmWlAF20xUndueLS48hcAlFAQk5HMVR4v4q0+q0w0+oW5Ye1klrDuqlWNu2WkC4AwZZKwyloJid3OcIvrpvM9TNYdHDNo9TABNzbba8oKuQsxlTPbJA51ydJ1tvW3dGb/wDdLF17V1yxOquXbb7lYi8bVq4RuBLWwG9PKCSAWXTt+J2uWvRZ1OmKA+Yq2VW6ysC9vY7SEUKBnb+IBSpArM8WeIdM7WEVhq7V7c+wC3cuWXRQN1rc6m0zbx6SMFDAGRWDZ8V3Ua7bshLFliSzalw4ghvSLYUhAYKlVx8PKJN8Lclvc9g4BZTypW29uSd63HFy4WmNz3NzEmO5kYwKscU4kLW0ASzE46AQct1ia8Hv+K7xe1ZsolsIRcUWPItqrnmzG1bUEgEr05HvjuNPr32iWUsRlhmSckhuZ5nNCVsmc6Wx1Os4lAJZln37/T9K5XiHFpacfp+VA1WqPUk1jarUmtkjmlKy9q+Jk1TPESBWfdumgm9VUTYTV6sms29ePtU71yqlxqtEsg70Jmp2NDJpiGY0NqkTQzSGMaiakagaBipjTGmmkUKKeoUqBnofBrd1NQCV9N55JzIKEuysD8JJWM/vY7ULjqqLxS3+zV1Y3njmi3nUEDuQo+nzii8T1DXMbguV6ndC7vbEk1naxLt4nc/PCkW+SgyR6T6gSefscUZK7HTqglrSAeXtGy4bpYBSuS7KqR0I9JPbPvi54btRqWLbbis1xLhiQQRzg5j+ANAt2CwQvcANtERTtGNryCCTM4ABH7v31NBpGR2uqebEuu3aVl5m4piBLCJ5z9qzVULF3ZHV6Dy7SLdVzbtq87SILXBtBU5WRtWZjmaraqdLatPprrAOG3Q2QVbErzjnzrU0mkQDYLjAeokMWVYJ2liHCwD2NQu8MsuZYCfdmEKFyMEKMDHzwKFqU7Jem2bFjjoucNu3J3Ooi6vu4FoMOwJz85rmvAZb+9ASCFViRkg7l8uQO/qrR0tu1bVwiyD6WCmSw5wQZmMYIM1G/pksBiq29zEQCLYDbo2jcoUrBKyATybnBp5rdJchg9m/Rt65VF0uqgAIpAJAhhulew+AT7H2rlW1drS69y1xVt3fLW45iFdmDkenuVZowSGJroDpgoLLCmAWLKO+5jJls99x5RFc74lLapAtxLh3ZeDJKmCqlyciQTAH1MGsYppmkmnydvxviKOLD7mBUC4IOxj6Ht7QXA2mXGT1UfXyHT+NSpUXrNu8F9CNdDW2K4IFx0kEq2wiJHWBIqr4p0T6Rh5TXDpyPhvOG5rDyh7yPhPLt+HJPGntInl3gylixtsm4W5gAE3A27ly9p6ycGdEe0bup02oshHsudVb2kBQzM1q2Bu2+gxkXHkBSBBPKSc3T69EZw6MwLSyXRO3aDHqYgqQWYR2IMggVnW2F7ZZthVYmd5CpDMSWXdPwjpJHIdc1cS7cs3VW4SRtKNDKsg+rbuYfs/S3Mz06Go9lGhwHXW7TK4tNd/6hdWdHttC3BBQxvEMMnoTz61+Isj3AipZBLYub4tqvLYwMzBEyD15Ems7WaXbJQIFaDt8y3eZRMiHAJU5zk9e9D0F7a4bauCDmMZ/COTDPKD8qPgXydvwzgkKxvG3cgEILYttbSRtDKgSZ7dSU5GtHgWquEFWa56JEPZdJH4TvfJJ7f8AJN4P8S6e6GtvpT5MMbt1bYIPm4ZWRVJ9bTjJJVcGMWuKcf4ZaQW9OzW9vpgJdAy0ksLwWMNMyOUdq2UKezMJNtboa+9ZOouV2nB/C1m6Dv1SXGMbVsXLbFQergbs/LGOdcb4i0XkX3tb1ubT8S/ow6N3GfnWiMpRaW5Te5QTcoLvQmfvVkErz1VdqTtQi1ACY1AmkTUSaYDMagTTmoGkMRNRNI0xNAxE1E0zuBzMVftcHd7L3rZDLbANwDBUEwDn4hJAMcpHTNAyhSo//Z13/wC3c/8AA38qVIZ21tR2xyJnvPf3GflSK8455BgZ7HlyOOvQVkaTjttlJPpUR8QiSIJAjB5zA6Gs/inGvMOyyqkExLKdwbkcE56cx0rFb8HRRtazjFq0DuMk80Bbcdpgkx8MbeZ9+fUnB+Jl1BgKnqkkYwsDe3KY7fYVzXFLFlSyXJDho3KwcyBBlVYAZ9uhxma1uD6u2qKDeMTBLEQATMALnG0E885pRbboGtrOmOqNtAXaWYBllSxQHqevt6icz3qy9zzAFQoLhkA5JHNd0HAE5mdo5mDyq8O1Kf3a7cRvMI9LLgv6jtU7WYgL6ox0J6mhtq9Pp3uW3ZkuFgSRsyVEKQfjUiTybIMEVvi26MckjT4eiIsMqM8MCzIw9QnmAYXECR+73qOouqw23NrhtgUNJDbVG3YCMYac8/nmm4aytK2nBIPOSpWG34tmPUWkbgTiOmajq7/lr5io/pgbTsDE+naIghQBJ5TziedL3uOtitrvEdvS7rdwXFIG24AG2jAXcYg/OIwOZmqHF/FKCx5+k1Vl7yzaKncjKtyVJS05hueGAMBRzmt3iCC5opkrqXHqVBbdQpJLBgxCE7JJzzkQMR5JaKWL2L91VnL2gVYqQHBVXIIb4Tz9wTgmJtlwSNiz40u31KXryKimQhtg294BUNcIDFp3E/EIggYgVl6mx5R3KlsK9uDtFrU25jmjMSbTTHMhgT2p+JeM72ok3vLugIbYc2LYYgtKsWEHedo5k4HXJNLT8MZ18xduSoCggtLNs6j0rP7xAicmDWMmzZKiml5QwO0GOh3bSflII+U1bTXDG1diywIRjuGNsw7HMH9c0DbBIcwAD0DEw0EKJ59YJHKguhK7gBE7feY3ZE9utZlBSJE7u8iCTH+aTg86IzKYCrtgDJIOesiAO5nPSh6e2hZQ9wIMliAZG0ExgfEYAGPxCaWoRd/7NpXlnDGMfWfb6gU62EJIwDtXPxEHGOu2e/Y8vnWxY4YxAum8GUkr6GZrmApI2MARhsE4PTNZa6dipIk7ecESMwCRM88T+davB+MXrJYKEfzEYHzFtN8SFfTcOQ3rGN3OJB5Uk+xP4NLQcc1NsBJtWt0BithEd+Q9V22AW+RPvzqzduz1oOiJcMXa3bhSYO5ZI/CFgmT9u5FaOn4QH0t6+Hzba2AoiWDNtY7figTM12wi8bXBxakspUzMZ6GWqO6ok0yBM1QJpneBJqmvFArZTeO0kH61LklyUot8FotTDJAkCSBnkJ7xWrwvxXZtx5oLIvK2UQswmFG6PTGZP+XHY7/CuLLeu+YvlKxULZtsQpjaIKvtMGehI6cqpb8A4tcnLPwm5BYbXUCSbbo+O8KZA+YoGh0puuUBAIEmZx0rpvE/Brs+dfXy98S2DuIHsYLkCcmT7Rjnbl1FMopKzhm+IjBIBGAfkTzoCjTPhdpKhkPpMFS2X2kr8RxJgE5AmskcPuAMzJKph5/DkCdoIMSeYxV0cd2EbCzDE7goMdeRMmjp4sKzFtcrtE59MzHLAx0im69DRHQ8HIBO+FZRse20bpOQwbp9+XLMi2/DyiEm65EerYpJDAblchfw7gOhrAbij7i0nJJ2knbnkAOYgY50C7xS/wBLh949P6e1OLXYywoDZe8QxJmEc9T3A/SlU7XH2CgFcx+9/wC9KtPK+yPGujH0N0SEO4CSSQ3MQRyOD+vSibSCpV/XAYmYC4mSVE8jHeQfkMm2en9ZirTIsShj2M8oInNeYnR6DRdvcJkwpUxMEEKDEbiQTumT17Yxip3LS2HBdrdwCJAJPzgR8/lVe0zAgsoZiphWgIIBHrHU4mD/ABqpuAIYSx5mQB9uZ75/SqTrcTVnQarjWnZps6dQQJO6WE+wkAd8z7YxULPEfMBXaTmZVAW7k4EiBOfeudN3MwBnG0Qv2+vzq1peI7QRtGSAYJBK/iWR3GJ9qa1He5OCO74WQmlLBnV1IKzs9UsIG7mFYmOfTlGK2OBX7bW383zFkyptqxScSPVK4ML3IxIxPlj8WYmSZnmDyOZAPtPTE47Va/xFe2kByARBiZIM88+8+3tV+VeyfGegaxnFq5vtq9woxkbZBgEyGUB++0E8q884nxi6HA8tbDpuVggKqSQAT5ZJRDAGUA7+9aPDfG721YOgd5GwkwBk89oluff8I+vO6nUlnZnEkmTkmJyMz+s0ak74HCFchV4zdEguWDD1KfhPUSIg5AP3oGp1YcghQhgCFmDH4mk88DkKBcjpTXHn5VlZqFW/7T8z+lH0etCOGILQZjcw5BsYPL4ft7zVNY6zT23ikBt62yj3GuC2EGzcVNwvLMGgggTzj09yJ6isu66dBnrzA+QX8+fX2kwBknJ/qef9dTUlKgFSAxJHq5kY6dKAJoygiQYHMD5ZxIjpRLCnbIY7Z9wOnOJiggDoCSJnt8+VOi5mCMdPtUgaLKqyUubiCJXy2DQVkndnkcZ7/a9w/jN62QyBgQeeQR/Gs3RWJIPIfMgn7RVpdTBOcTHPEfM11aOtOCpPY5dWEZvi2bzcZt3W3PbKXJkm2QgJ7lCCAZzgD5Vsaa/Zu2WLqbzKPhfy1cg+kbbgKtgmYz8jEHjNVq9gmJ+oFUrut8xcsqieR58vkfviuietDFrHc54aMslK9i8UHwliwZQQYjBUc+xBkYnlPKsvU2Np2qSY9+v+kVTe8QcE+3ypNenP8/1ribs7owph7ZE+of1/Xej2LsNO4yPh+n6fSqAuDtREux/zj8qlOmU1Z0tvxDqLkC5duMASRuY4JG0x2xj2FX9TxFLgCXbt3aD6TuDpJxMFVbkB71zuhBEzyxHb6GjuAcGuiEttzlmtza/w6WzbuI46c1P2E1V1fBr1sEskqOZUhgPnGQPciqOnuFBCswHPDGrC8XuKQRdYEZHqM/1mqk4oUYtukVSajNCfVr8/lQH1k8sdfesXqI2WlIuTTVnm7PNj/X1pUvIV4fkruc/T/wBNWbOQs+38aVKsmahuLH9pHQDA6D0jkKp3TgfI/rSpUAQnH9e1RApUqAGn4v660YfC30/jSpU2AIjB+QpnPp+o/Q0qVAAx/ClOKVKmMSVZ04wfkf0FKlSYArXX6frUh+L5GnpUCD2unuM++W509w5pUqhgTtHB+R/U0108/n/E0qVUuBeyenWefUNPvAkT9azH5/QfoKVKmuBLkiKeaVKmWJasWx6fvTUqTEX+Hn4vpVulSraHBzT5F0PyrL1jnvT0qznyb6f3Sva5D5/ypXfiP1p6VSWRVzHOlSpUDP/Z"/>
          <p:cNvSpPr>
            <a:spLocks noChangeAspect="1" noChangeArrowheads="1"/>
          </p:cNvSpPr>
          <p:nvPr/>
        </p:nvSpPr>
        <p:spPr bwMode="auto">
          <a:xfrm>
            <a:off x="76200" y="-895350"/>
            <a:ext cx="2466975" cy="18478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430" name="AutoShape 6" descr="data:image/jpg;base64,/9j/4AAQSkZJRgABAQAAAQABAAD/2wCEAAkGBhQSERUUExQUFRUWGBwaGRgYGBoXGhoYHBgYFxgYGBcXHCYeGB0jHBoXHy8gJCcpLCwsFx4xNTAqNSYrLCkBCQoKDgwOGg8PGiwkHyQqLCwsLCwsLCwvLCwsLCwsLCwsLCwsLCwsLCwsLCwsLCwsLCwsLCwsLCwsLCwsLCwsLP/AABEIAMkA+wMBIgACEQEDEQH/xAAcAAACAwEBAQEAAAAAAAAAAAAEBQIDBgEHAAj/xAA9EAABAgQEAwUFBwQBBQEAAAABAhEAAwQhBRIxQVFhcQYTIoGRMqGxwfAHFCMzQtHhUmJy8TQVgoOisiT/xAAaAQADAQEBAQAAAAAAAAAAAAACAwQBAAUG/8QALBEAAgICAgEEAQMDBQAAAAAAAQIAEQMhEjFBBBMiUWEygbFCcfAFkcHR4f/aAAwDAQACEQMRAD8AI7VU5QmYkkDw3INmJsYw0qZmmkDh8GjZ9v6hlFi7oTbj4jt5RiKNOVb7/LX5R7Xp/wBM8H1NA/tNvg7JKCRoWtrwh/VzPw3Ygh7Rl8DmuUk8X9LxpKuotc2PGFepHym+jOpisRqhMlzZZsuWcyXYuLKS/O+vIwN2XnrXNBUwyi+XTq3Roo7Tycs9K/6/Bq4sMw6HWCuxDKmE6W+Bb9oiJ8T1eIqxNF2lRnl5hqgpX6G49HhImc++pd+R3jYYhThaGG/1rGPRgazPyZsqSTmG5B2Sf0uPO8OXJwuSnF7gH4mkwxKUyEkO6hmcm5fe/JvIQF93CkkDf4QbiU8BgGfQDhFMtYF+V45VsTmajA8BkNLVdwVFidWFr+YMRxOU6wNgL9SY7QVBEkkAXUWHMq/cE+cVz1FKXXqVC8GuhBYfKA1lOd+HD3xl6hJCVLuTf4xqcSxQJAABUeUI1jNLWSli5cHjmMCxux+IarQH94m7NO819C3q8bukoe6l5h7Sg0Zfs9hpzZyNVO2w4fXONkmWopdRctC8QIG43MQTY8ReQrK/xjOY5QlZC2u4DjWH9fiKUeEm8KcUU6UsWvpcm3TSCyCxBxaMcYJL9hJ0CdeZ4wXiAYkawLh0/IU5jsL6PBFROCyCGI098GvUW/cf4KoSqU93+bMBGa1uAHDieMZuRjC/1nxh819TowvrA2Odp10qpaZaBM7zQKOjWYNxcQpopffzFzVulSy5SDYOwIETsaahKVA4Weo4w+vqRnlpP4ZLXUXykkkD19PKN32GwcljMDpT7Kdv9N8YW0dKmVTupLEAn9njaYfNCJKQk6AB2PC584HiQJnuAm/EKqyUrsbAMAPrygKoWTpwgh33cQJVTTsC0Gq1E5Gs34i2YCS0cpw2sFgOdDFiKcQ4tqSjHuTlB9DBstZd2iuTKA0i+XM2aEsblKLxMvHpEe7TxiBVu7DhAxqhsC0BUeSB3MF9oFLpMa6UhI81A35ax59LJC7liHf4R6Z9oN6acW0Q/pHlWHSVzXyAqYOekejgYBdzz8yct/tNrhH6epjSTZboGYuPhGTwuoaWkbgfOH8qqCk6jo0HmXkJNhbg0QfaBQKRJKyXSFJUNHBBGnlCvsJiyVzWGuh5841vaBp9NMADun2d3HKML2PShEzOHd9PrhHlOCCJ7uMhknq0xWXzEK6ORmnKOrXhtlzp6hwYUfeO7mTSr+l0niW4gctIYeohdkwCpUZk1SkglCDlzMWf/KCwjwnpE8MmH7t3ZmFAJcDKGLkgkkXuQR6R0rASekOU9iJZemgOFrKk5VH2FKbo5L+TtAVYnM5USU5m91iPreLxUBDi5JGg48eW0L6vMogpSXzabNzMYb4xgrlCZuHhRtYuPT+IXYvTZHSi2ZveWJ6w3CdH1b0MLUTM1QrPolm58zGhYJb6hcql7mQnnb3WirDccHfCUpgGyudzqIW9qsaImJQlTbp4OHBgCfQ9+oKl+IrYpdwUKDA6cNfIwgvWhKVxWLPUbdpMLad3j2VbzgCqlHMnXZvL+Ie1iiciZhDpIu1ipucK8XKu8lkAMbdAbPB3cCqhVTOGXnYebW98EUlN4ZaRqT/Jf0hFUVQCi7lylur/ACjcYHhyiQsMydz/AFEbeUFdQCB5nnvaBE1FSnvincpKf6S4AHpGs7LYaEqLJZOvmYQ9r8GmTqkqCnZWTKzMAdm8/WNN2cpDJlBAJLak6wjGDy3HZmHDU1dNTd8tEv8AT7Sj/aLt5lh5xpZ5/SE2G3OA+zUoBCpqgLslL6ltW5P8ItWtWZ4cF5GRO/BR+ZfTZbnTjA9VUg6Fxwi+fLZBPGFs4Mlh5847jZuaXKrUkqcTvaLJM/aKZEpwGHkPlF8mTBEDqAGawZciYXt74uBJjgltE1TAkXhfiNF3uDKknUmAJuKgEsR6RzEKsKcBw+5hMsB94ciX3EPk4mlnO2Ux5FQm5Jllhx8JjG/Zstu80Y5Q27sr3Xjd9o0Ays6S5DOOI/j5x572GSEFbaiYU+SbC3mY3GOS1DyGhf5EKx2UqROLsynUGsGJ0bZosw/EW6Rqe0HZ4VMphaYLoPPgeRjDUkpQJQoMpJIIOzFiIqxOHWvqR5sZVuQ8zYTpiFIzJLk3v090eXy67u6xSQGSV3B4nfz+cehYTIzhQPCw4tGTr8GH3p8pcW1KS7WjzfUjiZ63o25LPQcJqnSA+kTxajzpSlNyVBvfCOiCky0EJdgN7niG0eNB2drkzllTeyAU+bgq+XmY5GsXByLxjFWDSky0IKcxSkZi5DqLlXiDFnJaA0YZLzeJBymwAUWazHk3UwynzXJ2FoihGaO4nuK90dRFW9j1+KZKUJidQk2WA1+SvJjyhIlTJj0aV4RGV7TYOcqp8pJLXUgC/NQA23PrDUevi0wgMeQmfqKpKQSqzXjNUOIArzKPtK+JhXi/aAKJS9n+r8I5QpKlJH6defIxrPWhGLivZjHFh3kweCySSDZw7PAFZM7sskkFKiQxINw/kdY1CKV2MZ/HsPIXnGzP0u8Tvj8yjFl3RllTiyp1KUZ1LWC7kXBSMwvsWfrF2D9oEzu6SsMrTrzHnH2AyErlLRvfq/GMiE93MILuFWUNRwI90KViJQVVtVNdiFJ/+mUndSsovqSwHxj1vCZAlycv9O/E7mPNOytKudiKFzLiTLK2axJdKVdXJP8A2xvcQrcksgecP7Ekc0QPxMGrEFComqDkGarKBqL8esaXCwpfdoALqNx8frlGRp5WSaFKU4JJFuLmPTOwlAVAzyGTdKfgo/KCQULi8jAmhNNoANAAwHARdSyrXAj5cu0dFhpB+NSW7ezK6kPbhA3cP9awRMO20QWoaP0ECYYIJ3OU8npbhFiU30EQE9KXIvA83FGdg0cASdQiyqKJhNVUBAuzwlq8QL/OKampKnd4Xd/eKMWH7kWb1FnUJXNUem8UCoiUqUSblouMj+2DIC6nAswuW4wAqUtht8Lx5/glIZc9d/bWVjz066Rv11LlttP3jCKnq71KUjMULKbXJ8WUANrf4wrGeJ3HuC6GvxPRKZWZIL6gfCMx2q7PkLE+UFKKiywAVbMFW6AHyjU4ZhE0JT3qcn9rgltf0u3CHijkFrNo3DeJ1y8GtZScXMENqefYP2WqjlWEZb2ClBJ6kHQRHH6JdLO72ZJcL1NjcC7EOFDS0b6fWFmGp3gXvFF0m4VZjdxzBjMjNk2YWEpi0LMw8quBkqdLBTgJ4O4H7w27HUyRLUoF9EsNsodv/YekM8R7JS5skoH4amISpI0Js+UljwgTsdgMyjlKlTcpPeKUFByCClLG99tDwjsdBfzMzGzrqMJsu5gZVX3ZGni9zQfM35vAE+kCpZBALfVvKG3qRgbh8uoB4u2kGU4baE1NJI0JANudocSDlF/f/MAaMctgzy37Ufs5SE/eqWWbq/FQgOALnOlI9kPqNBY2vGU7NJBWDyYb7R+g5U9y/CMN2w7LIC/vElIST+aEsAbWWBsX1468YCtyoOCtTNq0ihWErnnu5aSpa7BI1L/XlB2HSVTFCWkOpRYAbmPUOy3ZtFEklwuar2lbJH9CN2578oaxoVFKLNxd2W+yKmkUyU1A7yeR45iVKSAeCGIDDiRe/SEfbT7CZE5KplJMXLnAEhCzmQosLZj4kO2txHpIrC8Rf3xIQfMtVwRYniXYiZkkrXMlqRMzGWp3H5dmD6MSp+YPCIYljIWlTEh43nbvDyFBQHhWCCf7t+hOvO8eb0nY6oqFZZaWY+0o5UZXYOprkkaBzFQ/SJI22Mu7PYH97nS5anuXURrlGvSwMe309GiWhKEJCUpDADQAQl7F/Z0iiaYuaZk4pIJDBAdnCQznqfSNYukHH1hTOLjhjPGKpvSK1KYWg6bIB/UPSAqmiUzpZTbDX0hysp1InRlsgQZc7yaAJk5yyTeOT5pgRQO1vrjFK4557Z5e5fQvuY4mlmTVZQHPLTzMG4NhZmE5z4Brz5A/OHyJoQMqEgJGw+rwnJk4Gh3LMOD3ByY0JkKqjVLLLBHPY9DvAv3JILvaNXUTQrwqAIOoIf8A1CDFZPdkBOitLe4xuPKTqZmwBRY2INNSLEENFRBOhEUVE+2m/QRxCpjfpEP4RHMSmmU5BJvAvYXCEpq6qaoE9zNKJb6Al15hxLLSH2jiVEEM8a6hQEyxo5OZXMnc8TpEuYXUrxNxBjCQsNw5mJkhQJihEt7g3G8TUsBLceGkT/1UJVZ42YLMnEX1LsB845KJAcxBV1P6dItyv0hxAqSBjy1LpUwpGusWvmDecU928Vy0EEEcY7iCLnc2DVAqqcwIgOirMzgDTU7dYcYhTv4vI/vCKTRplzCB+q43vuI09TloGjDBUsRqBx/mCU1QUQ5gyVQJYEtmbcOPIQPUYFnUVIcrAuB7J58jrAK6+YxsLeDLJcxLWMZ7ttOWJaMpYFTK5hiR5OIuoJpzqBLNZr2I1B4wt7cKGWSM1ypVuPh+XzgjOQEGpZ9mVPmqJkzXJLtyKlN/8hXqY9BmK4xmfs5wwyqPOWeapSueVJyIHMEBSvMRo1KjOzcJzQqSlqY8oJQp7mBUr5RciwgHEZiNCQxKmTMlqSpIUNWPEXELaAZzmHsoHQO1h5aw4SHimeqXLl5ZYCeg336xgWyAJr5AoLHqTk1LaueHQRCoxM6QsmYoR6NASqhSorX0xbZnlP8A6iuPSmOvv6eMdFcBeE0uWbQZKo1rdilxs49wjWwovZnJ6rLkPxXcqxBSVKJG4fzgdEpuhi+ThpK2U4G8O8PppctRV6PfKG26neNdxjWhudixNme2FblUslKEpAZPxPEx2fMZIABvDbMkh8rvygYFGZ2Y7RAcg8ieyMLDoxNPpyi6gzwLOCFhl34cRDesplqLMVBWrQn+4lC2v5j4w1Ty87kuQFDoaiKpkkkhooyGHOI02QuCC/qIVzF3itHsSN8dNRmeoAVL3jZpmWtw2jLU5Y2DRoqaWTLAfW3lA5f1Can6TDEzWAv/ALia5r67RVT0mW20WTUspoVQuEWbjPpK2IHH9oNyaA8YBli9oYyZgs4uIxxQh4jZ3PpqrxAi0Smq4RVMd+Uao1ByGiTO1MwlCk6W/mFmDSD3t1ZvCdtHIv8AKGypJY9IUYTUtNU9rN6n+I3hYNTPc4kco7U+3lDGQO7311POAJdz74snztoUVvUoGTjbRV2i7Pd5OFTJWQoD8SVtMA0UOChwHtW4R58jEJNVj0innkiXKScqXsuapIWEq4AhhzZt49WkzWjIYj9msmZicmvlnKRNC5yNlFIJStPAlQS45vxfmUhahYsys9n6m7qCBoGHDZtIHUBrHVqfeK80EooRTtbSxIflEkhjrFOeJyWJ1gT3HA6l0UVdHmL6J3bV+UXLW8C1aiEeYfp9NBY7sVF+pC8CGFyEugQpQBcJ5G/rDCpkpZgA0L5SiL8YLnTfDB5L5DcT6cIMZ1uLKuXlNh/ESw+dldRPSIVE1yrlA9TPGYfLSKVTkKM8/JkGNuaxjVTjY8ovoi4dT9PhAMmmXNHhDje4HxglFOsDKR4g7tfXS8IyBQvEHct9OXZ+ZBqGTsRbUsfL5QFUYscr+1fh5QDPolmwLQPSUz5ndgfXnE/sgi7lx9U4aqh07GFgeA6Db5CBpGKKVZWj67xb3wTYANvu/WF85R7z8NJCQHUNQ3KMCj6hl2I2YVimDzZqCEFOYMQ6mB84+puxwyjPNmZm8WVmfcBxpDDDwAhySX2FouRVW0PrB+640IIwIdn+ZgaKSHG/GHtMsDXhA8zC0ytFhY5Bj6X+MRRNuYc5D7EiW07jrLZzeK5zKV5esdlz86ddI6uQbK0H16Qle7MY41QkZcsDofdFqZZfW0VIVfN5H5GL0Ke315wTGYoE7lcNEfEBcRJKSbDWK01BSSDqBcatGb8Qvj/VLEz3uND6QmqkNUFrZkgnq7PDVE5+UUrpCubKUNEk5uaWcf8AsAPMw5Dx2ZLlXmKEaS2a1uMDzF3iybMvA5MCizcz+BLTYPFcqtZUXiWVJa3GA6hAFywMUJR0ZFm5JTLGKp484qzF3iKWMWoTCaAlwJaVgGO04Oe8EZYmhQAJhLNKkTrc+XOBi1EsEMzvrCtVQoqeDZU5tWEDRURoYOxuRRMZwoXB9RxEDVVTrwirGa1HhUg+IEA8Cku4+cfLmhSFKSXtcQ4C6YiRsa5Ywev4gaVu54xLC8MVPU5UAhNi3tceg6mFqavwdX+MNaHEAJactuPNWhJ4xXkLIp499TzMCY8rj3Ou6+5qkyQlOVIDDh8+MVlaHIDE7neE8vEDM8IN4+kzcqja/wAuUeWUPmfRrlXwNRnMlQqRNYEBPiJPOz2HWDptQ36YFmVASb+R+UcOpr1YMW1NOpgGZ/P4QOupynT2f2hiawEbwgq6l1Mxuf4hyAtoiTPSbBmjkKSJYbRogJ6De3q0L6IKyAZh84MTIQ2/rAlQCYxWLAUJmpE8lIc63/j3wXJYa8IAkA76QSgRQRXUhU33DaOax6Q7++JCWD5juWLesZySGL+sM6RQXYOSODfGEuB2Y7GWFhYdNlJEvnFtNhB1VMAdrN83hfLWsrAUkgJc35aAwzRUbPAlT4hLkXyIZIwhrhdxyPweOVmBBaTdlMwItzuN4hLqtvfBIrwBCvmDcpvERR6iGTREOCGKbKJ0/mDpabfTny2EX1M0TG2bflEJafFy4Q6ye5LSrpZWmhzqYFouRgwcuS3peD6OVlBJFz9ARcu8AcrA0I1fSoRyYbitdKmWzEmFlfNCTo5jRqkoI0fzhZieHpUnwnIfd5w7DlHL5ST1Xp24HhUU0s5w/wBcoZoTCvDsJmJWStsje0DZ3sAOMOki0OzlQfiZP6JXK/MVITl5Uk6ttAn3OYtOYqCd8vwj7EqwJZPNz5XhbVY+dBoIQqsR8RLHdA1OdD+YWqoKPzEgA6EFx0PCFVdimZTA2iubjua2r7RTKp0q4gngW/iHogG3FSXJkZhxxmxPp098qeb/AC/eHGcIlHiRCeRTjObkta9z7oZEAC8MykUAIj06m2Y+dTNIqiJEs8UuYcYTMWpBUwy7cX3sNoRTJjS0Jb2XHvaHOE1H4XhDMSOu9/WKM36OvMnwD5/tHeFoD5nD6JB98GKXlLqsB6/WkIe8OYAWLb84YSKszUhEwG2jfV48rJ3c97DXGv8ACYbOxFJLgbe6Ap1S+otFM5bFm0itJzGMVAIWTKxh6KcKu7Dcb9LQJMowl1FyA7H/AFFiEnZRHPSDO8ASxLxxJWcAGiKjqfGQP9QcasCKJ8kJOZMCzSXO8PIDbEnBZNGDyaRamCXI+tTtF6qcy1AKcfPoYZzZoSkZAAnrr+8B1qSrKSdAWgRk5GvEw4gi35lInBJ6xXLrlS5mUBkt58jHUyw78IPlyQvUONuI845gK3MQm9QxFWFCxc2fjpFxVC6glhXsHKo2Y8X0hpR0E5KnUiwBu4Pud4BSAJ2RXLdHcMo0oUzqUDvo3wgibhD3SpxwP7iF6KkAl0ueMEy8aa7FuQt6wshwbWUK2Fl4vCpcrJZj5xbKSE3AAfc6jpFVNiHengIIDM0ASb3KFVSPidSZUCLGK1KIgGpp1t+GS/Bx8DFuE0MwDNON9k6gcydzG8QBd/t5g+6zPx4n+/icnziSyASd2+ZgdGGTVHMspSH0dy3C37w570bQFOnk6wS5CNAQMmBW25J/HiB161BmbICHHDh74WVWNFNhpBWMVeRGj5i0J5ksBlEDkP3inGoK2wkOd2VyEP8A5BMSq1LL6QuMoqg+bNBufhH0qle9wIqVuIkLrza7uV0tKBdngxCA+gESKdhHKdDa6/CJ3a9yvGoWhOYbqp9cyvjrAuN1uUADWLKiqTKWrNa7jiXD2jNdoMTzOpKVMBwNoYiFm5eIDMFTiO5QmaSlLbaw27N1pE/uyCcwKhwBF78AR8Ix1PXHuyHjb9lZXd05UoeOY45hA0Dc9fSKPUuFQj7i/S4icgP1DapShMC0L0PiSQ7jlDNNSkozpNwNHjM43WKH4afzFsEgbc3+tIpWmZIQe78bapJN+YJdjyjza5UJ6g+IJjmVUzAvxXB84Y08om7AGMVQdo+8sCUqGqVajpxg6ox8jQnpDGxnxFBh5mtnSgLZr9YpmSmDPGPl43xV74KVjpIt6xhxsIQdTuNKuqVKAu4MfS+0SSA8KKutMxLcPnaAe5OwLQxMYYbmFyp1HdPmIHi9kvlGn+4sViD24aQHSTCgs/nxhxhVEkKKzdjY/NoSKW7nPbVUoQSPa/aCEVYGkEYtJC3/AKgLH5QjSkiDWnEU94zqO5JGcEaEu/A7g8jDqTUHSMgmYUh+J6w1GKAZBbMpvU8IDgSahNk4jlGtckqHhHiLecHopghITv8AOAk1+UWPU8YGm420LPJhQjUONCXPZh5XlLtlgsTSBt84Rpx97KblBE7GAJZzA3B03tzjOJ6qH7ibIM0FHlICmTmbzA1aLJi9oxGG41lZy4Gp3jTSK5KwGVeMy4mRtwvTeqTKmtGEzyQkwLL0vF6syrbcYrKIAHUey7iLtRUMmWHFztCZGZUH49SL70M5SBbqdfhBsnCghDlQ6NF6sqYxPIyY3y5m11FQo947ma0FLzLfKkkDUsdYrmUSgAoAl+H1747lfczhX6RBZq2vpFP/AFG5aGAwYm6yQeCduAJixODSwHI9XjuSAbnDHkJ+otpZxWsrLWDO19bsdoz2MV5UpV21A6aCHuMTu7SruykBjbR+kYudVNfS8NxAE3MexqK6PC5i5okjU77Zd1dBGxqZvdzEyw/dtlRxJHz3gjs9hykyzNVYzGyjfKNDyBLlukcxRCnQUlst9OsIzOXOvEtwIqij5i5dAuVUGfMUkgJZEsXU5tmWdBZ2AfWPqeqUtTk7xKa+484hLlsOcLW73HMRVCSxLBEzBnT4Zgu4+TbwrFUpDiaFE/1AD3j5xoaZZsYurJKVJuA53h4etNJSl7WZX7qJozp246v0gmkkFIAUQ5NoopZndz2V7KjlPK9j5RpV4aLksQGYvqeDbQ1m46PUUqhvkO5RSjKbj1huieltoRz6q97RUKyEFSZQHHmcw6cqbMCePu5xsqeVlDB2EIqHDES52ZKvCRZOrPzh2lZdh7R+EIYg9QdjRhE6XmvZhvCCpGVRGpjSzDbrCqswuYqanLLUoqTsLeugF43E1dwsqX1Au48LaGPpae6X3ju6QGO3FusX1VBOln8SWpKXAezeV7w5wySgyXWlCnfUB2011EM9zjvuKbBz10RFE6vGV31gObU7vb3Rdj+B5AFywcm41y8PKAKCVLUci8pNix1u7hvKGrxK8hJXV1biYzwibLWnvHSq7DcBjBUhK5jhjYqF7WBLEcQ0cwrBEIWVtl4AOB5DSHyWa129fKEO4B1KcWMsu9f8xLKw4IDqSHZiRbo8QRIUkjul+E7HQdOEP0BK9Dfd/mIBOEX8GmpD242ghmu7gN6XoqP9u5VRY0QSlbpUOBsRxgpXaPYBydyIExHs4JoSQsoWBrqfMGKMPwJaC82YFtoAG9b/AAhTDE3yB/aU4vfT4ka+/wDuO6clTqUW66dI7VU4BGoe9rj+I7SS3upzy2iyqnBLEnkAGbyhPKjKvbBWzO97lGoIioLzlw+XfYGBFzjNUyQW3iNYchAfwv7+EaBBZrH4hs2YB/H7wpxSvSkNyj6fiqEC1+sYztBjBIWomKMWMkyXPk1Q7gHaLGsymET7G4YKqcSt+5leJX9yv0ofZ7ktdhzjKTphdzePSezg+70UtLEKW8wj/LR/+0JinIeK0sVhXfJo+rahPQDQchtC+ekHzEASlmYtjoNY7iNZe1mibhWo0PezKawW90KJdSEqIO+kHTqonXSAZ9LnNheCqowNcOp54Ad7RajFUB8wNoU01jlXvwjtSkJs7QRAPcHY6gGNTEqWD+pVvXjGvmuEoR/aGPG28ee4knOu3FvlGrRNmhIClZgNOPrBtsARafEkwr/p+Y+IsI+VhKP7vWL8OUonxs0OU01oAuV1GBQ25RR4RPUoKUhKRs5DtzAe/wC0aOXQJBdRvyjK0mMqAIzG2l4cYfiud85ESOG8xmNkj2SUIDhIPEkA+8xMYjnBynThCeuqHDCw4QPKqyAwsID2yRcP3wp4wTtDiOZhdkl22c29wf1gWhxIpLgxayRMTmAUkqNlX4nQ6w4pZSlKAlhCHNywFt9B8IcGCLVRLBsr6MhT1pU51H6t9eMZms7OlFUpSQFIKkTAQQwALtfgR6RpMTplJchWYMz6OTq46M0VSFujKQbbcb8IxMpWyohPhVhxY+e5bLnaPfnFxrAmwuT9eUD0oCgq2XYbO2p+USl0APtKAHBJd+pMcCCNwCCpoT6UAqYzkOLtpyhvJZKWSGI1/fnAsqnlizecTRVp9liTts/z84FzcbiUKZ1Ml3JIEdlUQBze94vly8w8VrbbfXGA62YiVfMT/b+8L5eJTwoWYVU1FmS2sL62aCli4u4I1BfnqIU1faJQuGHAM/rAxrpk5JIBcHmB05wxUPcS+SzUehKkFUwMSf0jhy5xyTXIWCGBJFxtCrD8YUg5Vj65QcQhQUsMNH/kRvGu4PK+oox5KUIJSCH1DuwjzzGq06AuH9WvHoWLrUEHMAtBBBIG2umseRVU0qNnIHnrFWM0JKy20n3zk3tHsEuQChKTcpSlL9ABHk3ZyShdXJTMLJCgSOLeIJbmQBHqBrwlTjeMaz1GGlE7TywnMeBiqdLSXdv5ixJKzmIyp+J+rwCQLuY6LFDUoTclIgjuVMziK6vEWBy6tq14BmTlEawVEzbqcrZ6EAixPGFCppUXjtaL3gekp5qj7LAHe23CFsaj1XkLlFQkpZRtfeNqmlzF9QfhyjE4tTkzAgHxKIAHMsA8a/BJXcp7pyQkWf3/ALw8jURcMVhxRcaQdLqSAPEYGVWPZQLcYguYAbAtAGz3O0Oompp5KEq3Zj1FjB1POPrCvD/y/MwwkaiHUCJBZB1NVTzypIJgmlw8zASCARsbP57QDTewIZYR7SukRMeKmpaqh8gDeYLNomUEqTqbeXMfV4eSZPdpYDQbaDkOUB02v/k+aYYHQ9ImZuZFy5MYx2BKsmYMfXX3QnrqoUxBAUpJNzd08m3EPJG8KMd/LVBzF8Qsz0z0pIIY3fk3viidhy28GVTai4Ycf4gHst/x5f8AiI0dP+WfOM5Fepi4xk7g1PRukA3A8v5iXckqGXQQYnQdP2iqm9pUATcaqAUJCrmFFr3D8oymMVTs5a8avEN/raMJjesNxDcDMa1FC61U2cEI0CmPQbmNelIkpDlwY83wv/kH/IfGNrjG3SGkWak4erhNQgTLgsniP1Hh0EVGpysg6GLJX5EnofnANfqnqY0fUw/cNmrYF9BofdCGkwiTLmqWEsZhd+Fg4HAb+ZhzUflevxhVVaJ/y+Ud4hiAVHZ6TKmd8EuoqCgXsCAX8Ol9YNp3WfCfPhxiGJewOo+BiGF+0YJCbgZOhH1XUEIvCRaiTrDmu9hMI5m8MTqJbucA8QGrmO1AAIH0I+pfbEcqdYKb1F8+cQbBz0eKwmaAVLBHHaHdFr5xX2o/KPlCwPnHsaSZOjJnVaNfCcxb+2497Ru56f1aEXjDdkf+RM/wP/0mNpU7Q8ydtCoamvGQFgXhZNqbmOUn5Q8/iYqjVQbiy5M//9k="/>
          <p:cNvSpPr>
            <a:spLocks noChangeAspect="1" noChangeArrowheads="1"/>
          </p:cNvSpPr>
          <p:nvPr/>
        </p:nvSpPr>
        <p:spPr bwMode="auto">
          <a:xfrm>
            <a:off x="76200" y="-925513"/>
            <a:ext cx="2390775" cy="19145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432" name="AutoShape 8" descr="data:image/jpg;base64,/9j/4AAQSkZJRgABAQAAAQABAAD/2wCEAAkGBhQSERUUExQUFRUWGBwaGRgYGBoXGhoYHBgYFxgYGBcXHCYeGB0jHBoXHy8gJCcpLCwsFx4xNTAqNSYrLCkBCQoKDgwOGg8PGiwkHyQqLCwsLCwsLCwvLCwsLCwsLCwsLCwsLCwsLCwsLCwsLCwsLCwsLCwsLCwsLCwsLCwsLP/AABEIAMkA+wMBIgACEQEDEQH/xAAcAAACAwEBAQEAAAAAAAAAAAAEBQIDBgEHAAj/xAA9EAABAgQEAwUFBwQBBQEAAAABAhEAAwQhBRIxQVFhcQYTIoGRMqGxwfAHFCMzQtHhUmJy8TQVgoOisiT/xAAaAQADAQEBAQAAAAAAAAAAAAACAwQBAAUG/8QALBEAAgICAgEEAQMDBQAAAAAAAQIAEQMhEjFBBBMiUWEygbFCcfAFkcHR4f/aAAwDAQACEQMRAD8AI7VU5QmYkkDw3INmJsYw0qZmmkDh8GjZ9v6hlFi7oTbj4jt5RiKNOVb7/LX5R7Xp/wBM8H1NA/tNvg7JKCRoWtrwh/VzPw3Ygh7Rl8DmuUk8X9LxpKuotc2PGFepHym+jOpisRqhMlzZZsuWcyXYuLKS/O+vIwN2XnrXNBUwyi+XTq3Roo7Tycs9K/6/Bq4sMw6HWCuxDKmE6W+Bb9oiJ8T1eIqxNF2lRnl5hqgpX6G49HhImc++pd+R3jYYhThaGG/1rGPRgazPyZsqSTmG5B2Sf0uPO8OXJwuSnF7gH4mkwxKUyEkO6hmcm5fe/JvIQF93CkkDf4QbiU8BgGfQDhFMtYF+V45VsTmajA8BkNLVdwVFidWFr+YMRxOU6wNgL9SY7QVBEkkAXUWHMq/cE+cVz1FKXXqVC8GuhBYfKA1lOd+HD3xl6hJCVLuTf4xqcSxQJAABUeUI1jNLWSli5cHjmMCxux+IarQH94m7NO819C3q8bukoe6l5h7Sg0Zfs9hpzZyNVO2w4fXONkmWopdRctC8QIG43MQTY8ReQrK/xjOY5QlZC2u4DjWH9fiKUeEm8KcUU6UsWvpcm3TSCyCxBxaMcYJL9hJ0CdeZ4wXiAYkawLh0/IU5jsL6PBFROCyCGI098GvUW/cf4KoSqU93+bMBGa1uAHDieMZuRjC/1nxh819TowvrA2Odp10qpaZaBM7zQKOjWYNxcQpopffzFzVulSy5SDYOwIETsaahKVA4Weo4w+vqRnlpP4ZLXUXykkkD19PKN32GwcljMDpT7Kdv9N8YW0dKmVTupLEAn9njaYfNCJKQk6AB2PC584HiQJnuAm/EKqyUrsbAMAPrygKoWTpwgh33cQJVTTsC0Gq1E5Gs34i2YCS0cpw2sFgOdDFiKcQ4tqSjHuTlB9DBstZd2iuTKA0i+XM2aEsblKLxMvHpEe7TxiBVu7DhAxqhsC0BUeSB3MF9oFLpMa6UhI81A35ax59LJC7liHf4R6Z9oN6acW0Q/pHlWHSVzXyAqYOekejgYBdzz8yct/tNrhH6epjSTZboGYuPhGTwuoaWkbgfOH8qqCk6jo0HmXkJNhbg0QfaBQKRJKyXSFJUNHBBGnlCvsJiyVzWGuh5841vaBp9NMADun2d3HKML2PShEzOHd9PrhHlOCCJ7uMhknq0xWXzEK6ORmnKOrXhtlzp6hwYUfeO7mTSr+l0niW4gctIYeohdkwCpUZk1SkglCDlzMWf/KCwjwnpE8MmH7t3ZmFAJcDKGLkgkkXuQR6R0rASekOU9iJZemgOFrKk5VH2FKbo5L+TtAVYnM5USU5m91iPreLxUBDi5JGg48eW0L6vMogpSXzabNzMYb4xgrlCZuHhRtYuPT+IXYvTZHSi2ZveWJ6w3CdH1b0MLUTM1QrPolm58zGhYJb6hcql7mQnnb3WirDccHfCUpgGyudzqIW9qsaImJQlTbp4OHBgCfQ9+oKl+IrYpdwUKDA6cNfIwgvWhKVxWLPUbdpMLad3j2VbzgCqlHMnXZvL+Ie1iiciZhDpIu1ipucK8XKu8lkAMbdAbPB3cCqhVTOGXnYebW98EUlN4ZaRqT/Jf0hFUVQCi7lylur/ACjcYHhyiQsMydz/AFEbeUFdQCB5nnvaBE1FSnvincpKf6S4AHpGs7LYaEqLJZOvmYQ9r8GmTqkqCnZWTKzMAdm8/WNN2cpDJlBAJLak6wjGDy3HZmHDU1dNTd8tEv8AT7Sj/aLt5lh5xpZ5/SE2G3OA+zUoBCpqgLslL6ltW5P8ItWtWZ4cF5GRO/BR+ZfTZbnTjA9VUg6Fxwi+fLZBPGFs4Mlh5847jZuaXKrUkqcTvaLJM/aKZEpwGHkPlF8mTBEDqAGawZciYXt74uBJjgltE1TAkXhfiNF3uDKknUmAJuKgEsR6RzEKsKcBw+5hMsB94ciX3EPk4mlnO2Ux5FQm5Jllhx8JjG/Zstu80Y5Q27sr3Xjd9o0Ays6S5DOOI/j5x572GSEFbaiYU+SbC3mY3GOS1DyGhf5EKx2UqROLsynUGsGJ0bZosw/EW6Rqe0HZ4VMphaYLoPPgeRjDUkpQJQoMpJIIOzFiIqxOHWvqR5sZVuQ8zYTpiFIzJLk3v090eXy67u6xSQGSV3B4nfz+cehYTIzhQPCw4tGTr8GH3p8pcW1KS7WjzfUjiZ63o25LPQcJqnSA+kTxajzpSlNyVBvfCOiCky0EJdgN7niG0eNB2drkzllTeyAU+bgq+XmY5GsXByLxjFWDSky0IKcxSkZi5DqLlXiDFnJaA0YZLzeJBymwAUWazHk3UwynzXJ2FoihGaO4nuK90dRFW9j1+KZKUJidQk2WA1+SvJjyhIlTJj0aV4RGV7TYOcqp8pJLXUgC/NQA23PrDUevi0wgMeQmfqKpKQSqzXjNUOIArzKPtK+JhXi/aAKJS9n+r8I5QpKlJH6defIxrPWhGLivZjHFh3kweCySSDZw7PAFZM7sskkFKiQxINw/kdY1CKV2MZ/HsPIXnGzP0u8Tvj8yjFl3RllTiyp1KUZ1LWC7kXBSMwvsWfrF2D9oEzu6SsMrTrzHnH2AyErlLRvfq/GMiE93MILuFWUNRwI90KViJQVVtVNdiFJ/+mUndSsovqSwHxj1vCZAlycv9O/E7mPNOytKudiKFzLiTLK2axJdKVdXJP8A2xvcQrcksgecP7Ekc0QPxMGrEFComqDkGarKBqL8esaXCwpfdoALqNx8frlGRp5WSaFKU4JJFuLmPTOwlAVAzyGTdKfgo/KCQULi8jAmhNNoANAAwHARdSyrXAj5cu0dFhpB+NSW7ezK6kPbhA3cP9awRMO20QWoaP0ECYYIJ3OU8npbhFiU30EQE9KXIvA83FGdg0cASdQiyqKJhNVUBAuzwlq8QL/OKampKnd4Xd/eKMWH7kWb1FnUJXNUem8UCoiUqUSblouMj+2DIC6nAswuW4wAqUtht8Lx5/glIZc9d/bWVjz066Rv11LlttP3jCKnq71KUjMULKbXJ8WUANrf4wrGeJ3HuC6GvxPRKZWZIL6gfCMx2q7PkLE+UFKKiywAVbMFW6AHyjU4ZhE0JT3qcn9rgltf0u3CHijkFrNo3DeJ1y8GtZScXMENqefYP2WqjlWEZb2ClBJ6kHQRHH6JdLO72ZJcL1NjcC7EOFDS0b6fWFmGp3gXvFF0m4VZjdxzBjMjNk2YWEpi0LMw8quBkqdLBTgJ4O4H7w27HUyRLUoF9EsNsodv/YekM8R7JS5skoH4amISpI0Js+UljwgTsdgMyjlKlTcpPeKUFByCClLG99tDwjsdBfzMzGzrqMJsu5gZVX3ZGni9zQfM35vAE+kCpZBALfVvKG3qRgbh8uoB4u2kGU4baE1NJI0JANudocSDlF/f/MAaMctgzy37Ufs5SE/eqWWbq/FQgOALnOlI9kPqNBY2vGU7NJBWDyYb7R+g5U9y/CMN2w7LIC/vElIST+aEsAbWWBsX1468YCtyoOCtTNq0ihWErnnu5aSpa7BI1L/XlB2HSVTFCWkOpRYAbmPUOy3ZtFEklwuar2lbJH9CN2578oaxoVFKLNxd2W+yKmkUyU1A7yeR45iVKSAeCGIDDiRe/SEfbT7CZE5KplJMXLnAEhCzmQosLZj4kO2txHpIrC8Rf3xIQfMtVwRYniXYiZkkrXMlqRMzGWp3H5dmD6MSp+YPCIYljIWlTEh43nbvDyFBQHhWCCf7t+hOvO8eb0nY6oqFZZaWY+0o5UZXYOprkkaBzFQ/SJI22Mu7PYH97nS5anuXURrlGvSwMe309GiWhKEJCUpDADQAQl7F/Z0iiaYuaZk4pIJDBAdnCQznqfSNYukHH1hTOLjhjPGKpvSK1KYWg6bIB/UPSAqmiUzpZTbDX0hysp1InRlsgQZc7yaAJk5yyTeOT5pgRQO1vrjFK4557Z5e5fQvuY4mlmTVZQHPLTzMG4NhZmE5z4Brz5A/OHyJoQMqEgJGw+rwnJk4Gh3LMOD3ByY0JkKqjVLLLBHPY9DvAv3JILvaNXUTQrwqAIOoIf8A1CDFZPdkBOitLe4xuPKTqZmwBRY2INNSLEENFRBOhEUVE+2m/QRxCpjfpEP4RHMSmmU5BJvAvYXCEpq6qaoE9zNKJb6Al15hxLLSH2jiVEEM8a6hQEyxo5OZXMnc8TpEuYXUrxNxBjCQsNw5mJkhQJihEt7g3G8TUsBLceGkT/1UJVZ42YLMnEX1LsB845KJAcxBV1P6dItyv0hxAqSBjy1LpUwpGusWvmDecU928Vy0EEEcY7iCLnc2DVAqqcwIgOirMzgDTU7dYcYhTv4vI/vCKTRplzCB+q43vuI09TloGjDBUsRqBx/mCU1QUQ5gyVQJYEtmbcOPIQPUYFnUVIcrAuB7J58jrAK6+YxsLeDLJcxLWMZ7ttOWJaMpYFTK5hiR5OIuoJpzqBLNZr2I1B4wt7cKGWSM1ypVuPh+XzgjOQEGpZ9mVPmqJkzXJLtyKlN/8hXqY9BmK4xmfs5wwyqPOWeapSueVJyIHMEBSvMRo1KjOzcJzQqSlqY8oJQp7mBUr5RciwgHEZiNCQxKmTMlqSpIUNWPEXELaAZzmHsoHQO1h5aw4SHimeqXLl5ZYCeg336xgWyAJr5AoLHqTk1LaueHQRCoxM6QsmYoR6NASqhSorX0xbZnlP8A6iuPSmOvv6eMdFcBeE0uWbQZKo1rdilxs49wjWwovZnJ6rLkPxXcqxBSVKJG4fzgdEpuhi+ThpK2U4G8O8PppctRV6PfKG26neNdxjWhudixNme2FblUslKEpAZPxPEx2fMZIABvDbMkh8rvygYFGZ2Y7RAcg8ieyMLDoxNPpyi6gzwLOCFhl34cRDesplqLMVBWrQn+4lC2v5j4w1Ty87kuQFDoaiKpkkkhooyGHOI02QuCC/qIVzF3itHsSN8dNRmeoAVL3jZpmWtw2jLU5Y2DRoqaWTLAfW3lA5f1Can6TDEzWAv/ALia5r67RVT0mW20WTUspoVQuEWbjPpK2IHH9oNyaA8YBli9oYyZgs4uIxxQh4jZ3PpqrxAi0Smq4RVMd+Uao1ByGiTO1MwlCk6W/mFmDSD3t1ZvCdtHIv8AKGypJY9IUYTUtNU9rN6n+I3hYNTPc4kco7U+3lDGQO7311POAJdz74snztoUVvUoGTjbRV2i7Pd5OFTJWQoD8SVtMA0UOChwHtW4R58jEJNVj0innkiXKScqXsuapIWEq4AhhzZt49WkzWjIYj9msmZicmvlnKRNC5yNlFIJStPAlQS45vxfmUhahYsys9n6m7qCBoGHDZtIHUBrHVqfeK80EooRTtbSxIflEkhjrFOeJyWJ1gT3HA6l0UVdHmL6J3bV+UXLW8C1aiEeYfp9NBY7sVF+pC8CGFyEugQpQBcJ5G/rDCpkpZgA0L5SiL8YLnTfDB5L5DcT6cIMZ1uLKuXlNh/ESw+dldRPSIVE1yrlA9TPGYfLSKVTkKM8/JkGNuaxjVTjY8ovoi4dT9PhAMmmXNHhDje4HxglFOsDKR4g7tfXS8IyBQvEHct9OXZ+ZBqGTsRbUsfL5QFUYscr+1fh5QDPolmwLQPSUz5ndgfXnE/sgi7lx9U4aqh07GFgeA6Db5CBpGKKVZWj67xb3wTYANvu/WF85R7z8NJCQHUNQ3KMCj6hl2I2YVimDzZqCEFOYMQ6mB84+puxwyjPNmZm8WVmfcBxpDDDwAhySX2FouRVW0PrB+640IIwIdn+ZgaKSHG/GHtMsDXhA8zC0ytFhY5Bj6X+MRRNuYc5D7EiW07jrLZzeK5zKV5esdlz86ddI6uQbK0H16Qle7MY41QkZcsDofdFqZZfW0VIVfN5H5GL0Ke315wTGYoE7lcNEfEBcRJKSbDWK01BSSDqBcatGb8Qvj/VLEz3uND6QmqkNUFrZkgnq7PDVE5+UUrpCubKUNEk5uaWcf8AsAPMw5Dx2ZLlXmKEaS2a1uMDzF3iybMvA5MCizcz+BLTYPFcqtZUXiWVJa3GA6hAFywMUJR0ZFm5JTLGKp484qzF3iKWMWoTCaAlwJaVgGO04Oe8EZYmhQAJhLNKkTrc+XOBi1EsEMzvrCtVQoqeDZU5tWEDRURoYOxuRRMZwoXB9RxEDVVTrwirGa1HhUg+IEA8Cku4+cfLmhSFKSXtcQ4C6YiRsa5Ywev4gaVu54xLC8MVPU5UAhNi3tceg6mFqavwdX+MNaHEAJactuPNWhJ4xXkLIp499TzMCY8rj3Ou6+5qkyQlOVIDDh8+MVlaHIDE7neE8vEDM8IN4+kzcqja/wAuUeWUPmfRrlXwNRnMlQqRNYEBPiJPOz2HWDptQ36YFmVASb+R+UcOpr1YMW1NOpgGZ/P4QOupynT2f2hiawEbwgq6l1Mxuf4hyAtoiTPSbBmjkKSJYbRogJ6De3q0L6IKyAZh84MTIQ2/rAlQCYxWLAUJmpE8lIc63/j3wXJYa8IAkA76QSgRQRXUhU33DaOax6Q7++JCWD5juWLesZySGL+sM6RQXYOSODfGEuB2Y7GWFhYdNlJEvnFtNhB1VMAdrN83hfLWsrAUkgJc35aAwzRUbPAlT4hLkXyIZIwhrhdxyPweOVmBBaTdlMwItzuN4hLqtvfBIrwBCvmDcpvERR6iGTREOCGKbKJ0/mDpabfTny2EX1M0TG2bflEJafFy4Q6ye5LSrpZWmhzqYFouRgwcuS3peD6OVlBJFz9ARcu8AcrA0I1fSoRyYbitdKmWzEmFlfNCTo5jRqkoI0fzhZieHpUnwnIfd5w7DlHL5ST1Xp24HhUU0s5w/wBcoZoTCvDsJmJWStsje0DZ3sAOMOki0OzlQfiZP6JXK/MVITl5Uk6ttAn3OYtOYqCd8vwj7EqwJZPNz5XhbVY+dBoIQqsR8RLHdA1OdD+YWqoKPzEgA6EFx0PCFVdimZTA2iubjua2r7RTKp0q4gngW/iHogG3FSXJkZhxxmxPp098qeb/AC/eHGcIlHiRCeRTjObkta9z7oZEAC8MykUAIj06m2Y+dTNIqiJEs8UuYcYTMWpBUwy7cX3sNoRTJjS0Jb2XHvaHOE1H4XhDMSOu9/WKM36OvMnwD5/tHeFoD5nD6JB98GKXlLqsB6/WkIe8OYAWLb84YSKszUhEwG2jfV48rJ3c97DXGv8ACYbOxFJLgbe6Ap1S+otFM5bFm0itJzGMVAIWTKxh6KcKu7Dcb9LQJMowl1FyA7H/AFFiEnZRHPSDO8ASxLxxJWcAGiKjqfGQP9QcasCKJ8kJOZMCzSXO8PIDbEnBZNGDyaRamCXI+tTtF6qcy1AKcfPoYZzZoSkZAAnrr+8B1qSrKSdAWgRk5GvEw4gi35lInBJ6xXLrlS5mUBkt58jHUyw78IPlyQvUONuI845gK3MQm9QxFWFCxc2fjpFxVC6glhXsHKo2Y8X0hpR0E5KnUiwBu4Pud4BSAJ2RXLdHcMo0oUzqUDvo3wgibhD3SpxwP7iF6KkAl0ueMEy8aa7FuQt6wshwbWUK2Fl4vCpcrJZj5xbKSE3AAfc6jpFVNiHengIIDM0ASb3KFVSPidSZUCLGK1KIgGpp1t+GS/Bx8DFuE0MwDNON9k6gcydzG8QBd/t5g+6zPx4n+/icnziSyASd2+ZgdGGTVHMspSH0dy3C37w570bQFOnk6wS5CNAQMmBW25J/HiB161BmbICHHDh74WVWNFNhpBWMVeRGj5i0J5ksBlEDkP3inGoK2wkOd2VyEP8A5BMSq1LL6QuMoqg+bNBufhH0qle9wIqVuIkLrza7uV0tKBdngxCA+gESKdhHKdDa6/CJ3a9yvGoWhOYbqp9cyvjrAuN1uUADWLKiqTKWrNa7jiXD2jNdoMTzOpKVMBwNoYiFm5eIDMFTiO5QmaSlLbaw27N1pE/uyCcwKhwBF78AR8Ix1PXHuyHjb9lZXd05UoeOY45hA0Dc9fSKPUuFQj7i/S4icgP1DapShMC0L0PiSQ7jlDNNSkozpNwNHjM43WKH4afzFsEgbc3+tIpWmZIQe78bapJN+YJdjyjza5UJ6g+IJjmVUzAvxXB84Y08om7AGMVQdo+8sCUqGqVajpxg6ox8jQnpDGxnxFBh5mtnSgLZr9YpmSmDPGPl43xV74KVjpIt6xhxsIQdTuNKuqVKAu4MfS+0SSA8KKutMxLcPnaAe5OwLQxMYYbmFyp1HdPmIHi9kvlGn+4sViD24aQHSTCgs/nxhxhVEkKKzdjY/NoSKW7nPbVUoQSPa/aCEVYGkEYtJC3/AKgLH5QjSkiDWnEU94zqO5JGcEaEu/A7g8jDqTUHSMgmYUh+J6w1GKAZBbMpvU8IDgSahNk4jlGtckqHhHiLecHopghITv8AOAk1+UWPU8YGm420LPJhQjUONCXPZh5XlLtlgsTSBt84Rpx97KblBE7GAJZzA3B03tzjOJ6qH7ibIM0FHlICmTmbzA1aLJi9oxGG41lZy4Gp3jTSK5KwGVeMy4mRtwvTeqTKmtGEzyQkwLL0vF6syrbcYrKIAHUey7iLtRUMmWHFztCZGZUH49SL70M5SBbqdfhBsnCghDlQ6NF6sqYxPIyY3y5m11FQo947ma0FLzLfKkkDUsdYrmUSgAoAl+H1747lfczhX6RBZq2vpFP/AFG5aGAwYm6yQeCduAJixODSwHI9XjuSAbnDHkJ+otpZxWsrLWDO19bsdoz2MV5UpV21A6aCHuMTu7SruykBjbR+kYudVNfS8NxAE3MexqK6PC5i5okjU77Zd1dBGxqZvdzEyw/dtlRxJHz3gjs9hykyzNVYzGyjfKNDyBLlukcxRCnQUlst9OsIzOXOvEtwIqij5i5dAuVUGfMUkgJZEsXU5tmWdBZ2AfWPqeqUtTk7xKa+484hLlsOcLW73HMRVCSxLBEzBnT4Zgu4+TbwrFUpDiaFE/1AD3j5xoaZZsYurJKVJuA53h4etNJSl7WZX7qJozp246v0gmkkFIAUQ5NoopZndz2V7KjlPK9j5RpV4aLksQGYvqeDbQ1m46PUUqhvkO5RSjKbj1huieltoRz6q97RUKyEFSZQHHmcw6cqbMCePu5xsqeVlDB2EIqHDES52ZKvCRZOrPzh2lZdh7R+EIYg9QdjRhE6XmvZhvCCpGVRGpjSzDbrCqswuYqanLLUoqTsLeugF43E1dwsqX1Au48LaGPpae6X3ju6QGO3FusX1VBOln8SWpKXAezeV7w5wySgyXWlCnfUB2011EM9zjvuKbBz10RFE6vGV31gObU7vb3Rdj+B5AFywcm41y8PKAKCVLUci8pNix1u7hvKGrxK8hJXV1biYzwibLWnvHSq7DcBjBUhK5jhjYqF7WBLEcQ0cwrBEIWVtl4AOB5DSHyWa129fKEO4B1KcWMsu9f8xLKw4IDqSHZiRbo8QRIUkjul+E7HQdOEP0BK9Dfd/mIBOEX8GmpD242ghmu7gN6XoqP9u5VRY0QSlbpUOBsRxgpXaPYBydyIExHs4JoSQsoWBrqfMGKMPwJaC82YFtoAG9b/AAhTDE3yB/aU4vfT4ka+/wDuO6clTqUW66dI7VU4BGoe9rj+I7SS3upzy2iyqnBLEnkAGbyhPKjKvbBWzO97lGoIioLzlw+XfYGBFzjNUyQW3iNYchAfwv7+EaBBZrH4hs2YB/H7wpxSvSkNyj6fiqEC1+sYztBjBIWomKMWMkyXPk1Q7gHaLGsymET7G4YKqcSt+5leJX9yv0ofZ7ktdhzjKTphdzePSezg+70UtLEKW8wj/LR/+0JinIeK0sVhXfJo+rahPQDQchtC+ekHzEASlmYtjoNY7iNZe1mibhWo0PezKawW90KJdSEqIO+kHTqonXSAZ9LnNheCqowNcOp54Ad7RajFUB8wNoU01jlXvwjtSkJs7QRAPcHY6gGNTEqWD+pVvXjGvmuEoR/aGPG28ee4knOu3FvlGrRNmhIClZgNOPrBtsARafEkwr/p+Y+IsI+VhKP7vWL8OUonxs0OU01oAuV1GBQ25RR4RPUoKUhKRs5DtzAe/wC0aOXQJBdRvyjK0mMqAIzG2l4cYfiud85ESOG8xmNkj2SUIDhIPEkA+8xMYjnBynThCeuqHDCw4QPKqyAwsID2yRcP3wp4wTtDiOZhdkl22c29wf1gWhxIpLgxayRMTmAUkqNlX4nQ6w4pZSlKAlhCHNywFt9B8IcGCLVRLBsr6MhT1pU51H6t9eMZms7OlFUpSQFIKkTAQQwALtfgR6RpMTplJchWYMz6OTq46M0VSFujKQbbcb8IxMpWyohPhVhxY+e5bLnaPfnFxrAmwuT9eUD0oCgq2XYbO2p+USl0APtKAHBJd+pMcCCNwCCpoT6UAqYzkOLtpyhvJZKWSGI1/fnAsqnlizecTRVp9liTts/z84FzcbiUKZ1Ml3JIEdlUQBze94vly8w8VrbbfXGA62YiVfMT/b+8L5eJTwoWYVU1FmS2sL62aCli4u4I1BfnqIU1faJQuGHAM/rAxrpk5JIBcHmB05wxUPcS+SzUehKkFUwMSf0jhy5xyTXIWCGBJFxtCrD8YUg5Vj65QcQhQUsMNH/kRvGu4PK+oox5KUIJSCH1DuwjzzGq06AuH9WvHoWLrUEHMAtBBBIG2umseRVU0qNnIHnrFWM0JKy20n3zk3tHsEuQChKTcpSlL9ABHk3ZyShdXJTMLJCgSOLeIJbmQBHqBrwlTjeMaz1GGlE7TywnMeBiqdLSXdv5ixJKzmIyp+J+rwCQLuY6LFDUoTclIgjuVMziK6vEWBy6tq14BmTlEawVEzbqcrZ6EAixPGFCppUXjtaL3gekp5qj7LAHe23CFsaj1XkLlFQkpZRtfeNqmlzF9QfhyjE4tTkzAgHxKIAHMsA8a/BJXcp7pyQkWf3/ALw8jURcMVhxRcaQdLqSAPEYGVWPZQLcYguYAbAtAGz3O0Oompp5KEq3Zj1FjB1POPrCvD/y/MwwkaiHUCJBZB1NVTzypIJgmlw8zASCARsbP57QDTewIZYR7SukRMeKmpaqh8gDeYLNomUEqTqbeXMfV4eSZPdpYDQbaDkOUB02v/k+aYYHQ9ImZuZFy5MYx2BKsmYMfXX3QnrqoUxBAUpJNzd08m3EPJG8KMd/LVBzF8Qsz0z0pIIY3fk3viidhy28GVTai4Ycf4gHst/x5f8AiI0dP+WfOM5Fepi4xk7g1PRukA3A8v5iXckqGXQQYnQdP2iqm9pUATcaqAUJCrmFFr3D8oymMVTs5a8avEN/raMJjesNxDcDMa1FC61U2cEI0CmPQbmNelIkpDlwY83wv/kH/IfGNrjG3SGkWak4erhNQgTLgsniP1Hh0EVGpysg6GLJX5EnofnANfqnqY0fUw/cNmrYF9BofdCGkwiTLmqWEsZhd+Fg4HAb+ZhzUflevxhVVaJ/y+Ud4hiAVHZ6TKmd8EuoqCgXsCAX8Ol9YNp3WfCfPhxiGJewOo+BiGF+0YJCbgZOhH1XUEIvCRaiTrDmu9hMI5m8MTqJbucA8QGrmO1AAIH0I+pfbEcqdYKb1F8+cQbBz0eKwmaAVLBHHaHdFr5xX2o/KPlCwPnHsaSZOjJnVaNfCcxb+2497Ru56f1aEXjDdkf+RM/wP/0mNpU7Q8ydtCoamvGQFgXhZNqbmOUn5Q8/iYqjVQbiy5M//9k="/>
          <p:cNvSpPr>
            <a:spLocks noChangeAspect="1" noChangeArrowheads="1"/>
          </p:cNvSpPr>
          <p:nvPr/>
        </p:nvSpPr>
        <p:spPr bwMode="auto">
          <a:xfrm>
            <a:off x="76200" y="-925513"/>
            <a:ext cx="2390775" cy="19145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434" name="AutoShape 10" descr="data:image/jpg;base64,/9j/4AAQSkZJRgABAQAAAQABAAD/2wCEAAkGBhQSERUUExQVFRQWGBgaGBgYGB4ZHBwYGhgdGBwaHSAcHCYgHB0kGhwaHy8hJCcqLCwsGB4yNTAqNSYrLCkBCQoKDgwOGg8PGi8kHyQsLCwsLC8sLCksLCwsLCwsLCwsLCwsLCwsLCwsKSksLCwsLCwsLCwsLCwsLCwsLCwsLP/AABEIALsBDQMBIgACEQEDEQH/xAAcAAABBQEBAQAAAAAAAAAAAAAFAQIDBAYABwj/xABBEAACAQIEBAMGAwcCBQQDAAABAhEDIQAEEjEFQVFhInGBBhMykaGxQsHwBxQjUnLR4WLxFTOCkqIWQ8LSF6Oy/8QAGQEAAwEBAQAAAAAAAAAAAAAAAAECAwQF/8QAKBEAAgICAgMAAAYDAQAAAAAAAAECESExEkEDE1EiMmFx0fAUkbGB/9oADAMBAAIRAxEAPwDymcKMNGOnGpiPnHNiPVjpwrAdGFwzCjAA/HA4ZjsAD9WOJwzHYAHTjsNJwowAPDYScMnC4AFJwk4TCRgAcMccJjsAxww5sMGHE4BDcdhScJgA7HY7HYAEwk4XCYAFGEbHTjjgGJjsLjpwAdHXHDEqZZiLD64t/wDC4mdZiLqkj5zhWIozjpxo+FexFbMf8pKh/wBTJC7SfFMWwcpfs3pU7V8wdfMUlEDsS5BJ9Biopy0KUlHZ57rxwwgwuEUdjsJhcAC4XHKuOYYQhJwuEwuGB2Fwhwk4AFOOJw0nCjAMUYUrhJxMu2EIhwq4V1xwGGA047DtOF04AG4XFihkKj/CjN5KT9hi4vspmyNX7tmI6+6f/wCuAAVjsG8l7G5yqYTLVjAm6FR82gYmX2CzvOjp/qemv3fDUWxN1szpwsY9H4L+x96q6quYWmOemmXHlqkAnykd8GaP7JcnMNVzUDdyqIvyKk+m+HxYckePY7Tj1Kr+y3KrU/59c0+mhA3zLR/441PCeCcMoKAuVlv56mmo3nLSB6AYr1y+Ee2P08DA6YkXKudlYz2OPpTKvQa4YoB0IH2UYt06qA/w6pLcpZj8hMH64HCgU/7Z81ngWYCyaFaOvu3j56cNyWVOrxL6Nb1OPo3MZmvJmqAovIaTvFhYg+cYF8R446mUJ/qaD/gYpeFvRL8yW0YPhXsFmqg1kplaQ295Aci34N799OwwePs9laC3b3zi8tIWeyrAPL4idtsWcxRzdXxaS0jmwBiOhM7fq+LmX4J7vSagDVLGCyhQegGqSfOB54uPhhHeWRLyTesIHfvD1Lk6o2mbeXQeWCuS4hVAOkatpOnUe0mJw5nDaiyliLXkX6HY2HLyxUzXESSIDIAIAAt52xvaeDGjwTHDChZ2E4caDdMeceiNnCjDSMKFOARMKkDqMRuwm1sSpQaJiR+v74iC4AOnHE4XRhdBwwGRhRhSuHUqDN8Kk+QJ+2ABkY6MGuGex+arwVpMiE/8xwUQepHi8lBONVU/Z1lQoAzVU1LTCLp721THrilCT0RKcY4bPOwMSI+PQa37NMsR4c1VH9VJSPo6x9cWMj7AZWlBqM9c9J92vyUlv/LFeqfwn3Q+nneVyr1XC00Z3OyqCxPkBfGy4P8AsxdmH71VXLj+XSajdYMQoP8A1HG94HmstR8FHLJSBjWyMJPmakkjtPywTelRa61DA6slp6QfsMUvFT/EJ+RVgzGW/Z5w1PjbMVuvwoPpf64IUsrlqFsvk6Y7kB2t3a/1waNDLLf3jMekQMQipTZgFqe7vYhIjzbVqxqoJZoyflb7/wBFQPm6gBkotvjJUAdhP2xPlMgAP4tdnPVRf5n+2JKlBFM1K/vOyXP/AHER9DiE8bprZaa+Z8RjvNvkMXHOv4MpOt/yWRQpE+FKlTzYn/8AkDCksnw0dJ/oJPzIJxXHtQ+yj9emKWc9oXf4jti+LIUv3/4WM3mn/GG9QR98U/8AiFTZdRHOJP2w/Ie1LUkZVjUSTJuY2tOLOSrZnMAuohQfiZtInz5nywr+l8V0C6j1JjSwPcR99sNahXJgLc9CMH6XC83Ufx1UVRzJFSfIGPuMWMxmDlTpZtTH/SqjzsTPzwvZ0ti9arl0BV4TmBG3qdP3g/TBXJ8IeJ11dpIRTpJ6aj94wWp8RkLElo8QUwTzmwk26XxWzXFpgiqQdxIt8xf6YjlJuiqilYLzfAKhv70KvRwdU9IUQR3+mGNwlFCv77WQfhKQZH/UbWxbHGGRpqBal/C8z+iD1uMNz/EqVXxadJO7AwZ+oPyxSUiXKOgJnVMkgnvfriLKVjsZkbdx1wmbrQGiTb1xBlc2Da8jYk410LYfy/E9lddUCAZMx9vpizT4brGo1ggMxe8eQwO4fVDo7QIpjxT15L3vv29MAhW1RUM6nuxjcgn5DoMZyzhFRVZZ5dQyzC8gT1P0scLWoyQDJJ2iI+nLGry37Oc3VINV6NId21H5KNJ9W9ca3/8ADtH3Qapm/FAnQKaAjfq0/Pljz+Muzuuzy1OFoD4mJHOIj0JPrtizl6wWQIAGxADH1jaex5Y3tT9mGVpuFNSqyROsPT22NjTtB7c8EuH+yXCqTzFapHJ2kecDTPkcP1SZPOP084yVCpWYUkY62Y7GwHMkkWWL9gBztjY8H9l8nR0++pfvLD4izsoJ7KpAj+qfyxp8lkMprKZfL+7ZiRNLTLCZuWUtHYmBGJs97LqpH8YLcSCpaPVbfbHR4/HGP59mUpyf5RmXXJGBTpUkP4UfLUnSekhQ0cp3xczPDaYQGtksk69Fp6WjqJUYdwdKCSFZ9XUKoM/U+n9sC+IcXDVzSWSQCDcyYjrMHl+WL9abqifbSwyVm4fTUhcllyx3IpqB2+IE4jymfqgBctS0KNgim3y29MRDUCfdsEA6A7eYB+pxImXeoJauh/rdyTHQab4pRitIlyk9sZnshm2Op6VZif8ASScCzkqqfFSqA/0N/bBulwtmgjMUe3if80xYr5Osohqy25am/MYaZLS/rM+nDq7R/Cq35e7b+2LA4WxYirNMD4iRJnoBO/yjnymWh7wmaYJYHeYg+ZIA+eLlLhborPmW+IyFUgggKFHiBibSbc8W3WLJX7EHuaC2HvG7khfpB++JadSlsEaf67/a+L5ydJVXwDU1xJaOwPiF8Cc3nHJ0LIO2lRE9oFyfPAqeiWy77ukPiUqP67/LSTiJq2XmP4wHWVP0jAWu1RPjR181IH1GIhXnFcL7FyaejQvw+mw/hlqk8g4Df9uiflOBeZyV/D4exM/WB9sQ8NFVnAo6i9/hF/Ptyv3xqUrBwq5imfeAXJbxTPOBbyPa2Ib4v6arKyUMhT9wupSdRHiMkW5C1wOfe2LuRetVlveEL1Zj9t8SZzh6CQ7RzAJk+sf74HPXBVipJpJCsRIEj8A7xH1PLE3YP4S5n2gVCQGaq3I3VfvqP0xRp5mqWD1LA7A9PLkO/PDuDIqpUzDqCVtTB2L7zB3Ci/ywJzfEySzMxLGbnGiSukQ9ZNN74sDcAKJJ7SB8yTGM7xLPBqo53AHkP8YFUONnS8mxj6XxWyecJLOwIGwt1ud/T54rj9I/Y2fDs2RVVgQBuSTA0i5+YtGKlSqDJG2M5Qz5JPQR9cS1OIlVIG+Cs4H0afhnENKsN53U3U+YNvpiHiGS0qKiKQhN94DeuwwIyFdjTBjn15dcGafE3QC8jYg3BHQg2Iwms4HeMgLOZuNsFeG8KpNSmoSCdio/FuSewkCBi82UpVUD1KaUxMgqoVm8gIBHc288Uc5mhMKIUCFHQfq84Tdjuh1HL0qFNkTW1Rl8WsjSJbUdBgHaBJ5T1wCeg+inuLbDpMjBnJ5xW+PwkWBibdD26YkzMGO2ILuzU+4ooCzLTIjmmoHsCFgepwKz9Oi0PRtAJZLwLi6duo8sCMtmWAkMR5HF/huTZHLOCtJhoYkjw6hEkbqDO8RMYXFRzYnJvFHV6gdFJMIDJ25Y7Je1VKgIFBTHMuZPny+mK/Am1UqalUYtqYhpj4jFlubeeNdluCAx7sosDxBQq389JaPOMKbivzFeNSeiPhPEqmap6gugAAazFz2ECR1EEd8Lm+G1VC1TURGUmQDZgLyoneOX6OUz3GaorPMIwJB0wIgxvufPB3h/FRWp6K5J1ELq6GCymNps3niH43HK0WvJGWOwXxHjE1CybsLteT8ycUK3EAHFXSpqlSmogNKg2MEEahtO8R0xPxHIrTd4MqGMdwDiXIcUpsDTehSZjZTpVRfyAM+uNnVKkYRVytsoZPiLawxYsNQtMj+3XDc9VpqESkAqjkOZO5nmZ54q08wBVKqIAJMTsByv8sJmaDQjIpI2ECb9IF/1bFNJZJVt0EcgADvbGjq5ZDSFUGGUgMbkadpjqJA7jAHL5QgS9Oos/iKkAE+nXE+XzdUIaawG1XhpFrRO0Tf0xm3ejVRorZvidAFCgqQDcEqAd9iJM9z/ALX6XtGKsIyoicoEQdgSdz0wE4xwKqykppNQX92puZ/lix/pBnoOWA+WZkXS06gSDO8zcdr41UU1sylJ3o1+czWpSOfTvOKzcLqIDVqEJoEwT4jyAAE/WMDeFcRNNtW5+2LWf4m9cBfwreAPqfKfr3wStaCFEVPj9RTAYx05f5w/M5qm6x7tVb+ZQVv3A8P0GBdaY8PLfqRzxbyPGaIk1AzGBpUGASep3gAHb6Yl4yWktDuH5yqoZKOovGqEEnw7Na9uvfvibhfHijMWBDyRLbgzFgdmkG5vi5V9oi6Ko0qByUQPkMCc3XLVA5O8A+YFifTfyxKzspv4GnrhvE5lRFv5idhbl1OOGd96vuwyqDYbBVvMxYQN8Bs9xdCIUGB8z3/xy+pbkciai62lafLq3lPLv974L7ZNZpD+K8SU1Pd0yfd0liepNyfW2M7msweuLfE/dq+mkHk76mmW7WECMQZfh4ckiDpImTa/Qc9j8saJpIVNs7h1PSoLDuo6GZ1eeJ2oPWJK7KJJJjew8/TDszAMDc/PBLM5QU6AT8fxP/URt6C3z64lyKSoC08i2kkENe9+Y5CQMCxTqM7ELJ5xso7nGlyTRTXyv88Pp5lSXjTEyQOR54TkNL9AfkM2UVVNr7xyJtz64vZriHhgYoZ0r+GPyth/B8i+ZzNNBAQkBn6dbc7XxMXWWEleEajhNIVkVnbSqBVIuSSFBtyAuB+WK3HzTUBqYKzMiSR6Tf64nz2apo2ilpFNBAYGSxnxMx5mbbbARbFRn1ETBggwdrXGCL7FKOaRBmHp6mRQUKk31FhbebSI67W9cQVEnmf15YHniLLWYq+kuYLTA8Rv5D+2Nn7PZqlobx+8YN4mIi8dpnn+jiHPibKCloCcJdnUKt2P39L40/BvZysuWrLWdBrQxpJYg7ztHwyIv6YXI5imcyxAXf49ME3Okm++m0/TBz2mcfutQo41IpZTsdQG462kR3xM5vCHGCpsz2RzFBKjI40gwEYH4AB4e3fY8tonAzMZl6FZk1+IGzA7g7EHoRgNmqsbztb0gRggFNQSb6QBMiQNhuZPpjdJLZi7f/hFxFy1RnHMzfoTM4I8Lps1OoACTCsB3VgR+eKeWpayATEEyekb/THcV45HgWFQbAfc9T3wOVriZ0ouyfi3EUUFYJcG7apUmeQjb1xS4TnwKiseonATMZ2ec4k4ZSas/u0XxwSL9Bt5nbBhKi1bdnZ2WrFVIlnIB5eJvtfBz/jXukFNLACJ5t3J79NhjFZvPFagI5MD8jg1mpm2LbIUcBXLceKNIPWehB3B6g9MFP8AitBqZZDoqAfAfhP9B5eR9DjFVRcDqf8AOHaz39MS8sqMVFUG34xJmTIxPxDMJmxLQmYtD7LUjk/INGz/AD6gBlagk9TgsKqoAfiY3H8o5X6n6ee2FLGSkhvDeG1Hk/hFiTYA9z17C+H5rO6FKJJv4jtqPK3IdvPEed46xEFgBtA/sMC6NcuSbx3t5D88NyvZKiFstmk1EOpbSAYmJPQxcDrF+43xX4xnBUdX0opI0kKoUQNtu0i97DAvLoVLX3afSNsLmGEbH0xG3ZfVE2XzREgnnA2/W2J0qEqdPiZ9gOQm8+cDtfFfgfCHr6ioB0k7nxMdzA58v1OC3C837mjCyKlUtq5QgJUKefJjy+LspxLZSRPlOBIANdSakgkAAheekyYbe/lGG5zMNqbU+rTaesc/lit+8XPKYxXzAeoGVNzAkzAm0mAYF8VGPbMnLNIm4JwKvm9bUKeq8M5IAE3iT25CTi17QcPOSVKJMSJLbSxNyJ3jbyA64t8JzjZSgieEESSVY+KW31A3BAWI5RzxT4n7RZhyC1Zokys28hMx6dMQ22/0NY0sdi5OoKKKwAao5BYsAYT8I7H8U8rDrhM/mZ3wHzfEoqRPnO3aPrhr5s1LIC0c+XzNsOKyKTwTJXCi5tO398OoZgEsQANV/OLfLvgfWApqQfEzbn8hOLOW0oga2qI2kb7T5W/vinSBJsd+5q5Op456VP3xJwylKsFsFJ9Z/wAYD1s4pqNPhIB2ESZF56Wxe9ks+rVjSqAhWJLAWMAdSQACbTywuSofAOpQAo6ySR0He+/y5Yhy/EwtE10mLgFhzgiDNrzb18sXs/m0uiAqFJ0iZhTtsT9emKGe4otKn7qVpkrIYmQL3hVDGeXKJbGLn8NFDIAU6hJjUZhevOfI7D1xEwZbJbnBvE9L4q0qZZ9V4UgqdvSOmJ8zmr7T5HD5WNKj1v2Ty9OoWQiHYE3AuOgkWIt6eWIva+i60iPEmlgKjG0p2Is+uygcp2EHGQyvFmRgykhhcHvi57U+2b5xEQjSFjVGxcc+w3+eLlF8rWiItcc7A/E8wdJaeYP1xZy9aQGBk2t2wKzLEqQLkiwHM8gIwYTiqUh7oKPdxpeL6jEFpN5m46QNsU03olOtiV86QhMjxH5Db54Dly0m/fCZWppQCp4jvvhuZ4gSpCx5Cww40kQ8uyjTJOYKydpHlgxl6mgnSSJ3I3t36dsAuHuWrM20JpnuTP2GNH7PZrLM5WsWJnkYHyFz88TKSRaiwH7R0NFd1iJIZfJ4cekMMHcxWvyxN7U0qFSoroIKgAeS2A35ADAh5I3nDjMnihj5oe9MX0paf5jz+X3xHls2xaIEcz+QxUyzyan9X5D++LWXphfnh22GEWf3lr/bbF3L03qkAeIwLAdPsPoMQZHLofFULAcgsX9Tt8sWa/EyEK0xpU7gbmOp3OJZSNDluCZNKbe/LO/PS8AHeBbblJ37Yp8R9pDCooVKI2pqIAtE9z3N74zXvyQbnDcwZAIw4xM5SeS/mCAdS7c+3+MUqnEIci9lB9Sfv2x1DMEQDtJGGvmwrfCJ6gb9PzxdjNNwzPUXU0dPuqyIWFUsdLMNwwmB1kRETfbFbNZxBSDBR/DYoWEjWpmHaTvP0xnadU3PfCtxGJQ88Y1kt6LlbN33GCuTzJpUt4ZvERv4YgA+mox3xliYnnFl9bfQflhc1nW0GbE787b/AJ4tvomMey9n+Lk7XLDT08scamqQ0mBJPLFDJooNIteb+VpGJqWYGzQzEkx1IMj03xH7FpLbBOerM7kLy5nrsB9MGeCVXUPTa8GR6/kf1viLMcIam7VHQinUAdCRbvuBMH++LPC6GoMxYKXBBJuAb72O0AdrnE3WTSuiPIDW7MwnxQOfLfzH54nrsfd9DN+YucaLgPsjqpt7/UCW8KpALSBcn4QDuBIBtcYr8ZoUsgrUyuuoxGkkBgUMl20mY2AA6E3MYlzRSg6MwnBXqKKwUxqjUxCqeenxfEYE9pE7iSOR9n3AqOxAcj+HDo9oJYEKSVBtcwN/ItqcYNYLqdoQQq7BR0A2A8gMVRxj3TatREWBB2B3O/TlgbdAqDGdqt4KrCJRWYdSRq0gA3vI7YzpzPvTrfeSe3p63wKzXHK1V4XVUcyAoBa2+w8+/fFV8hmywVqdRWOyhCDA3i2w68sZckXxL2azRIIkwOnTEX/G6ekDaLR9sOXgL01Br1Pd6xIXUCxXkxgmxuAO3LBNfYPMVv8AkZeqVUAMavu0JY3lQSPDEdfPBz+D4B6tmALbd8UEqkbdTjqZ1CIxJw3hrFtxuT2Ajcn9csd7OJESVKqVaZAKktAIN4IIO3bBY8LqmWanUKhSSSjXEcjEDrPbHZviNKkAF8Tfzc+lo+EfqcV1420QLA8sRbeh2vgGzNc36flhuXM8rYk4hTm6/LDcmwCAk3M/2/XngoOitw+UaoDa9vlbFjJIgeSL98QVswA488LTrFpPX9RhNLQZasL5nOg7YrHODEFNziNavQDDtISiQZNjLErYtPbYfni27tyjffFYk7m3TpgrT4BWOksCCYMAbdAx2B+feDYTZdEdNmi5264kqmRb7YKUODimJqLTVfxVKjatP/TrAJ2sATtigtJTqNNalYLMMAQkxMGAIETuw5Yn2xRXqkyrUJAj9fbCPVkWBPkJv6c8T16bU9LMqkNtOh7i8RJM+U7epJcNb3hUrqR9KwFXSRI+KIlpUTvsZvOMP8pXVFLwfqC2WpA/huOYlDP2xQzoYlbX1fqYxt6mUqhFcu7FZEl1NrGPCpgW3N5tPWrlOLhKjFiXuFkgpDTtM3Pp5nDfnvoteGuzLhTFwRfSCQQAdJaJOxgGBzjCJwetUdSFIE7tYGL25n0xpOM8KXONSrIxMGToId4UkatAgmDuRIAUei1809KqhqPrGlCHEmnYfCCZJJIBM28XOBjH/IldFLxIpUPZcgzUZ12g2VQDsTqv32+WKY4VSKyzV7NB0JrHlsJtz7HBanxKjSmaheqWPiZiFuI/FY9f5bCQQMDM37QsgUStQML+NRCx2EkbXjyxfsk3srhGtEh4UrFCi1CejfwlUDeSQfw9/KdsVKOYpCoC9CsBJbwj3nY3I2sB67Yjqe1+hWZaahjb4g4IEzYgc4mBy9MBc17QtWTR7tJYrsANRHpbffe2DnL6HCJs6/FGzlNkRRUSnBK6EV1GqA22pgNjF+u4wzIVaWYdVasEp0qYUuqimZJb3ZeVZZPwm2+m8nGNpUXS8NTJBEsGg9RqWxXl/ta5wngFdiW1U0U2YtVCyCeUS3064VlVZsuM8bOWVEFZHpnwo4aH03Grw2EGBy5emM4znGqVNRY2mSxkmSCRLGbdfPBQexGpprZ2gg5Eiq3oJprjTUPZqjRpya6V00m5VlGljEyYtJjzPfAnQnEwwzkUpWwOwClj0losPnOH8MyeWJ99mXrigHIQFAoqkSSnxEgbSR1iQTbTfueUOlUy9Okx3Y1n0kXvp1EsMXE4bRqLppU3fQAdTGr7pWPQsx5dJ3MYblYKKRnq1OmKze4AUOSwlnBIPiCyCDpgwLTtImTibPvmyqolHMAtGpyHIvYsGLFwv0wVrcdo0WDaQwJPgpsFmIkOxQtvzF55jFTNftAqvFPLZemkkQoU13nlGvUCR2W2FTY7C/A+CpkcsuZqH+KYu7FQJmACLkgSdIbaAdyMX817ZtUCtQoh0i8oirq56Ne/cwPXEfC/Yo1FGb4rWed9DtZR/Kdzt+FYA2xer+1VBY9xlalSnFn0BFMfy6hceVsPAHmtFuRPnzw+pnWiAYB3i04s/wDpusJut9/F/jEf/p2r1Tp8YH3jHV7E+zl9bKS4Vq0bYL5b2QqH4nVZ6Et/YfXD8z7Ilf8A3l/7SP8A5f3xPsiHrYBOaImefLDMmZAnaP8AOC49kGb/AN2ny6/mI+uJV4XSpWrLWI5ldIF+ZjUfmRhe1FetgxKsAxt2xCwE+fbBqpVy2lfc5f3t/wCZxbmYLwfQDlcYZm4NhQpgEQAqtqMixB1G/SLeeJflH6mDKTFmCICSZ5Sf8YuUMohIDSxn4UIHoWPPtHPDlQOpUs1NZAFPwpMQSrjxSN4GreJGFq0lVlSnRdwILNdVkWAkamBkX0xBBEi+IfkfRS8a7CTKaS61pIkWLVJIQ7ydz6eHlcYdWzDVUDq+sjSSwApKLTKg1BqAjdjawg2xFk8u1mqKFb4RpnrOgQsk8hPOfXmzytUKBqavMBCZfYfhaYPko54ybvZql8EqhSyksdRO5cGw2u0nVeYWByk4sUwFLayzJZllyqfD8UzO4+nrhMpldMkQ0XLtsBsTrJhR8N7DGYre1DpXYVCjUdRBIksFU6fAwN53EyLfNMYc4pnjOqn/ABLSdIPkI8Xitb9DFXh/FSQlQPDKNKgNJmLysiQbyXBUTY9auc4qKifwzqSAFAU3kx4hziCOex3G4unxpdMKxDA3DKsQDNpBKwbwDeOuOeUbEaypxB3k1KhRZLSNyCSgsEsCom3KL4q5gHTrK6dJFiQvhiBAk21FGtB8t8VlzVN0pKjzoWwYEnUeQ8PSZPVlubks4jmi6Kqo4CJZixJIMmbAaptETZd4NpuVcWBYzWfpqFQLUZVsKgPu5BsAF2CqQeok3iYwKfOrNmGuCNTy6mbKBINgFAm0SbYmqZ9ZZSCapEUyLja/h0gzpJI5FsVOGjUzK8sAviBPIbAWP4QDqi0bjfBTvkAOzecqNAaAvJVAVZ5mFET53AjCZLItUnYAbs3hUdiY37C+NFRytIQAmtVbUNhMmII1GRG3PriLiOfeoSKfgZT4QDcbk3JBAMKRAMAiSL42j5UwANTIFKop1CRImVGqZHhgWJk4L8M9l6lOpqqwoVitgz+KOWhSD626Yn4Xl9LfvBcVHkqNKjUdiW87kSZMSZJxqeMe1NOpSan7qmjCG1bQWIlVAnvNzt6jROxgNKNHXHvWJ8UqVqSYXaAh5wTa3pjqHFFSQjUQDMmahY9N05+fPA6o7ZnNCKsajIdiBAAFzcCdI2tgxkPYmguYRHqCozAFU1qoJmJJBYlQ02Ebb8sMCZa+Vdh7518OnSJfS1r6hok84Ivi6aNCrUmgUNKmP5ABqJgmagLDfmJuRI1QBXFeHGjxalSimAr0mOidM2YgGCbAi8b4te0vtFSeoaYIprMsxCkHoI1SBYdRt0wAXzm6aP4lUpeVULBBnYxM7NOwg3NsBuJcbKqy6/DNlnaTuxJ+EclCg/lDluF1cwxWhpqtuYkERckzOjzJi2+CdL9m+Zb3jVaJpKo1AuvvJG8D3blmJ/0jciYwwMzmWq5tQtJAWjUsaizEKZCKoJNgbmwt1E6H2Kyma4etSvWy7nVpRJgAM3iOogFpgDwmInaYgnk+FU6YVEoV0dTJ1M1JTcmDKGF23LDkSQLwcUzwRjLAm5OkktzFmKt5AgiwsLjAITM5zN5qsGzVRadKxWgp3AEjVFwJGoibxy3xZz2bRoWstKoF+ASFCggE2LTJtJJJsMZ2hlEqOGqVadEkwoNU6pA/1iJj8W0tE7jBdqSUCVBUE3IuzbWLNB35DkI64YApuPtTlSDYx8TEgXjuZ2sPti1kOPUXgEaY28TTuRz/ADjA1n1L4lBvvIvcxFhaLRPMXG2AHEq1MEwulrWFjbcb2B+4xCdqwPSlr04EF4nsR09P1vbFNssC80swqf6WVTbtM88YDI+09WkRBEC2wBIHUi59d8HqXtTSq6TVp6SWjWsHpvLAAxhjNZTy7CPeNTmAdSkqT/46cLmKHIHUf9+Y2Py54B1OMUk8NRWRbGYAnpbWSPMzviLNZmmwlD4v5VcGdjN7bYQBSll9PxClF4VigIneDOxt574YyJyaBMEI4Budo1EX6Wxj82MwRZdKyROmAR8iOtxcbdsR0qATxtubydunWcMRrc5w9P4ZpVhI3WRrBM7FiZEzvz6zhRwes5LLUBYxubX6Qs7demM02bRZIYsYEAEn5zBH5xjk4lU38cC+o+C2x2HPvO4wwJfa/L+7VaJf+ICGIi2mDEGfXbEHAuHo9agTV1OSAR4pGiWg2hgVWBDHuBgXxHOmtVapDAE2DHUQBYCYEwLbDF/2NoNUzlJEUuSwsBJANiYHKCZ7TiC1gOe2nE1pqqK9NlO6IYZTcEtazb9Y+eMPQVSHBnaV7fqw9caL224LUTMM/u/4UmWQl4IMNqJUQ0xyi454zdbMLGlAQszBIJnbcATbta/XDJC/s1m31GmGASGaCSLgbiBJI3jmAdjGB1Wvprs29zHh+KDFw3l3xDk801N1ZbMCCD+uWFfOF4Is4aQVAG5ncXmY6+kXmsgaRc6+gVAi+EAkLs2p/hIXeWJJ26TaAw5qLLI1SHfxCUKiLEhYAI+Q6jEHBsk9ZbhwiXcje5CggGFLWgLIB08rk12plJpksamoKBZgYMRMmYItHftiKQjswzSNTCD8JLHwqLTETHniXhmab8DEPpe3ra9gOpN+fliLN6VpkTLCFIjcXIYeIyfhmwgnDXJFFNKkSpB8MEyxO8+O0iQIwVgArk8wFJawIGghVmxNi20mCbA8hYROC/7sNJZUgqTbTdx8IjUPCbmeRvbfGWymZ1udySL6jqiIAgFpPbciAdpxOMzKnwrAJUNE2EGNtWxF97dBjKUM4A1qjQFsi/C9kEBiNJ1hoLCdUD5Y0OXehmaYRlSoAELCIvp3EAGN8YX970KSzpEFvCdd22BEWk2vF/LBnIcbX3MqWDSAdRU6UIYqZ8IPTSf5heSMOMnEZf8A/SOTqEhFKMpg6GYAHkPHImMU+JewdR1CpXmnMgMlgYIMMq9+g5Ttgt7O6SC51Tq0g32CqTvYHUTIECV7YM6LcvPtbr5fTHRGTayFHm1b2HzVLxDS8cg0fcC3rgtwXJ6nPvslSULuX1M0xaA7MD5/LGsbLgMW0wTaecbwfXlhrU5tBvz+++KsKBvEc6tKjV9wq0SV3VQoMGTsBNpIGMnwf2mdagepmqoUT8LNJkEWGwGNtnMmpRlJ8LBg20wRcTHnfGN4l+zxYLUat/5X/wDsPzGGBe4l+1qp7s0qb1HXcNVCMQb2IKkMu29++M/S9sUJmplMuSd2ph6R/wD1uFPqPpgBnuGVKTaaish78/I7H0xXgDrhAEeOVabv7ym1jEqZkW5STblufO9qS5g9T88bT2QOVemVCD3kDWHAaepEzaem3Plg63C8tzy9P0Rf7YBGfoudZ/iEsZMxDQJ3kWkXM8oN8VuMcMNVRLS4uCQADPluDe4A2xSyVcsx1yqsZiTcAgEWUkGQLmOWNBmKSMkxDoBqg2YbGJTmYNxeD1vipcXTGkYXN5F6fxLaYncH1+uCXAaIqhqJcLqII1balNvuRuIBPbGg/wCHFBp0soc+DWBDKbzsAeW4IucPTLU6UsKSAjZzp3gSAokRfqfMbY0loRS9q6M6KqhVJRaZWAIPiF+QJg3572OKfDsnVAVdJGq0EH4pldMcyIvz+eNbSr+9prOgA6SxPIQO95EAx0BvsGDKOwAgSGMSBEQRNgywCLQPpGMYeR1oqgVkcm5TWbjnpBI635ixmbz0OK1TIFjMFgNxuD32ibjr5b40uU4SA0uVBgkKkKOQ3MlhcbjlaMXqOUVduXQX367iYx0EmTynstWYgsFpAGSFAJ3toib98CuLV/dTSNOFNwzBtZ7zaed45mIx6blLeFwCZN4jv18rzB9cNzuQpVVYMlN9QiSokd5FwRyvy6A4E6FR5I/FW917sEhLeGOhLD1kn5nEvs5mai5mn7osGZgpIUsdLEBrCTtO18bQewVIMuurVZBYAwLXMTyHOw+W+D+Q4NRy6g0lUat/xmwm5Jtv2HzwnRSYH/aXnqqZcZemanuGK6mdgWYrJ0/FLLJ1XUQVHLHmFXLRzvzBx7TxDLJWUo4V6THadMkG21wZ7+e+PNva3hy0q+inTCLpERJLdSZJvNvQYEFmcpUWYhVBJOwAk/IYLcByElnOlFQHxuYAMf0kExPhIv8ALBr2P4KPes9ZaimmRpBAA1bGQb2kduuNH7QZEVUKqwRTIAJBFusC9xN5wmBi8xnhTLLTACOFAYbEggloBgX5RaBzwLfMEyCFlokkbR9ht8sPzShKpBYkAkSBpkCIsNhM+mKVarJPn5nCSAtLVEMJDTESTIjmJt6fTBmtk2FMJV2UGHQq8T4oBSxuw5neLWxmmbB7LU3qUkAQAaYBRyZ0yZZZY6hB2C8rXMxPQMThWWq030sDoYSfEAtjAaeZHIC9xBGF4kighoUoCZIDSxuIY/DMQbN88WaGbqUqLKULUz8NVVIW4lxBAZi0j8QEKSB0F5utrpuQIUsJGo/EfOdXPnPPE55WItGoGCu6EXhQsAaQLQALgMLnnf0tcK44q1GJoyjfFF9PLUJESCdzbsbDGdqZ12N3Y7czysMFPZ+q/vZALLPijSTOknmOcEHzjmMOSpNjN37EjWjOarBiW8LHeTJIABvIi56YP183Ahp1dIN7wDEA74wXDsy9NmRjCsSR4gp1E3PLeRtHTB2lm7aFChJkNog6iIMmZMk7QfnioNMAvUz43FuQ8+n6PPFSvnmGxt2HU9/15YHVap0mwNtxMTyv/vhlPMwNo7EiN7xG4ufyxqBMc2dzPITvv3uMMObbYEgnYz87zfcb4jzLuwhBT3mSGkjpIIHeSCR9DTaiynZybSVaeXOdxhiOr5Rqo/isHW5IgAz2MgD0AEk8oAzvE+EaCoQVCSOaiJ6CCf8AONUq6ptJvbn9umI/dMeljsQd4tzn1EYAM7wXhjl9UOgXYg6DM8iQeXbG4/fT0+owH1tBJFvPnMXm3++HC+wIjzH2j7YAA/CWQkUxuCF6AgCSdRBa78oiDfbGryziKesnSw0AmNudhcwZ8to2GMZwTNsaisTcteAANxyFsEfZ+oxraizFjokliZ1/FMmDJg35gHcYxcLWR3Roc/kgEj3yj8INQiB0I0gGTy6dTeamX4HpYFjOkjS8wSSJiCeokQeQ6ThubpBaT1BZ1ekARYgNTJPzI33wzK59zEtJBABIEwabEiYnfClJLoVl3LcPpUgCq7RJPiO0nvsZtzxfo1w4kbExeRv6GLD698Uc3mWDQCQP8kfkMU6uab3pE/hnYbgEj641APJVnYDlEL89+3cYmlZmflI5iAeff1O+M3WrsahWfCBYf9Kt9zOLeXrs7QzEjQW3Pxa1/ubbXwAGKbR8JPlb5bzN4k9cTGtpUnwwACdzuYnc+GfIXAtOAXGK5pvCGBCmO8gc8Vv3pyHJYyjKFvsL4dDNGnFxO4Ymw8O57AGRf9Xwp4qsn4jpkEncRvI1SLAjaN5IxnOP0xTjQI+vMDntivQ4g5oMS153gA2iIgWHbCoLNaM2CfDEbTsvnPO87TP3r5pkZQXUEg2J0WM3MmecXtEYoZCqTUZTdRUCx279fM4tazqiTEbC3PthAR1s2NxOxBNxaIIEXjtHTALjWcJQGi4YmGXfUBO9zfly3wcrkmmzknUKkbnaAIjbGUZBTevpAGkAAm5AMWkyeZwPQjKZqCzG+/Ox35jl5YceHt7v3my9OZHXbb9XxZzjFarkb3vubiOfng4MuJZLlBoUKWJAUkEgSbC526nGU/JxSYXRnuGZZHJVyFn8RDGPLSCZPkfTBB8voQmFmnCtAInUIXbc2Ook7kb2wO4pSCVqiLZQ1hOLlTOM+VUtpJ1xOlZhQABIEgAWxW6a7Hs0eX8VIKtJzqlVRSVLM8mYAGpVUwA1zpkMIwCo0kZnQeC3gWCfGGEABrjnN+ZGC+UY06bFCVIolgQTuKiKPSCbbdsUs7RUVaTaRLMCbbk1I+2MUsiMtpgm1x9MaL2bzYVGXRcncKW8pvBi3h5x6GLiJ1KrGZNM3nvH2wT4RmDRyVU04BaqqklQ3h01DbUDBlVuL2xo/wAcR7LWW4pT98UClADaWvAEAHxQL3t4rxJjF9VCrpLAS1pN9JAIDHaYtHbbA4XMctPK3I2tyttjszVLq7tdgYHQDUw222AxlH8LTEWM1KlTcKYiJA22Mm+EqZ7sI239Y+G/n/fEfDvHTUtzN4t16YqGuwLQTZtN7mBsJPljtAJrXmbnVPYgwDz5HymfvLmCaekVDoYwYbmCJWI3kbdcN4Fl1dWLCTJ7bHtgfVMF9vw8ujR9sAF+vklYeL15d+lvPud8JRpaPCGJWY8ZneTzuR3OFRoWfPyt22w+i5Jv1/vgA6q0GFI8vz6D678sJoAF7/M/Ub4U/GRa6yZE3LAfYnE1K0x1wCP/2Q=="/>
          <p:cNvSpPr>
            <a:spLocks noChangeAspect="1" noChangeArrowheads="1"/>
          </p:cNvSpPr>
          <p:nvPr/>
        </p:nvSpPr>
        <p:spPr bwMode="auto">
          <a:xfrm>
            <a:off x="76200" y="-863600"/>
            <a:ext cx="2562225" cy="17811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438" name="AutoShape 14" descr="data:image/jpg;base64,/9j/4AAQSkZJRgABAQAAAQABAAD/2wCEAAkGBhQSERUUExQWFRUWGBsaGRcYGRwaFxocGxwgGRgZGRsbGyYgHRojGRgfITEgIycpLC0tFx4xNTAqNSYrLCkBCQoKDgwOGg8PGiwkHyQsLCksLCwsLCwsLCwsLCwsLCwsLCwsLCwsLCwsLCwsLCwsLCwsLCksLCwsLCwsLCwsLP/AABEIAO8A0wMBIgACEQEDEQH/xAAcAAACAwEBAQEAAAAAAAAAAAAABQMEBgcCAQj/xABCEAACAQMCBAQEAwYEBQIHAAABAgMABBESIQUTMUEGIlFhFDJxgSOR8AdCUqGx0SQzweEVNGJygpLxQ1Rjc5PC0v/EABkBAAMBAQEAAAAAAAAAAAAAAAACAwEEBf/EACMRAAICAgICAwEBAQAAAAAAAAABAhEDIRIxQVETInFhgQT/2gAMAwEAAhEDEQA/AO40UUUAFFFFABRRRQAUUUUAFFeWcDcnH++w/nVK641HErPKwjVQSSxxsCQTj06YPfNY3QF4nG9Jp/E8aRpK2DHKDy2V1Os41IqgkZZ1BIwSNuves3xTxjLKuuIwQ2r6wHuHaKaVFU63gXG2BuC2M4HY1zi04JaLaoGuWYRs3Lkln0wKc9YrcBpHJLHJCgMVODvkq5DKJ1tP2iW5JBWRWAyVbQD/ANv+Zgn6Zr0P2gwMMorN9DGfzw5P8q5/F4wEbRKJrmRVB1IlqggkIOdYNxIrLn1FV5PE0cjcyFLyGQYJe3gt1OnJyHImKuvm7qM7b1Lm/LH4fw6JJ47BbTHGWb+E5TttvIFHXbY9xUF94vdXRJY/h0dXPMd1bAAOThMjIO5GrasPe+No5l5byTQY6ySWKsSQMMDy53Iz18qDHrVuy41bmWIpeI7KJFZZLl430vhccmZEVSoyR5snAxW22ZVG54f4zj5ac4FW0klgCIm0jUSjHr5Rqx12PWtHDOrjKkEexz7/ANK5/NY3KiNFaOSCRlUhyvORWAPkZ9KvgY6am2yM7ivEnEzYGOP4q2AXKpG7aWlEZwQJskZG66XGx74G7KTRlHR6KyFl48tcLzbiOKRsjS0gO4Y5OA2n06E9cdq0fD77mDIZGH8SNkZ6/bYjuetOpJitUXKKKKYwKKKKACiiigAooooAKKKKACiiigAooooADWV4j40bH+HtpJWzgKcJqyDhgWIwucHVvtnarHi68l0iCJuW03k5p/c1bKFzgNIewBzgE4wM1mgks2i0j1vDGdLXUcwiyyDDxKo/EKjoSjdutTlJ3oZI9txC6ZxavJb21zIkaiQTc6dVGWGUZFVpSc7quBknPSsxx7xHbWbGOA/GTMSzFn50jupIDTsQFSNc7RJjJO+AMNT454jitnkteGpHzmGJrsHWyg7tiQnU0pIyck6dhuQaS8L4UIxk5LE5LH5iT1Jz6moZMigi+PE5s8XSXF2wlu5S5+UKAFVVzsEGAAo9sHqd6sWXDI1lQaMA9SoDO3YDJ3O5+9NeGcDe418t0TRjOrJ2b0H2+laceFLblYlDSkA7mTDAjbYjGBmuVylLbOlqENIzlhwCWd2iVN9jr6KN+h+o/pWrbwOFhK60jJXSx6hsEHzfemFvwNYoV5LMjYzknUfuTvXxrKUoGYjJ7g+h/l0oSSJym2zPX3hMsya/lBGZF9ACMb9qW3HCrQsYhEZNPzOxK4B/hHT7V0SznVkKyEbDbp+XvSax4cjDUQqAjV7nOy9fatMUn5OcwxNaSPHFLLEq7+X5GVs/PE4Mbf8Ap9KbcD8SPA28KBHZZJTbrp1kEltcDvy2JBbLRlWyI9vKBTa7+ER5C8cgdsASqzb9lVhnGD7CkvEeCzKYxoL819SSalACjHlxjr2plkkvI3CEltDqHjjTxOHu4IkzIeZHbI0bad+W3xDnlMVKtodRt0Y4JCfjPCpGueTaaY52wnMGhFXEIV3KxMVRjqdTp6ahtSyfJk5iYjmXbOAQRggoQch4zk5XoQT07OOBXSbGOJVJdVmBfe1SQ6TKjMCXtWbfchkIKk4xi6nzWiMoOHY7/Zx4vae+nQ2/JjRFizGupWkVjkyOvl1bnGBjBO/SupK2f99q5pH4ejMvKERVAkoSRjiYEYZGRI8IIz58E4Y9SOhrV+EuMGRGjkwJIiEO5IYaQVYE7kEHNWjLwyLXo0NFfFbPT9Y2r7VRAooooAKKKKACiiigAooooA8TTBFLMcAdTWf454haKEk6YmY4UyOiBcgnzMxwGGkk4zj3NLuM+K4VmukeQcyLlxpHzBGQZVRuZ5umC4/E30gYGCTqyosxrAe1aSbZefMY4YotWADCj5YxKDqBABIDbluk5PwMkSW91agpcO0ty0usC6fX5FAwZUD7JDrdYxIABksSSM0j8VcelRVsYWHOAHPlTUvw+RnkQnOc6Th23LEnPosniHj00f4qyKDIpghgRVkSUbgzszqCinUW0oMeUb70h4fwwRrjqc+Y92JO7fn+QFQyT4Ky+PHzZLw2xWNAqDA6fr3pp/w6QKW07L1wc4HTemnBPDrSwK4kRHkBOXzgDJAAx32qH4eSB2SYrocaS4yFB2wdx0OMbb9K4nFvbO1TXURVb3b28gmTI7NgAhkG5Bz3B3BHTvW9suJQzx7MBzF2L6Q2+48o71kIYDIqw9SrNg77Akd++etafgHhyKNgCFJbuRnJ+mNjWx9E8tdj2zs2dATJsNvL7V85bLiPOVOw9fpUkVtEreSTQQe2MH2xXm5WTmeaT5emFGfrTkD61lHFHuilj8oHWqShAdLqBqHl9iB/arYJXU585JwoJ6n39q9RWmsZlAI+m32/vQBRSxkdWjUDQCGHlzuN/tSzxAshCQIq642DFiSQB7e5p49lnyxMyL/3H7VWi4Q6A5ck/wAXU/QHFBqZiuLW4zm52OCFZQVKn2A26nfPbNIkdyUmQlJU3DY39GDesbL1B2INavj8ThC9xE50HZ0Ot8fxMnt9O9Zw3UZIKEZYEEHbJ7MAenlxt0+lJbW0dEakqY94FfbQ/O1u83kiWXQsUpGDblmOqMqTkJqCuhyM5KlxZzDnyBkmgnCRNqMYJXDGMjmqxEkeSNmGSDnA6DBPLyubnPJnVFmxjI0MWjmXO2uNt8HAK5GR1rpHCjb3FiJVZo9HMjlVWZfM40lSWJIUsVZCSQNS79x2xmpK0cU4ODpmh4P4jDOIpholxjG4QtvqVSerYXVjqAcU8iuVYkA5xjscHIyCD0I+lc4EY0i3IYl1DLcOTkAgaXkVsMsg2wy7ZHqN39lxnSUKSa4lADs7YQatWTnSSNJUAE7ebBPcUU60yfGzW0UA0VYQKKKKACiiigAqK5uFRGd2CqqlmY9AAMkn2AFS1mvFHHLYQzpcNmLQUdRjLFlJZVz8zqi5wOmdwe2N0BwyPxezXNrGxtZUt2KpNJGwM6ldKyTEksRgDb1+gw2biSTW0UbPqs4dRbRG5ZtLZZHkOF5WxZWPY43OMuHsyOUw4bbATQhmhZyJEfWQNEgBYZijA0nAHtlqSXLi5DhS6QIV5kQZXhE2PJCr7BguC52btt3PO3uyy9Fa3Z7ib4qUYyuIo+yRnYfcj+tPF4HOUEgiJU+hGfy61Ws4S76UTmEdVxnHTrj61suAQusio64JwCBsB1GwPauKX3ds7b+NKjMW1jKqqyyeTJBiYEacds++etepYmGVUsUfylHOoDvrXP1+2K38VuuX8uAMfmNqUXPCkEhPox9cD9Y/nRxEWTYcB4WAuQMHbPXetGtshGOrDcb4O3pVKznAAI3FTBFc41Z7jrnbemWiTdn2e41A649Y9QQG+4IqIY2C5PpnOwFWHcD5u25YnoPoKrtPCdwZAQOughd++TQBYswD5m6AbfWvtxJrOlTpHvjP27VHpbAQKD3/ALEV6fQoB0qx7ljsv5Dc0ASLrQbMo9Cd2x3OR0qld3KltY1H/wBWM+1TLCpbA6sOm+QOp27CmNxGiR+YhVHStqzOjLS2iLqeRgvdsgH65OfT+prnksqs7GNg8YkYKR0K9VI9a13jC55YRwglRpFVlJ2JO4z9x/SsfEPZV3yFXYD7elTkdOJEsi7H9fX+tMv2dcV+EumTflTYQjJ0iRsmBiflUHDRbY30bHqF5WoIoU5wEhASVWhZj+4Xw0Mm5G6ThGzn19cVuCVSG/6I3E6VxiwmkXziJ2KuIirZbO5CyFgAdQGNlwGXcebY4TeRS3CNBGqoyMJFaIEhDpYHbbDZOM5zk7dqWzcdeewtZZOUHmYAc3ZEmiJYlNIGZNSthXYAso333ji4q7S2rSD8flQt+GcCeNhi4jAGRrX5jHk5C5XBBFdyPOOkcKn1Rjy6dOV04040nA8v7uwBx2zirdL+GQlXlOkBHYODqJyxUB9iBjdR+Z+gYVdEwooorQCiiorq5WNGdtlUZOxJ+wG5PsKAKvGeKrBGWLID21khfcnSpOkDcnGAASSBvXLfEXEpTcShX0wQozSK4Zl5twgXTG53KZkD9kGrv0p54z4hcFoTGeW8izojhsxclkUs0qOoPNVuigdQN8ZFII7iSa4lttUc8cichrljgTSSAEKug7eWNtx/DgHtUZuykUJb/jMYjmZJXKq7LIU0MjQgBtMcnVS7Ny8jYgnc9DFZoUiRejeZ3woUcxz8owdwiBUHT5TsOtWLvhYN3HGqkRW8CzSYOUyFxCm//wBU9D1xnerFopD6jvpGfqT0HvvmoTf115LQ1K2OeEzyxRqsfkH0HmJ6kk7k9q0Fpf8AMWN22ZHAbPoTsfpn+tLOGcHeNuZMgfPy6yQq+w7UxlYHYI6ZGCMagfoR9KkujZbYwglwH3GWfb6ZNGZBkrqOOoAH5+pqHhqjO+SAN6rXhdTrRs6T5l3DD0I33rDBjORgMAMMMnG1eIj5wV7Hc+3pX170AKpZVYjI1bKc9RXme5AGS6k+inJrDSeeLLHbOdx6fX6VHKyAASTEMR0GSB9AB/WprCbUvmG4yB2qtcnlk+RnY9l6n7/SgCw0kYVQx6dDg7j6V4S7jbypkuMkbY367+9Rs6NGpIZcE7MuSO2COpqa3uEGCgYgdwmlfzO5NBh6t5CsZYZJI2yd/v8AeqDtNpaTTqfH73yp9u9ObGLyb98n6ZOahu4hjFb4AzE/CTc27xSnLSDY4wA48yHA7Bhj71hUT1GGUlWBG4YbEfnXUFULsT32/wBKzXjbgZDfEp8p2lQ9Q3ZxjpnoaSStF8U6lTMvUN1DqUj1GP19/wCtTV8IqCdHY1Zd4Pdg2k9q7IYSIbqLmDqJn0XCjOx0yh8f9Q9BTY3atDAbw6oeQgMkQEb27LI8aygZOU8oJOSUK5AwxpBYXhiEDgRO8c09sVlGUZZkFxAHbPlXma1X01N75bWN0I4xpMRDMxjMjH4mBlcs6gIhjwrnWj5Pl1nD7Z9VPyeRJU2jbcG45JyGEjRvcWrKJZMAK8TYPOU6gAHi83XAZWGMYrYCuOnxE8VxEgnjT4gyobm4CcllQArpUFTgliAHCqD0yBg9N8Mca+Kt1lGk5Z1ymdDaHZNSE7lTpyPrVYOyclQ1ooopxQrI/tU4nJBw2SSIuGEkXmTYgc1dWTkbEeX/AMhWurK/tPQHhdxqBZAEZwOpRZFZwPfQDWM1CHxP4ktsS2xSSSe2jYty0YBVVAW0scqSA6kqcg9+1Yu3KiK3iHNtEPNliGoRy5AMcLNudQPnyeven/HpXPFHjt7mMidHZxgFgssA0qCRjJMesH0Iz0rOfHSQW1w8yiSMQIkDBRIiSLENJDgYVfO22Rhu1c8vRSPstcNmYw6z1u5WkOTluRbAQQqcY2Mmpu4wgO2aYcI0GVlY4Y6NPofNg/kN6g+G5chizkW0UNsPQFIw0npvzXYZx2FL73UGDocMvT/UH6jaky6Hxq2dBunnjZgmph0PTBHuG6VGk0rbyARqOuBuf50p4X4wllTYxyFRuGI5i+xBPX3oiuJZiXlYBFHRflBHqenTtUXQ6T8j+yu1TDeuevcYrxHeq0sg9AoPscZGayl34l3IUHGcD3BPX1+9QWXGVguDrJBmwJD1CkfISc/Y0vJDfG+zfTRJMgD9MY6ZH3rzBwuJDleWPpnP1FJJOMhDupYAg4Bww91OMEY7Vch4ojgFUmP/AHDSo+u3St0JsZXMgVcJ69fevjcSwRuNRG39NqozSlRrPTG3oP7ml9tbtLqkz0IVcfu7f1zvWGl5biYvnIbvj5T+dXvOcFhjB+XJNebWE+UHclgPfc9fsKnVu/Xc/wAjQAwt32xUFzmvUZr5cNWvoVdii9jzsG0f9WQv8zWB8Rxf4gok5eIKpwj7FicnX/F0FbXi9gJANUayYOQrZ0k52zgisDK5aSR2iWJmbzIowARt/PrSSdI6MSuQUUUVA7CGRcx3S4yViS6XI2VrWUFidxnMUzrjB7egNPIoyNRlkit410FXkZjrZ9fKACDOn8M75IOMYzSiGEu1wo+ZrC7VRnqcRtj8l/lTDh1yka2IcsY7+DllQ2kq3O8ki5045bOuwK/Ox36V6GNcoI83LSyMf8Bt4p5o4peRdWk6TMpeJg4kiZFcAyfuYc4OBuO3feeF8i1jRgFaMGIhflHLJj29sLtXPr2IRyaZmVobaMRM6kSCRSANMg6q0kko1ADYDOQMVvOBSgSTqCpDMJV09MMNDDYbkSRtnc/MBtXRDWjnl7HVFFFVECsz+0tc8Jvf/sP/AErTUl8ZmP4Gfm6hGUw2j58EgHT/ANW+1YwRy3x2j2vEhIqxPl4DEh3YxogiOQu+WclFJ9e/QYfiHh5BetaCMxs88aDzYEYmdQqld8sA/wCQ96f8XZrlrqZUnaWWZSrKm0aq+IGk3bYcseTYEvnIxivXB9M3GLWXcvK8U0ykYKSRxyc0kZ2GuMP7ZHTpUvJTwOZ5A0tww6PPM2e/+Yd/5Af+1U5hnIr5w+QtErHq41fdyWP8zUjCuXI7ZeCoXS2ALauhHQjY/nUrvKwAeVmUdB0H5DrV3kex/I/2rxLDnbHt+veoUzpUl6I7aCNm0yFlLbKy9j2z7bD8qJSQWU4yWyWxkn8+ma98vI05JwuzHAI36H1/pXueYt10k46hQD9T+XWk8UU7dnmxv5IiFAWRB+5IM4/7SNxvmtPY8TuH2WGFdtzkvj0wDS/gnCdW5/P/AEracPtAAMDb0qsEzmyyjfQik4XLIdUrlj2xsB9BTG2geLdMYONSH5T+vWnwtfaoZoaq4NEeVlFrtyCEjWPPfOT9qjyFAAPSpZzjtWe4neEHAOKVglY6HENutRy8QHc9awV7xCQk6Tv2z+jVKb4ltmk0j0A/1J60nOy3wtHRZePwxpl2UDqSxA9v6msHxTiYuLiWVB5GICnGNWkYL49z09hVOPggPmclzjq24GBjbtvn9YqQjFLOVqiuLGk7sKCKsQ2ZLKMZLdF9vU+grxdOpbCYwuVyP3jndvpUqOi90euERA3UWo4Gm4Bx10m2l1fXpn7Cr/guRm4VA8bYmtkYx81wkeJy0becg4CaS4HXOBS7hrf4qEHoVuc/QWs1Ov2TztHYwSKk74VlCxhSzefUQNWBp8xJyQdhg5rtwuoL9ODOvu/wbW/Crea2lsHvFmLIUSYyAznl6Wk1gAA8ttOCckrgdqacC4mAsUjPG7QkW9w6DTiR9CuGJABYXAyQO0uceqrxbdc9kmMMglsrkP8ADvpaSSJoQZdAV2BOgMwAPVCOtMPDHALhbm/MwAtrpy6BdnzjHMIx5MoVGDk6oycAYz1eTlN3RVDg13zIEYsGbBViGVgWUlGOVAHzKegGOmB0oqohfrH/ALU+KRxWJjmB0TusRcAkRhj5pGxv5QCcd8VsKwn7ULL4iFo+bLGIYzMyxgfiZDIq6j08w9O9ZLo1HLOJ8SHxEvIAvHhUa7iDnozqBnXrifCsMYJxgkd8V74LevJcGRUeONLW8kUyvzHLNDpZi+kNjmOMZHernAOINZJHbW1tG8t0iM1xJIQsgmQNhVTqIm1qcE40HpmqvArvXLdOqCNJbGflopzpXnRJuWx1Vf51BKmVbtDexgPkjUAnAA/LGf161pI7aK3XJjLMBkyacn7CszaXpSaNhv1BH/dt+vvU/EOMTliOZpHcL/euNyS2dChJ6GlxxkufJJqGPlIA98DNQSxoyahswOlh9s5z+ulI1Yk+p/W9NbJAyeYt5zpwoz32J9v7VNSsrKCghbeyzmUclwqxmN3TYMYyHEzYJ+VNAyR0yCaecK4Pr8x6HcHvv0/ljptUd9wQ6DpbTKity2BxpYqVzn0IY5HpTbwzxiN9SYSJlYqsPRo1RY1OV1HCM5JUg6SuPoLqHJfhB5Gm6HNnYKoAGwppZp6YqvEtX7M708UkyLdlhW2GarzdDU7yCqVxIN/SnkYUZzmsjxpzk/T/AH/0rYDBzWW8RcPJOEG5BPfbAyKhJa0VxtXszkNuThj3396m5nX9dKg8NRzaZBPcR3IUxEGJldVLoWdNabErsDjbcYJpyODlgTEDv1H0HRvb+/Spyg4ujoWRS2yndJ0BJz12O363qk8Glt/sfXsKfWnh15sSynkRAhRgDWxHYD+/rVweGoGl8lw4VBndQxJO43HbIzis4NmrIo6sy8zMpZR8zYz6gfw/l/SqwiOM4OPXG1XuI27QnS+eYSxL/wAWdu/sM/eotEixFz8mnGM9M9DU2tllLVlKF8NPKDj4e0uHGe7OghQHbvzDtnrinv7PuGzRWaTa7b4fQranRmMbB8lnVWBwCOuRp2Y7A1m7tR8JfnJ1MtpCq46lpzK3TfGiH0pzwHiE8UBjljWa2maO3SLm8rzvGsigSgZAOCvmA3I3G9d2OP0iv9OHK/vIZ+O+ISRwiWO5QyzyW6JNa/ghgecvzkuGUYXIB20jptT7gF7M1/NbOzSQ2+g6pGxJq5aBM6SFdX0tLuMgqx77ZCx4pDNbXT/8PSJnEoiM8rTO9xFC3NOGGFCwg5bIJK48x6P/AA7ZyNYQpGeUbiNIWYq0nN20aw3RQLSIkZGPMvp5ug5zeeHeX8NEYdRjK6lLHLHUSxZj6kkn70VehgVFCqAFUAADoANgB7AUVUQkrEeMLsQyXLyamR7SNVVQSxPNk1DbAAww3JG3fatvWC8V8YRWm1eSPUI3lLZUMsTFVKDzD8SVd8Y2JyMDKT6NXZyqRyOTGrO8SLiB0A1oJk2Q6wAwJcfNup6HFR+HAEZwcf8AIXCj/ujKOdvYr/KpouFCRkA1vJEULxRpqDA+SEgagfLIT06Behq1Ywab21ikKDU0lvzI3Dgx3ERjjcOq4PmB+pB3qRQ96twO56D/AG9K0HC/DupdUh+wpf4S0tlnGHzpOR0K/Nsenmz+VbBR6Vy/Gm9nS8rSpFNOCIo8ux+1VBDNG34ZAycZIH509jFFzDlT9K3gS+RlOG2dTpk8zA7n1zSnjFs1s/xUf8Iim7kQmRHaRATgOmnPoRnI2zWnxqRX+x/0r4V1D6U60I3ZPw7iSyA4cOQTuBgMMlVkUHOUYLkMCQRjBppC9c6NyeHu2tsWqwyGIhSSsrOsiwuSSBG2GVOijWehO+5iutypBDA4OfTsQRsQRuD/AKggO15QoxY5FQyDavMb5r1ppGMRCOqvGlYwssSqzvhQGbRHucEyMNwgXJOnc4wNzV5VrKeKdU8scHISSPIUNMw0LI4IJjiKnmyJENQJ2XUepIpo7ZhY8L27GMSScsu2T+HGETSPKiqnYCMDb/XNaGCzCksm2x1KO23f29K+RWuiNSm2kDGPQbBfYY+1fXPSRc5K+24PUHPcE1jXs2xF4jtiIgYW1FhqCt0J+vbb+lLv+EzQRrIjiR2KgqdgPfUfT/SnXJLMY2KqmdiTj/x9s1TXwW3MM0c0g0nUEdi0W3UAE4X7elTcb2UU6VFTxHZOYUuJ5oyYzllVcKFPXB9c4rJXN2JhlEblLtrOcMQeo2xjOa1XEPEEchXAQoh/EPzIxXsOxJIpB4q8TvIm4xGMsFAwMLuAMY64H50kkvBbG2uxJeuq20JbH+Ju3Y53zHaxctcb7YlkftnzDsKRSyGaKOGDPMlmZ9iMcwkRQ4IOxAy2T0zTbxIzRXaQjGqytUjO5wJXUvK2+QTrlIxuCANjiovD9kFSGRFZWgkZZJEhLv8Aihnt5cKvnwQy9QdxuNq7Eqr+HM3dv2avjnFzLdQXTIgjtppLOUK7Mp5i6S/QeR1dsNgk6QN+tbngnDxHc20QyViilbOvOSui2jZlxgExqe/XV1OTXLra2ijjmjiM8juiA64Fhj0RukokJkkDAomsEsDnUe257BwGz/xc0oXSgiijX0Jy07Mp9MzAf+NOuybNHRRRVRDzI4UEkgADJJ2AA6kn0rk/jmHUuCqMZfxWZVwXidiUVlIG4VVBOSTgV1eaEOpVhkMCCPUEYP8AKuT3F/Pbc7E0ZuhK0bLJhnZf/hcsaQFVoVCjI+ZDktnFSydDx7MjBOxmlYKEk+HyjjVgzWoS5Db+pibbPc1DxviEk9pbXIlLSDn6SoACNBJ8RGq6d8iNu/TTv0r5a35WWC5llXKXSq0OrCFG0hpAmM7JIVPXcHoDivJt47e2zptw0dwuxbVLL8MGiuGQ9Ar/ADFc7Z7g5GLo0cQ3Kpf3SrkI7iePt5Z0E2Ov/X/KtfZzahXPOIjStrICCyI1u2OpNs+Fye+qCWM746D7arg198vocVCSqRXtI1KipGG1eEfbNDPgGsJHuw3TBI3yBn+Veguk1BanVH9yf51dRdgayxinf8PSVGV1yrDDKdwQeox+ugrJ86WxdmYvJCzxHmFmZ4ANMcmvOS8IixtuQQGznet5gVDc2YYdP17H6U6bRhLacQjL6A41ZIHXDYAYlScBhpZTtn5h60x01z6bg72jF7ZEeMuJJLViRGWH78JG8UmM9DhgcEGnHh7xUsoABwTnyM45yMDho3XOWIyCJAMMrA7d9a8oB/xK55UZYJrPRVLKgLHoCWIAHc+wNZzwrwnEr3EsUMcxLI0kbGVpPNlpDK2CdRGw2AAAAHSo+PyC5KxlbeVXYxqJcyHoefOiqSvkBC+YbNgaskA6KxhVECqoAAAAB2GNtvajpaML5uMd/TNVBLuQCB6Z6Chn3qtNg1jNPtxw9pAQTHIOpx/Y75rOX0GvRGskqKWw6hzgjv16daaSlv3eopXxB2GGx/fPeptjxM5xRVVxEuAib4X2OQBjpUVpEJrmISnEUf4sh3AWKH8RsnIxllVev732r5dnzuTuSwA+g6/eqHEnaOzfGBLfsLeI583JjfNy+RnCM+EwTuM7YxSYlyn/AA6cj44/6UrXh91eK9zHGJXup3YxqyiQHd84Y/JhsDB/cximPDfDKSa4zeW4kC4eHLkgruyM/wArODtlcgFWr1xJ/gbYPGQJZUeJNQBKQqn40gPZmchVPud6d2M9zYC3Sd4UslS3IWXzMzpGJJGtxENWRI7NqPUooJAO/Uly2cjdCSwltrS9hS9jlKiBiYQgk1SK4MY0qoyMBjqzg53OkkV2bwTbutlEZI+VJJqkaPfyGRiwTckgKCFx2AxtjFYHhNubsxCe10zfFK0ZCmNIYQOYyZU+YiIhScANqUfumutAYquPoSR9oooqggVkvH/D35YuYc64gyyBQCzwt/mL5gQcY1AHuK1tfCKxq0CPz3x+xiEsMluuTK7I4kATPO0CLtmNJY2JDHy5BHbTSLjPEriMJMG/BkctCViiUsynllZSm+cKQd8MMEA5OOi8V4LHAbqFkQGJ0mWTZTypHzD16mOddJ6eV9vQ87tzEiLzTKEmJEwj0eVYhrMnmBJZZWBxtnDDO9RWtFextBKs9s+gHDD4iNfmIeH8KdMhe9uQTsuTFkk4NXvD834agndCV98Dp3/WKTeHpDBPLERzOWxmQAKA6qcSqFYdJLaQnG3Tr3qzj4adlU60OCrfxIRqibv1QgZyelTyIeHo6BDd4HUVObkkYG+axtlxppG5ccbO3cDPlHqTjp+u9ahYmRRkb+wqaYONdjCGQYwPp/f+dWLO62APr/OqFs2Tj2q9bw5jb2INYYW81911Ax2z+f6+tRh8Uwp7mFYPx7ZGFfi4peUygxvsCsiMc8th33XP+9bd22rn/G+XxLicNi8vLijDGRl0gmQnSFGo7+bSowCcnGN6eCtmWS+F+IzIzXVzbLFHcLEwngh/w6oI8KGZCTFpOknIKjfOkgZ3dlx2OVFZXJDAFdgQc7bMuVbcY2OxU5FL77jcVkLZbY86wDSWrw+VvxVBdAJJGGRkFTkldgKxHD+Oi54gxtFNvA2C0Sx4WQCQuzviQoJFJADL11dF6VSST2YjqitkVC0m9Qxzbf7eteZJvU1FjHmeT0OM0muZiWCOQHJ29G+lWLu42G/96z3iDi/LCgYLH5c5yPX6bVNlYop38DTXPw8QJd2CZ66c/O2+wCJlj/20i4zxcyzPLAmUXFvaKchREhwZAdgC5GTsB5jk+tmWbkQN5mF1ONTSHGbe2OzuMN5ZJvlA66fTUKWcOsBM5bEixRjTqiTmPGgGY2Kb5UvhWwDsW9sWhHiv0ycrf4aTjzW9vPEbprmV40jSP8NYbaPSQZWBOefhm1aVBB2BNCWeP8VcB2eUloINKQu8cZIXV5tNvGSFJUAliTjfGJr+/FqkQtpkkF0vMkSKJPhcodReCP5lcMugNgZ2PVdqF6Xz+LPHJdTf5wljLb4DRJlMDmeXBVdk2B3NUJnRv2S8IPJN1IHDPlUDvqIGQZGx8ql3XJAH7o3NdBpf4f4aLe1hiAwEjUY98b/zphVoqkTfYUUUVpgUUUUAY/xriK4tJ3xyiWt5sjK6JMMrMcbBZEU52xvuN65Xc8GnjklX4czSrI3LfRI0WkyGV/IBpVtSEgl9wMYbOa79eWyyRsjjKsCCPavzg0YmlghkiaK1t1YTMshKzsCSJN/IJCACQSTjqegqcl5HiKZrt2uDNEuhg5aONF8iAfuKoJOjAO2wrQZSWBHQYVRhQQf8vPmjJB+eKQkYIyUdSGODXvjUfw88fK5ltczl9PJfSscbsFgbbCnmbqVyMacgClPBbkLJIOXpY6ufACQ+tThpIARjPUGI9R/44SrQ90aDh/iBoohFEAp6EjbV6E9+h6U44ZfXDbTY6jHbbvtWZurdSiyIwdG6OMgZHVTnow9DVvgVwctkkk99+3/vXO9FaTVm4RhklTVrh0mBjsTSK1uAF+9X1nygP6+tAjGay6Wweh2qO5UrUMza11DqPm/vUtpdBl0tTCFV7jymuecdhlUkY5keSwUnSyNqL6oZAC8ba2Y4HlOo5HTHRrm00+Ybqe9KJ7RW64/rTJ0BgEkUIRbzxxOucRXhw69ciKTHIfZj55ArkrjvitH4E4aVTmuBrkOonGMZJI2Hlz5j8oA39qvnw0jHcAj0I2/L7mm9pb6BgdTTSlYUMkkqvc3O+nPX+lSMmlS7bKPXv7Ck1/xAIjSsQoxsT0GOtJIEQ8X4msSszHYe/U+n9aydvOZ5GuJQpAxog1FWkOcJCm2W1NgnphQckZzVeS7+JfXKdMEe4H7zE7Kqr1Z3JGB0AyTjG6ziXEDANGr/ABBDK5z5YFY4aFANi5HzH3IPfGxiPdFfjd+87snN5hY6pXTaNmUbIg6FI18qjocZHXNO+E3UMMRKSgvJGw1hTFdWh8uohwGDQlcjIIzrYCk/AyBskKXDswi5DqXLq66m0AYZGDIPOuCNQP10t7wy3iCc+SXm3DoHtFkSS4AjAVFllQBYlX+HQH3x+6aqIy94V4et23NtbmWC5UFWUxqVAKGNTEw1HKlsE9dT58tP/DvhgrfW8UrjKM0rDksA5UbjWwBGHwwBznUxpaLGWVjLcJFa2gidI7f5cQjAMhUgNHhtLiTTrzywF3Na39ndiDO80YmEITSusuYmI21R8wayQuxd8FiTgACsrZlnQ6KKKuTCiiigAooooAK5b4it1t3uba9jYcOuXaRZVVjy5GAyG0nYassCRgHr611Kobu0SVGjkUOjghlYZBB6gisas1M4FxzgTozi4s2vCU/5qGR452U/5bzx4ZSdP7xXzadySCKzEsivGkwBjlSd156uTKzBAya0J8pUADUvcMCNxXVPEHhk2ckaOzNaEvyrhmfnWrMBphEikERORgFjjVjJHfE8VspUYm6hW5jLkG4BZJPImFFwqj5o2G/MUMMNvhs1MdFHh3HNBleQ7MQ0sRUCNmPdNPlWXAzyzgOMjZgKvGBiPiLLEi9JIQdTqQNRx3ZNPnVvmHysNgappdEwzRqkjPuRExTVFI2SSYivnj0sSHUgj8sqfNHJE1u7wzbEEsd9KAiRXOAyu2cKc/NgGk4ryNZsOGcejmjJQ4I30nZv96bcO4iSpH5fT7VhW47BPhr23kSXH/M2x0OSTnVJGdjgE7jBq/FJLCjSRyLd2yYJmjyJFUkga4yc58u/pmlcDbN7DfaTnb3/AF+v7fbm5KEOu6n8x2xWMtPF8bdx6dcb/SmFv4kXcH5T1H+tLQUzYQ3eoHlkZI3U/Kf96huOXnzrJE3t5kJ/3rJtxpUbKMTvtnYir0PjRdP4m4/nW6M4seJcRjYn+Rr0eLxp0Un3OD+VY+68c2mdhKxPZF649/Wqxvbu6B+HgMKYP4km7Hp0BwAQcevWgKHPHfFaLgyMSd9KLuxP07D3NZS8u5rpkMi+Vj+FEPl2OMknynBGM50jB32Nerg2VmSZZfi58HIGWGQdIJOfN0LaXONxtS288SPI+pisCHysqrzCEOx8u2FVDjTkd9t6aguuj5xLjvLXTbsrOgOqUbrnG4iz1IH/AMQ/NjIxtlRYWyhsOzKe+ka2OPOSmdtRBxgnbOTTu54EgiDp8SC7sollhVIm2BKHDlkZfMQSMELj3Gj4JLNM8kMixyuZ3M1mwUh2XDs4xhoQSAmtGKkqpZdLZpzCgY3lt7O1gIijuLqWOIFAbhFBCSl5kYbM0h8ukDC41HFaW44FFaObqQzK5lK2UVoTgooJWNTGMKWDMHY7HU3XclzwXwuYJeYQi4V4eHwr+LhWbmM7yaj5mLENuMLnBwa2XA/BkUMnPkAluW3MmMKm2NMKdI0A9Nz3JzWrYrYq4N4CMhSW/ZpdJLx2zNzI4dR1eZyA0snqzd9hsBW2VQBgDAHYV9oqiVC2FFFFaYFFFFABRRRQAUUUUAQ3dqsqNG6hkcFWU9CDsRXFPEfBORO0GpYZY1X4e48/PmAOVZn+R+WCI2DYOncHbSe40q8ScHFxCQPnXdT6/wASH1R1yrDuGNLJWamcAn4KZSDcOsU8BKsQyqSEGVMigLy2TTjUOo05wVOYXsbpF1OFZXDwrcW0iSllJL8t4lY8xds4wGxvvgU4SO2Ehe5Rll88R1R3AATRywGeJmG6bfLnYUutfDlqXCQzxurAs6c1MDfbQJlifmBcY3GT361MczvFJdcysykGRtR5CuVC7ZCox2OcnG4GcdMVQjkmgZZVMsLN5kkUMuoZIDA/vDKnP39K1ScFngyhkkVTusvmjkjJ2DbnDRNsGCt6kdMUmjt3TXFnTKCSH5hIk2OqMebQ+rdhjGdxnJxQafR42dv+ZgtrrYAu6ASYGAPxIypJ2771OvHrA/PbXEJ9IZg6+uwkG3X1+9LeIWhQR4y0hHnYHIyc4QgoNLqDhhuO4O+0bcKxFzDnyOiMq5HzAsHJ06QNQI9dveikwHP/ABiwG2L8/UxDcbf1ryfEVgM4spZT6yy/boo9cVRseDxOfPLLbxtHIVeSMFHdQcIGVtwxUjVjqPWvvDuDSy7IhkVk0gRtzArFdS6gN1PlOcjsaKRtl1fHbJ/kWtvD/wBRUswwc9cjBzt0qjPxS8ush5ZHUAEouoAjIXZFHmxjc/2qzFxWOIRgrbkpIspTTKxLKMFWDsqhWB3xvkU3tr25l5YjUySTIdEzTvEsKhyzBtLKqjUNXnJJyPpRRggHC1iiyULFpWh1jIeN00vhVzgsyNpww2we9Om4HBBJj42NJVkP+ZGZFVQqvG5MIdc5Yg9RlcHpV9EvlZyEt7siUu4ZoJVYgckOEEnM6MQWJPyg0+i8O21vCGv1sIgVfCpC6uT0DR+fXP3wMBffDA1plmZsriO3hmR7qG45zxuBA7mQuPKTIHhDEaW6MwAIYhSTs6PAtHFBEliLlpbeNkWaR1COwKyzHbIGpSSDvsGBBxWr4BZSThUs7BYIQc/EXcarjcEGK3TGpgQPM5/d3NbTgnhKO3ladnea4dQrSvjOB0VFUBUX2UUKNuzLJPD/AAH4ZQZJWnmICtK+MnAzpUADC5yfUnckmnNfBX2qoQKKKKACiiigAooooAKKKKACiiigAooooA8GFd9hv1261SuvD9tIpR4ImVhggovT8qYUUAYe/wD2XoqEWVxPakqRoEhaFvQNG+Rj6etYvxF4WlhQi7tQ0ZKlp7PGDjJJe2fyBiepQpnWx3Ndsr4RSuKNs/K91bJyp1VZnUaBA4YoVIP4nMhbJOpdwATpO24O2rl8PAowt7yz5Dy8xebMhGlQdOtC4BJ8pw42K7gb12e88I2krh5LeNmHQ4x/TY/egeD7L/5S3/8AxJ//ADS8WNyOJQeFonfmTXltK+rSqm4i5aafMqhA4GjA2UHHX1qOLwUHZS1+SigluQbdWXTldgk4xjr0O31rvEfh21UYFvCB7Rp/avE/he0f57WBvrEh/wD1o4v2ZyOG8S4HexxMoki0HzEsru5U5Ks8s8bL0QbIwH5mmE1lZy2nw7RMuhmcvqDM8ShSHjkiUxktvhWGAQcle/U5/ANocctDbsGDB4GMZyN+i+Uj2IIpHc/sr5ko5l3K1v3j0orvkklXkjRSy7nrk+Y+tZwZvIR+HfDbOqDhqRwxI5PxmkFZfKU1RK6l2YAhdeQhKsQOhrX8A/ZzBbzfEO8lxcb/AIkzaiCepUdB/pWohhCKFUBVUAADYADoAPSvdOooWwooopjAooooAKKKKACiiigAooooA//Z"/>
          <p:cNvSpPr>
            <a:spLocks noChangeAspect="1" noChangeArrowheads="1"/>
          </p:cNvSpPr>
          <p:nvPr/>
        </p:nvSpPr>
        <p:spPr bwMode="auto">
          <a:xfrm>
            <a:off x="76200" y="-1100138"/>
            <a:ext cx="2009775" cy="22764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0530" name="AutoShape 2" descr="data:image/jpg;base64,/9j/4AAQSkZJRgABAQAAAQABAAD/2wCEAAkGBhQSERUUEhQVFRUVGBgaGRgXGBUaGBcYGBUXGBcYFx4XHCYfHBsjGRwVHy8gJCcpLCwsFx4xNTAqNSYrLCkBCQoKDgwOGg8PGikkHCIsKSopLCosKSksKiwpLCksKSkpKSwsLCwsLCkpLCwsLCksKSwsLCwsKSwsLCwsLCwpKf/AABEIAOEA4AMBIgACEQEDEQH/xAAbAAACAgMBAAAAAAAAAAAAAAAFBgMEAQIHAP/EAEYQAAEDAQUEBwQHBgUEAwEAAAECAxEABAUSITEGQVFhEyJxgZGhsTJCwdEHI1JicoKSFDOisuHwJENjwvEVNKPSZHOTU//EABoBAAMBAQEBAAAAAAAAAAAAAAECAwAEBgX/xAAnEQACAgICAgIDAAIDAAAAAAAAAQIRAyESMQRBIlEFMmETcUKBof/aAAwDAQACEQMRAD8Aog1sFVgCsgV9o+MZxV7FWIrIFEx6vVmK9FEx6K8DWa8KBj2KtZrMV6KyDRivVkisUQG2KsYq9FeiiGjxNYrMVitVdAMGvTWSKxWMYmsGs16KBjE1rW1YIrAMTWtZivEUAmMVYNeisE1gGFCta3r0VjUM69k1bnEntBHpNQK2XdGmA/mI9RXkbTOjUDwHyqdvaxW9KfD5GvNx/KTPRP8AHRKatnnx7k9hBqJV0ujVtf6SfSjKNrBvR5n5VM3tW3vBHh/SrL8o/dEX+OX9FlbChqkjtBFa02o2oYV7x7xUwvSzq1KD2p/pVo/lIvtf+kX+PaE2Kxhp06Gyq3NHwHyrU3DZ1aJH5VH51aP5HG+yb8KaEyK8Kb1bKNHQrHeD6iht57NqbTjQSsDUR1gOOWoq8PMxTdJkpeNkirAUV7BW8V6K6jmo1w17DW0V6KNgNIrGGtymsYaxqNDWIrcpr0VrNRphrBreKzho2CiKKwRUhTWCKACOK9FbFNYrGNSK1KakIrWKxjSsVvWCKBjW2XhhQVSZMJHqT4etUUX8ke2O9OveNPSqtuZSrCFkwkaJBJUTqoxu0issIaGjSj+VI9TXiVFJWezcm3Qasz6Hc2lgngcj4VaU2QJVPhI8qDJd4NHvV/6irdlvF4HrBsJ5qVOvGaHFMG0TDB9pPjHyqTAd0eIrd6zNu+2gYuKcj4xnVRvZuF+1iRB3QoHd2im/xautG5+mW0sqGefjWhWse8ryoTe6SwsJQtZBE75HbFDXL4dkJQ4uSd8/EUqx2NYyM290OD6xYSkEmCRPADPfTTs/tOT1Hu4nUZ6HlzpPf+qaQpZKyoidJMjXLhVhnPMGQdD8FVrljehOMZaG++dnZ67IzOqcoPNO7uoKu6nRq2rwn0q/cW0OCG1yU+Y5jiKZX1HDibAXlIExi7DX2MP5GSjXZ8vL4UbEVVmUNUqHaD8qjIphb2xblQU2tOEwZjXeI1qdN/2dXtCO1Iqy/Kx9ok/x7FfBWMNNP7TZF7keEelYNhsp3pH5iKqvyWNkn4E/QqkV7DTSrZ9k6KPcoGtF7LJ3OKHcD8qsvPwv2SfiZELMV6KPubKq3LT3gioF7MujTCew/OrLysL/AOSJvxsv0BYrBFXbXd624xiJ0OoPhVarxkpK0QcXHTIorEVIawU0wKNIrBFb4awRQFIymtSKlrBTQMC12FQPZr25n5VItqTocstc/Kr3v4eY1MQD261A7bI/y5A8fCvD2ro9qiFCHCYEQPuie/OriLNMIVBnNRyzCcxNbXE4q0PBCGxoSdd3b/cA053NdQaQ66tIURkkEA5JzMAjespTV8UbfRHJOtCW86uSUpxEGAJjIZq8yBV1hw4QSCJ1E6dtHr9ds9l6JC0IK1JJVIA0OZmIzXi14VllNmeEBKOtIg5Ezwg50Ztp0mLHq2gO4hKxC0pUOz+4oXadmUKUFNqCRoUn7JjFB7Mu+mZrZVKXmyl1QaCpW2QDKeCVDPPnQu02sMufXsqbSSYIkoAkx1hyijF1uSM9/qBdpX1BSOqcABOmUk+GQFUrJaygynMHUbjzHOug2IWdxOWaTxVIPqPGq1q2DYVJZUto67igns3doNLNRk7iaEnFVIBsuJWnEDl5g8DRe5NoC2cKsxw+I50Itmz1osxxhOJI1KOskj7w1HhW7K0uo6uR36Sk926uZ3F2i2pKntDfeNzt2hPSIjHuIMYuR58zSM7e7SHVNLS6hac1BSdPA0cue91sqg+zpG48+RozetwMW5AVklwCAsZEfdXxTV4uOT/ZJ3jf8E8OoUMSZwj2jERlzrBcbBErQkgyJOfbmK3vKymyMdGshK1KynQxJy45AUrONTn0gJOskUjhRRStDUgp3Op7lj51uHV+64cufCk5iyFx1CJBBUBkRpqdOQNHrW0VWpQSBCEgSc84yHLM06xX0I5pBI3laQRhWvuzmvI2ntQWcSwEDUlIJPIcTQxF1NqcCipeQ9jEUpJHZu5VaZSFkFQCZKkhMyAQDEkb8qeeCcBFkhIZrl2gTaUlp9MYvZJyy+Bqjet1KZVxSfZV8DzoJZl4SSjcYUN4I1B3023VeyXU9E71gcgT5A8DwNdHiebLC+MuiHleKskeUexeIrFFL2uhTJyzQdD8Fc6HRXpoTU1yieflFxdMjIrEVLFaqTTCkZFaVLFYIrAYPtTxBJIHgD2VALaYEwf73eVaJvRW8BQ55K8QY8RV27bG3aHUNpELcUBzz10yyEnurxHG2eyukPuyVj6Kxl0p675gcQgZCORz8RRl1MltCdBCjzwnq+LhB7EGt3GkhaEJHVZQABumAEj08KFXteYZYef/ACI45EoTHasuK8K+gkoo4bcnYh7WXr0lqcUUyhJwJJ3pTInhmcR76C/9a6MCBHLFl6VY/wCqIAhUnnGfbGlQ/sjDxGFUHgOr5H4Vwfs7Z3VSpBa7ttlpiZSOBOIeGo7qZrBtS06IVGeRjrJPdrSJaLnjUqI5fKKrttoB6qzi3Aa0U66Yrin2jpCLhs6lpcQCmFSejUQlUHMEDjnUV4Wm0tuLdw40KUSMAxFKcolPIcKT7HfpaObvjkrxHxpmse2KRHSKGehkJJ+Bo2noTi1tDDYLYXGenOSROoIJAiYEayQKG37Z7PiAc+pcUThcAwyoGClXfxoymVBpJBhxxKoOXUQOlJ7yEg9tLe1BDr6wrMCG/wBIlRH5iatlXwtk8e5FN9hSZCoPMbxxre77zU0qQf8AjgaCvWxxKVYVfWNGFiMlCOqqOY38RWzN8pcAxDAT7wzB7tRXHWrR0d6Y8W2wsXgzgWII0I9pCoyI4jloa5peGxtqRaAwEY8XsqQCUqTx5cwdKY7vt5RhUhUpOhBJHZTndV8JeTAOFUZgeomumGRT0+yEouHXQoXR9HSmVBxSk4gMkgkkTkVExz3eNXrssXTsuPJ6jTZMyM3SAJ00zjjRexWJdmatjrq+kUU9VROZSEmJnTrKGQ4VrY7GpN1paQM1pxKPDEoqmN+UeFdePTTZCVtMTU2cbx256a+HeE9tbOXbhZSQTKlEp1n3jPH7OYxa1I4043mpMjTEiT5TiHcVDlVy828LTCYEYMRnSTGvVjUHUDtrrT02crjtA1IVEpAUomSYAUqEnqqIEKJA+6fOsWZ4Khxo5HVJyIjXvmrtiZhac9ZjPjkIkzGm9Q7KJbT2dNnsiFstBtan1ZKymSsuTHukpkd1fN8jEpbR34MjqmWrtvxKkhDsFKspPoap3tc5aOJOaDoeHI/OhdnKFddGZ3jXDy/rTJdlvGHAvNByg5x/St4nmywyp9CeV4scitdi4axRe97nwddElB/h7eVCor1OPJHIuUTz08bg6ZHFYIqSKwU1QQXUuMrP2Tzy9DFOv0c3MlLrj5EhpMDP3lan9Mj81IrV2NqEtrnlMnLX+4rrFx3X+zWJpkCFuQpXaog+Qgflrx2OO7Xo9Vleq+y8bQUtqV76zI7VHA3/ABEq7BSht3erSEtWdWkY9NwGFEjjGI99NriwpQAyCYVOgEyhufyhxXeK5VfdoatloccS4ZUYAn3U9VMA56Dzq2R1GieJWymq72nQejcPYN3cc6rvXUGxmTHHXxgVrabvDWoXHFOY8tK8xtFh95ShwUD61zpOtdHTaJbLb8AgOyOCpI+Yq07eDKo6QBJ3E8uBqA2qzPAqVKOJiPMfGtrRc4W2MCseHQgiY9K3H7NZtabp6UBbagZHcc+NEdnLg6d1ph0SOkSeHUHWPkCO+g92JwhbIUpCoJTIKSOJE5HODTx9FalOuPLUcXRJCZiDjWd/YEnxqsYvlRPJKlY6OWodO4s+yy3pukytX8KUDvpIcRiEn2ldYn7yjiPrTNern+FWd9ocIB+6VYR/40DxpJZvUdKoE5KJjlGk91HPb0JhS7ZXteRCyIIlKh9pEgnwyI7DxoTZ7sJcWlWTaTlxXIBAHLPM0evVHvScgZzyIgmPh31QszgUMhBTIJ3SMj51x20jrqwghQiMgIiN0cvnUlmGBXSBRSlOc8I48uVR3XYFvKiMh4Dma2v25LQMQUmW+qlJblWSj1lKGoOGhCDlsWcktDTfNuLl2JV7z60JHFUu5eISTRW93OhsjuHVDKgnkcOBMc5iht4WUKcu+zA/u/rlDk01An8yjWv0g23o7HhBzdcSnuHXPjh86+ndJnCttL+iXsHfL1oeTZ3DOSjjIkhKBJxAZE5RpvphtxZcdUhZKXGlFGJMjIH3Z1EzkD3UP+ji7otrj0dUNdwKlpnyBpVYvzE8vpM0rWsg8MSyYPLOocpKNxLcVKVMZ7wcFmhSvrEyM0AyIzxLAyEEAaDvoztbY3LSw0pCh7qykqA9puUgE5AnOk5i9bRZnQP3iARhx55HQA6iuj3lbkC0Isi4HSsmD95KoA8ASPw0efNO/oTjwqjljZcsznWCkLGqTIEcDORHPnTZdtsDqAtIIJnLgREgHfrWtotkYmnkB1KCUqBHWSRvGcjcZSR30WtVji7GxZQZK8SMRTOa1lQkgA5CIOtcqip3/C98aJrBeEdVWaTqKrXvc2Hrt5o4D3f6UMsdtU6FApLTyfaQoHdvE6po1dlvKMlHEN8/D5VfxvKn48v4Q8jx45VYAitSKO3tcsDpGs06kcOY5cqClNeqxZo5Y8onwMmN43TAOx1w9PbWkEZA4lESRhTmRnmJgDU61115zG6s5QnqjkTlPcMRpT+jKwdGw7aV+04cKewZmO+PCmJ0HognRThw/rmT+VsKNebgtH3snegZf15JbsbjhOEv5I198FLfg0kq/NXKXrqVEtrxcDlGvgadfpGtCFrQyFBOBOIg+zKk4UDuQP4q5vaLqtLKitAURxbVM9o/5oP5SpMeOlsk/wCuvMnCspy91YPkdfOrTd9WZz95DauI+YE+NYsV8h5GF5sEzBBETAzgHL0qFdy2Z0nAVNKAkyMgCYBzMEdh7q1R6kmgpvtOwizdkyW1oWhQ3RPLTKqV22hxl7CsYQcpzAPA8CKHu3G+wcTYUr7zZ8yNaKvbRlLaVLRjQqOqciDv1EajhWcPrdmUvvRad2iU2vC6lKkj3hkRv7NOEaV1DZZhLNgU43q+VLHMmG2/P1rmLLbVrCVgEkkDCdZxQAe+N9dnVYgj9nZSMkR4NJy/jKK2Or/qEyXSAm1zwbCG0mA02TOuZ+rQe3ImucXqrA0pQPXIgHfJgaDQzGlN+1NvCnHD9teEfhaTH80+NKLzfSPMN7ivEeYRn64RU5S5ZKKwjxhYWDRQwApRMQM+CQVq8kgd9a2Wzw2kHXCCct6usfWrF8NEBLZEEwCJGrixP/jSrxqhed5qRaEoSBhjOR2af3uoSjroKYYsluU2QUnIZHmOFNNjt4UkKSZSe+eVIdhvVDqZw4D260Xuy8sC4J6h1jLsNLf1ozVjU2Gw50pT9YElIVnOFXtDXTIUG23sD1qS10ICkIxKUkHrlRgAgHXIHxq3era1ttBpeFSlkg9sIT2iTNa7RX03Y3Q2SSA2FKO8ZwDlxgmqtvi7JKPyTRW2Ssy2bJanFgpJSQkEQZQ2rFlrkoiuV2pgoMHXd8CK7aVh1tKlpUULTIBkSkjKYPCly8vo+Q6D0SzmSQleeE8EqGcdtB9IKe3YC2dd/aQxiTiIdbQvsKx1vQ99H9rrotFpvJJs4/dpRCzklBxFUk9+gzNe2R2LVYVF+0OpTGiBmBGilKOp5DxqxfG3gzDOSd7hMeFI3GCobc3oI3nsyl54PFakLCQlWEJIXGhOLPl2VYttzhxlpkLUgNEEFO/JQz3e8aQxteSYxOAfak+JEzFWmb2dcSFNvYxnMKPpNBTTt12D/HLqxrOzoIGNZUU+yrCAU9hBrZdxj7Zns/rSy5eakxjeUmeKiPjUCr7/APkgH/7P60Pj9B+X2OtlsykZYpHAiqNruBKlFSTgnURInlSmu/8ADANqEnTrmT2CZqC1X6oyEWo4o0CyT5VbHmnh/SyU8KyfsdHFiDbbNnTokCfie/rHvFYCpdJUYS2mDyUsSo5/ZaSB+at0viVuqMJE/pGavIRVezEJYK3d4U6ufvDFHcnCmqL2xDlV8W4PvOOuBSCtRI94YdEnsw4dJquizrR+7VPJJnnmk6eApiXa7E9CnG+gOKApvqgq/CZSd24VXtWwjhAcszqXUkkpnqLMZQJ6pjtrk29o7LSVC8/bkqyebBIzxJyUDx4jxrVOFaIQCpKsycpMaAgjMDXwre+rE6lSWXULSpXtKUkgxOkkZzpUbxg5KCYgDUZjM6btKfpI3ZCElH7pxTZ3JOaD2BUjwNWXHw4ML6B+IZZ9morKyrD9YAqCBI1IzmSO6o0JTIwlRSScjWcmzcUNH0f2FLtqawkFpHXAiPYkyZ162GulOWmFvOnRpsAdpHSK8y2KWPo4sAh506dVtJ4R11/Cit4vf4UDe+5J/CVY4/QEir43ULZzT3KkJN4Dr4fsJz/EvrHv+dU7pZxWpxW5pCUD8SziPkBVtSQVKV9tWInsAA7oHnTBsZZ0NXc9a1JHSOuOFJOoSDhTHDIHOlxx5NyKTlSSAuHFaDoA3iOe/CA2mO8rPdQB2+FKU5KZTJw5ZkTHYaLLxJadcMiRgB5gSr+NflSu26ZAJxaAZb+dLNjRQRS2kpGEFKRnHoKv3asKKk4fHiCOGgqozZ5WNYAmNwovcV3lQC0jF7RIG4AnM1BXKVFHUVaG65lfWMhRGFCpEwAAgEgfqw+NBtorTZ7ReHQlEOBSGSvPrTBwEDKBiOoqJt0qdEnJIJ8TE+VUdkLlW5e6Xy5iSVLcXOuSThnccynhXWt/E5qrY13rtGWbQtPRY2kYUgtmVphOcoOoHI1bRtE2ptS2R0i0gnB7KtN6TnPdXLtoLe6pbloaK0KDi8QiJSVdUwdd2dMWw18Fxi1Wp4JCrK31VgZysGTHEAD9VJTl0alVla+b6cfAUuYVJSCFAQDhMcIOVDDmAY7J3edFhcClN9MMa21q1VBKVZlcAbp386rmziFAnJSYIkRFcsoU9nUnrRS6LkPAfFVSIEGRkRwy+NWW7NAAEwBAGuVRu2cHIg+npRST9mb+kTNW1SuqsIUNM8yaittyoV+7hB+8CU+WYq7Y7JC0gDOFHiZ/4qK3KeQoBDKlBIM5CeOQOutXjFJbISe9C7a7gUgqxJIKpzjI7iMW7kK9cdnHTNpAAz3b4499NNntZUoIwqSqJwkbokyDmK3buxOLpEtkKTnKc0knLPhQ/wCw8qWxytrYIbZPvnrfgR13T39VP5qGbZ3nhYwgwp4x+VPWX3ThFFLEsredX7qIaT2jrukdqiE/koFerCLVaS3jgoBRKSJB9pUA5Tiy7qrO1HRKNXsRgjplBOAKBMJKT7yss40M0R20vLoHkstkpRY2Up6pPWcUAc47qYrp2KLFoS6taVoalUgYVkgHCCBkc855Uh3yVPvqUtJSCvErEMJUtWaU8wlO/sqMY12WlLk9Bq5NsrQG4ewuJAkpIEdkHqzHKrtisNjtylhCVMONpK1lHsJAEyQrq68CNKBJbwoE+8ZP4QJ+dFblZ6K7HV/5lucCOxoE4vIL8RWik7YZL6NLdsU9gH7MtLwmZQcKzOZ6qtcuBNCV3epteFYKSB7ySk565GOXjUlnvhXSFLCiOsCVbicwABpAApu2evhdreUw6jGhIKipSZTh0EE54p4UtN/GgttKxiumzdDYG0jJbifBTxgT2JI8DQ3be14Mkf5bRwj7zhwIHgKYnkYnGkfZBVpphSEJ81KPdSVtC+XHhh0U8T+RlMJ8VRXVLSo5o/tYIvD6tpQTqEhCealHCPOnXaSypsths9lEQlKUq54R1z/PS3dtj6a2WVuMi70ivwMgq/mAoxt68XbQGhqcKO9xQT/uX4UYqoBk+UxY2oWUWSzt6KUAtXa4ouHyKR3UuWNGJSfH4027V3mEPKhOIThj7qQBv/LVRm7mzCjDZOWWWUDccp8K55l4dFa7rKtePAkqVhJgawNTT/sbYuhsWM+04ST2JGQ8jSmbmWgSyrFnulKo0iCc+6ntbfR2Rtvg2kGI1MT5lVbFSti5PSFVN0udBaH+qmAQJMZhIJPZJApZuMuWcLdUShaGVhRSfajMZjmB5037YWdf/SilCgC8AImJLj3SH+AAeNK103YtqwOvOqKcTjbKAeJjEezM+Bq0l1Qi32BLDfiyQheFaFZYiCIkaGMu+KdbNYUJui1BA6Lp3gkzJEgpBjlkaTylBCi4gIIJkpMDyEE91N20DpTdFlDeFanFFYkgTkog89RvpU9uhpekOmxliLdksyCZhuZ44lTPmK5hem2a23nCzgUjpF4krAI9o6CJA5iutsHomQNOiZA70t/MVwRN6suKPSp6Nc+0kHPP3/8AinyLSQmPtsMNX9ZXknGlxh2MsKiptRJ0jVPbVa2bM2hKEutqU42skdVRJT2icxVB25goy2oFJ7u8cqv7OQ3amWklwlbrYOqU5rGcb+2oKr0W6R1a4LjLSitftdGkAfZxKJieOEJ8aX9qtoVs2pSUdYBKCpOpkiSe2nx5Wbh5pHgkH/dXN9qdnv2i2OrYtCA8nCktKyySgRB59lWyr4pIhjlcrZZuzaVh46hKiCM8zBBBE6jImtjdTiOtZ3QeCVklPcoZjvmkq97jcbzW2ptec6QTxQoZHjx5VDd21bzRyJIGsmD/AH21zVZZtL2ddRFms3WM9GkqUftKBxKP5nDXO7NaG1wpYIxKxExOZJnMZ86bdtbVLIaSM1nMaHo0HPxWf4aWhZSloJT7SoSPxKgeVWnb0JiSStjLaXw1YyW3VOJeICMRJASJxROe41Uuq82w3gdZlJMqIAWnPiCJGVBtuXcC22UExZmgkR9tyMRy34Qn9Vb3RbXmmgvEIOZCgDIkxz09aX+DJXsOubOWW0CWXMCogYSIH5V51T2msS/qrMyMZaajCCElS1xJj2dAT+Y1Y2fvZm0vhCmYWlPSFQ9mAd+8ZxVU25arSpxsgqUsgTBEHIeXCt6NTsWbtugsrONC0QDk4nCQdByIzJmug7C2LAypcZuLj8qNfM1hy8jGC0M5byBiSeJg/A0bsuBpsYRhQlMgaQDKzrpkfOmxL5WLkk+NETtpw/tD0+wkpA4lAn+dUd1KqkQEoInKCcsjEk+NGb2UU2ZpHvOqSVdmbq57ykUJU5qcsgT3001aFgvYa2KsJDji1e4IByzB3/zUGS90tuLh0QXHP/zSQn+NflVlt91goMwFtSrszB9POhl2ZNvubyENjtUS6r1SKKbap+jONO/sXr1l14DXTxUZ9MNXLU8FJTh0iPMifIVRYlTqlJEnrEc4EJ9BU7qSnCkbgB86k9lkErhsCnn0tJUoJMlWeiRqf74063zkgJSIEmB3ZeZFBdgbP1n3OCUoHaSVH0FGbaMb7Sd2JJ7gcR8k08YpR17JSlcv9AD6S3sCbKyCIlRKSYJCGwgAd5oHtPehsl02FEYlOrWsg55SSJ7lAd1e+lG8sVrSjCSENjPLIrJVA56VL9ILmB2z2dKwCzZ0DCY1VxB5CnbptsVLpCQt5t4AKDzJGYI6yJPKNKZrTdT2Owtj2BgxT1eqpSRig7sINDLvspeebQUlBU4hMojOVAZgjtpv2lsLtpvlLbRQEJSlJM5pASVmQdAJFBO1oZ6exz2ltYTZbS4Dl0ZgjMZ5ZR21xFt9lZ6kJcOmITHcT6TXWdtrQli7CDmJQjhPWj4VyBd3Mv5tLwq3pVln/fbWn3sGPSNbTZLQlWPNf3hn4jUeFMuwT/S2yzjUhYJB1ThCjInsoE30zWSpSdytUntpp+jx/pLwRjbAWlLhxD8EfGprbQ7emdUX7/NZHgEp+Fcb2zspNtfcRqFntyAEjfursROXatX85rhW0N6LRaniZ6zrhAUMoxnT/mq5d0kSxmBtK+UhC1FxKdAo5jcYPzmrNjsVmtKlY3CyuMpEpJ+9GgqpZnW3xJBQvfHqDoR3VCu7VCClU56iJn0rnfZXTOp2qw9IqVYioAJlBxQJKvZMHUmahsV2gPtqKgUoJURooqiEjCRxzrXaDaNNkeQgJklOJQO6ckwdxitrNtbZ3hCx4jEB8aPKtNmp90ALwsZceUp1DiC4skQQkyRAkKkKygRI0q3brMOjDYUlOgGJUAgQMicvEimhlTbg+rXPIEKH6VVWtd0Jc1GeY6hwkTrKVSD41k6Wg8l0DdkbhcbRaXSkhx4htMkEBAkqUCkkRn/DS5fYU28ltIwqIJVxjcB2kU/2F5LDSWowwCBIw4iTJPCeyhG0ziukRgZQ4AgAqU2DiUVEwFEbsspFNOuCs0G+QO2ZvK0KdaRjJQtZBC8+onU+SjTve4xNhsf5q0oPYpWJf/jCqA7KWOX3FwAEJwADQFREx2AHxo2/130ge4gq73FdGnwSFmqRVLQmV3IEX/bAXc8g21Mc3CT44QKF2VsrSYGpAHZW152nH0ih/mOGPwp6qfJPnUP7d0SElJk6FPM5+NJN09BitB/bIBKUJ0ODD3KUlPoFmlVNuiynmtxzfp7n8tWNob3LiEqmT0f8QQEA/rWfCht5JwthH4U+GZ/lPjTSe7Ror0yrdySmCNZA7k9ZX8vnUqt54fOPhUlkahGLt8SR8Enxqst2EHt15gaeNSY50HY1rBY8R/zHFHuScI9D51asXWtKj9hKvgkepqWyMdHZmUH3W0z2kCfU1BdDkJedPLyBWfhV12kQ+2cqvSbZfakTKf2lCAN2FBSk+STUf0kOF28rQqcKUkJB/AkD1nzq99HKemvRCiMx0jp7YMT3qHjSzfQ6a1PO4pxOrIB/GY8qN2YYvo7BXbrOnFiAUVZj7CCqfGKbNkbYl69rY4Bm0Fid3tBsehoB9FVlAtTjhmGWFHT7RTJ7YBot9FLeMW16IxLQJ3mVLWfUUKRpPsJ/SSsGyNIICgpckHeEg/E1y967UEhSVFpX3usg8iadfpcfUP2RCSRCVqMc4AnzpGTeak5LhXkY+dJK70NGqouhL6BKTPYcSD8RTb9Flr6W1rKm8KkNGSNOstCaS2bSgnqEoVwGU/A10P6MJKrQtQEhCRiAgnNSs4y92hD9tjSeh3bX1Uc8/Ek1wx+8VFSgtIkqVkQYV1ict01222LwNE/ZanwbmuAG+FiAQHBzEHxp8isTHrZZCWlEFJLSh4A9+XnUj4IzJCTvUn2VfI1QXZ1uSpKSE8xpU7N1YclO5/YBmdNdwqTr7K3YZ2gtJftDjoOSldUEe6OqkeHrQ8WfiNDqMproLuydnd6zaiPwKxJ8DmO6KFW/Yh0ewUuAbpKT55edTaY6mqFlFqcQZSTPf6inDYy8331hKnJTqoEThA56yaV7ddDjeS21pJ4gx46V0PYW6+hZz9pREnjlJHdl4GtCPyQuSXxJLyvZuzuhtairEnFoDE6Ag1PZbUyvNCgD90we8HKuebR2np7S64DligD7qeqI7gDQs2pSMkqVlx0rObt0FY7ijriG1ono8OecABJOUTpBMdlV3LYUdKSCFuJyxZAFKClIBEjWTrvpBuzad8HClWgnPMDPgaa7DfjjjKysACMiCczmBlpE891NGe6EcX2UH0+wgaAAegNBbNaulfWAmAIz5qJ/2ijxSCM9RMHeMtaGXXdRZWQrRaiQRoUhIA7DrTqpMNtIzeIlxCPvJHcgFxXmUjuqvei5UAc4BJ7VQn0xeNTWdWN4q+ygk9rqsX8gqq+cTp7QPAZ+aj4U0uhY9lx84WwP74f+1a2O7i6tlAHtrA8Tme4TWbaTkOEenzJp92autCW21n2wCQeEjPypKt0M3xRZvh2AqOBA849RQW9X+iux5c+0lzz+rTV6/H4B8fVXwFA/pEtHQ2BtvFhJLafAFZ9BVr2/4R9JAH6MilBtb+cNMHM5ayrL9FIaFFUGTJjs5muhXE4G7ntbuUurDcgRi9lP+5VJIakyFbwcJAEfOg3oNdjjsV9VYLxeP2QgfoUY8VJpg+jWzYLuUR/mPK8glPqKAJQWbhIJzff7TGMDdyRTrsgxhsFlTxSpfepSlehFGPYrF/6Qtk3rVaEKbU0EhvDhW4EKJxEmAREaClFX0aW2ZCErMycLrR7gMVGPpmtZ6azoB0bJy+8qKRW7W4CQFrEDcpXzrMMeg4vYK3ImbI8ewJPZ7J0p5+ji63WLPaumbW2pRAAWCDAQcwDulUUsbZ3o61asDbi09E0wkwqMw0CSeeddOugK/YmAslSi2ziJzJKilRnxrR7sMuqMbSLiz2jk0v8AlIFcULOAgJQIKRJiTJGeu6u2XulKkPBQlPRqJHEQowe2K58bCw4AUlTSiAAFdZOoykZ8qTL2bF0CXNnbQUl0pIaTBkkAEZDITxq89syEoLyl59UpSBpKhAJPbuq69Z7UlBQhXSML+zCgE4gSRlIzFbWnaJLjXQKbKVjAAdxwkaznoKON41+ysMub/VghoEZpUoHiD8qJtbTPI0VjAjJYnz1FUyUHWJrVbMjqkdisx865rZ0UhjuzbAOOdEtGFXEKBTlnni3RnRhu3IOSXMMggDEE66wDlXP2WHEkqTHDQHLvzFar16+ZmZVlrw3VrdiuCGG1bC72nSOSwPUD4UBvHZe0IkrbKgBqgBU+GflVhm3utewtYHDMp8Dl4USY20cQB0iErP3SEmOPbR0w/JC9c93YlERGcHcQBxpwtxCGkIA0k+U94goHcavWK9WrShSsJgRixgZTumh1vfK1qMCBkOY/uK0VtsXk2yqBPYfKtXzkeciO6t1icvOqtsdgHn5UV2GXRC0wEBWcY4nFnokJERplUSbGoEHIySSQcpJJNbSQAefaIjxqRtQScvLsk1VsklRorrPJGfWPzrqFmya7EjzoLYcIQhJAUABmQJxRM1M5ex6yABhygjMjuMetGNR3YJWyteRxuIRPtKSNNxUkegNKf0t3gC6w2Z99ccNECeXtU2WdaenQ4pQhMmDIUSEkCAeZ41zv6RXnFWsqwEJCEhK1JIBmVGCqBqqKMXdmfoJ30robjsqEj985jyzylav/AEpKTMZ68+VOX0nKCEWGzlX7tmSOZCU7vwqpLbbxqQgScWX6iAKLViroe9rVdFdtga0JTjMD7k59666JYLPgQ2nchpA/hApC+kJGK3WSzjRKW0R+JzD/ACpFdHAlao3kCmj2K+jjn0pu4rwUJ9hCEx3TS9dNm6R9KftuIT4qAohtk90l4vq/1SP05VPsDZsdvY5O4u5tJX8KUojG2TvSW+0xn9cUDsSAn4V2vBhS2ngUD9KD8q4hZfrrWj/VtAP6nfka7g+qXExxWrwTH+4U0RZ+gPfy4YtJ/wBOP4VfOkJLclKeKkDLmsU77UuRZHvvFKfFaBSdd4l9ocXUeRoezLoObVq6F1tDcpCUJSI3Qv5CqOzqXrWUl5tst9Yhw6wCQIgyDOWdWNtXP8UkZRA7cgo/Kovo5taVIdAU6cCEylWHAmS4epGfea3CL7NyaWheWgzoaiVaImco7s91DmL0c+1h4DUeBoml4riUSciSJTPqK5euzpNlumAAd4qwi0HfVZ11sGCsBUaETEb+rOVStslQlJChyz9KzVhRtKeBTO8THZAIrbBI90+vw+NaOGMjFaojhE99K0EtptLgGEHCZiAM4A3GNOdRi0uN7iRvnPXXMf1qawg4idwEchNW0kzxG740I436FczSz3klc5wfsnX/AIqO0tEidd/r/SsmxpUcxNS/skZgmdOOpHGrRixJSVFCAB1jJP8Aem/tqxZWsakiYGIbuee7hUhsW8DPiDB86sXWx9akkxhBOeWfpTMVDHllGY3d39Kw0SBmeytnGuHymskdXIDcM88qlQbIlNDlHDXtma1TZoEDJPCZT+lQIqRCRJnd/edYcZ45f3lS17CC75uVq0nE+kqUEwFpJCwkSQADKTrwoHduz9mS6lxL7iigpUEHCnNJBAVlnzinApOcf3xoHtDdYycTA+1pv3ihKcl0wxjF6Lr7DblqTaXES6kpIOJQHV9kRpFMNmv1E9aQSZ5Tl8q5oLQpB6jhHKDFTN324MiArsyNCOacfY7wpi7e11PpdWtxpQClLVijEkyZ1TlRb6PRDjjv/wDKzvr7ynCPWiadoCnQdpB0+dGbK9ZnEKAKAXUdGs+ypSTmRIjfVo5k+xJY2JexDBVbrIOCsR/Kkq9RXY1q+sH3W1H9S0j/AG0o3Ls2zZnw8hThhKkpSYUBiETOROU0xKvBIxLKhJSlOGFAwCok+flV4yRGSBm1zn+GA4uJ/mJ+FK9yCbSwP9QHw/4o/tLaelYQGwVQsEwJgBC88uZFBtmUf4trkVHwHOimmDpFnaQYrYAR9kdxT/WrWx9jQ2m1dGkJAUodyccT3VWvPO39ikjyRVzZo/UWlXFTn8qvnVKXBsRvdHMGvaFE7x/dDu9a9Xq42dSIntD2fCsWL2B3eor1epGOg1eXspqJOo7vSs16lYS7ZPiPjVo/GvV6qImzx3dlSfMeorFep49iS6NjoKLXHqvs+FYr1NIy6PXb73bVq2/uldiv5a9XqkEisHsJ/Cn0q0/qa9XqAUaWfRVQW392Ow/y1mvVOfQ0exJtfxqD3h3etYr1SKlpz9yew0LsXtd1er1VQg47PezRrf3j1r1eqsSUuyna/wB8jtP8pqWzf9832K9DXq9VYdiS6Bls/wC/V+MeiKt7M/8AbWj8Tn8pr1eroX6Mi/2P/9k="/>
          <p:cNvSpPr>
            <a:spLocks noChangeAspect="1" noChangeArrowheads="1"/>
          </p:cNvSpPr>
          <p:nvPr/>
        </p:nvSpPr>
        <p:spPr bwMode="auto">
          <a:xfrm>
            <a:off x="76200" y="-1039813"/>
            <a:ext cx="2133600" cy="21431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0534" name="AutoShape 6" descr="data:image/jpg;base64,/9j/4AAQSkZJRgABAQAAAQABAAD/2wCEAAkGBhQSERUUEhQWFRUWGBcYFxgYGBocHRwdGBgcHBgcGh0bHiYeGBwlGxoYIC8hIycpLSwsGB4xNTAqNSorLCkBCQoKDgwOGg8PGiwkHyQsLCwsKSwsLCwsLCksLCwsLCwsLCwsLCw0LCwsLCwsLCksLCwsLCwsLCwsLCwsLCwsLP/AABEIAPsAyQMBIgACEQEDEQH/xAAcAAACAwEBAQEAAAAAAAAAAAAEBQIDBgEABwj/xABIEAACAQIEAwUFBQUFBwIHAAABAhEDIQAEEjEFQVEGEyJhcTJCgZGhI1KxwdEHFGJy8BUzgpLhFkNTorLS8XPCJCVUY5PT4v/EABkBAAMBAQEAAAAAAAAAAAAAAAECAwAEBf/EACgRAAICAQQCAQQCAwAAAAAAAAABAhEhAxIxQSJRYQQTgZFx8DJC0f/aAAwDAQACEQMRAD8AeZnKvTfRUXS3LmGHVD7w+uIAYY0OJSndVl72l0O6+aHdTinOZA017xCatHm4HjTyqKOX8Qx6C1JRe2f7PNlpxl5Q/QMBiarjwX9cLOK8dWlqpqq1XZSukzCyLEkGZBgxik5KKsnGNugnPcaGWhw0P7qj3gdww2KHnPwuBjOGi+YbW4FOkCxWktkUEyYB2xyllSW7ysSzHrg6hQeqYWyj5D9TjjnLdLjJ1wW1c4KheFpj5c8N+H8GC+J4J6ch+pwRlMqKNwNakAOLarbNTPusOmx2OD9AgFSGVvZYWBje3usOam49IODCNS8+QSlcfDgiBiQGPAYozGfVDpuz8lW5+PQeuOhtVkgr6DXGqXA8Qu4HMffA/EYAq8RE6aQ7xuceyP5m2+GIjKVKl6p0r9xD/wBTbn0FsHiiqAaAFTYge4T/AO08jjmTcHXTOmt6vsBThpc6qzazyUWQfD3vU4YosbY8BiYGOhJIjdniuIa4N+Zg/wA2/wAiL+s4snEKi8/nHTy8xuP9cS1F/suUUg/9XwyzHQmPUz13H9AjyIviwYdPcrQrVOjgGOutsdGJRgNWqCsZKqJt6f0MWDFaCGj4fmPzHwGLYwmm8U+h5rNnsSGODEgMUEKnqgOoPvSB8BP4fhi+MK+0OY7qktUCe7dD8GOg/wDVgj+3qPX6Yle1sflCmMW0MwyHUjFD1H5g2I8jiNVgoLMQALknYYy3FuJvXZKdLw0nVmLbEhXK/AGP1x0zkksnLCLbwMOOdpzXZaeXXS4BFR1/u9xBQESp3525TY4WplVpDq3Ofzx2iAoCUxJPT8sOOG8LCHVWUsCPdMlDyaDaoOo+WOPL/wATrx2CcM4WzkPVHhsYmCfLyHnjTVMiqrqpXpDce9T/AJvvL/F88QfLwFIIZW9l1Mq0dDyPVTcfXHlznc+PUFjmfw8/TFVBJboMm5u9s1giBimrmBRM2KuRqp82PJki61ByYehtjtTvK0nL0+7W0hiAbnxNSVuQF4J9BhKpeozLSDLuGc3qNBjfamv1wJT3qmjKDg7Q1IepBnu6Z1REa20mCDFqZ2JXe87YKy2UWmIUR16n1O5wFwrhP7vJU6tUa0J8Jjod1bmH3n44aCCNSmVJi4gg81YcmHyIuOcGDadS5NJJq4ncSUx58iDsQdwcRAxMDFZJNUxE2naIgQYHsn2Sd/NT5j6jEwMeHORIO49NiP4hy+WJL8+h6jr/AKcjiMW4va/wVklJbl+ToGOgY9GOgYsTIBY+H4bkfDceU9MXAYjGK0zADhDaQSvw3Hw/DEV4yrplG90b7QQMdAx7HQMUEB88hKHTZot68vr+OJ5erqRWIgkAkHl1xZUUEGdov6YTUePogKsxquCRCCdrTO14nfnibajK/ZRZQ6GPPUCiWIUdSYHzOEFbitd/ZC0h1Pib9B8sL6mWBM1Gao38Rn5DlgPU9G2+xjxvj1N6T06YNRmESFlR6lrH4TjLfudfqPl/rh7RA5L8I/LBWip/wz/lOIyd8sdL4M1na7ZtmYzToKSyozSY8zu3kOWwxyhRaqyqi2VdIPIAsT4ukknBGR4c9cz7NMc/06nzxrMplaIQIU0afZqJAcTvq5VR5Nim1tX0LaWOxdkOFrSFrtzb9Ogx3iOb7tCecH6euLcxmSmoLpqBSB3iSKV9tZP923Vb+uK24QHIasdbDYbKPIDc+pxdSTVQIOLTuZXk+IuwmgkLUEuKg8BJFrblwfeUjbc4jmFVAHB7yobEVLMhi/hFihgwy77G+GaUwBAEAWAGPGlcMCVZTKsN1Pkfy2OA9N8rkZai4fAqy3DHZxUqOwPKDBjoAPZH1OGtKiFEAQP6+eLqdTVAfSlQ8x4abnyn+6c9CdJOxGPFCCQRBFiDuD0I5Y0Gvyaaf4IhcRKEHUkSRDA+y46NF/RhcG4xcBjjMBvhpJNUxYtp2jisCJWYmCDup+63n0Is3LmBIDAFeuxf7JQTsxPslTurdfTcG4jB9JwRaREBgd1J2nqDybY7WNjOM6w/2UlC8r9EgMdj4c56Hr6dRjsY6Bh5RUlQsW4uziNJI5jcf1yPXE4wPUy41o0lSDpkbEH3G8iYg8j62ueuqrqY6RzLeGOszscLGXTGa7ROMU5sAaWIBCmZPu2gN6Dn5SeWFmY7UptSU1T19lfmd/gMLquerVbO+lT7tOw9CTc4WUk8GjFo0eb4nTpWqMFb7m7T0gYXVuO1W/uqekfeqf8AaP1wDlcsF9lQPqf1wwpcOduUebfpvibnJ4KbVyLKiNUP21RqnlsvyFsX04FlAHkP9MN6HBFHtEt9B+uDUy6qIAAHkMBwlVjJq6E9Lh1R9xpH8X6DBlHgij2iW+g+mGKm2O4ooLnkRyZXRoKvsgD0GJd1iYxKMPSFsz1TMqkIo1NFkXeOU8lHmcQ/dHqf3pgfcU2/xNu3pYeuGVLI0o+y+wbmDLU28zJ1IfMH1BxGshQgVF0E+yZlW/kcWb0MHywVK8SEcKzE7k6ppWSAIjTFiOhGxGJ/uat/cxTP/CY+A/8Apt/uz/CZX03xGMeODKCeVhgjJrDyiqLlSCrDdWEMPhzHmJB64mBi8VdQC1F1KPZMw6/yNuvpseYxCpQKjVOtBuwHiX/1FG38yyPTA3tYkFwTzEramCIIkHcY6rkABpZRYNu6Dp/9xP4TccjyxNbiRseY/q+OxgyipAi3EGqZnksOTtpMyOvKPjEY5Tyeo/akx0U7ec8/TbBIp6SSsXuyn2WjYmLq3RhceYtiSEGYm3tAxqXzMWK/xi3XScSfqZVe4lTkUyqmAGshAhW8v4W/hPwnEnpcxZhMGJEHcMPeU8xidajqUqQCDurCQY6j8xBHLCvN9p6VMkA942wRLkEb6n9kjoRfqAcNwqkDl3EZ0XmREEe0pMkTYEH3kJ2b4G9zRnuLUqPtuAeSi7fIXxmc1xDMV2BnuVEwEPiuIMtvcWtieV4cAYVZY78z8ThN7WBtqeS7OdoqlUFaVMIpsWe5IO/h2HxnAxyRchqztUMC7km0WgHDjLcDY+0Qv1P6DDPL8ORLxJ6tfAqUshtISZfhpYeFTHXYYZZbggHtH4D9d8M9MenL9PUY6BgxipK2CTaeCunl1UeEAYuGPDEUsY+X9fT4YL8ZWgryRPHox3Tgds6gMA6j0UFvwsPjh2xCdJjeRzt6QPznFonFHesdkiebkD6LJ/DHe4c+08eSAL9TJ+RGJweKHlzZaxAEkwOpMD9MU/v1L79P/Mv64kmQQGdMnq0sfm0nBEYemKK4xdRzJUEWKndWEqfUG2Ifuz+6RVHQDTUHqhMP6of8OK6bBpg7bi4I/mBuvoQMPujLBLbKOS7uFP8AdEIfuOSU/wAL3ZPQyPTFUaW0uCrnYNuR1UizDzUnFgTFiv4dJAZN9LCR6j7p8xBwtOPA1qXJWBiaOQZBII2Ixw0P+GZ/gqNf/BUNm9Hg/wAWOK8kiCGHtKwhh6g8vPY8icFSTwDa1km1INdYpud7eBj/ABKPYP8AEvxBxBSZ0spVomDcEdVYWdfMfEDbE4wozvaRFlKY74nce566uTeaX88K1t4HvdyOMIuKdo6amKWqpVU2ZDGgx9/bblcEb4W5o1Ko+2eR9wWX4j3vU4vyHB3eTpCqYIJsICqJHM7YWU7wFRrILmMxWr2qvA5pTGlfjzP4eWLspwgmBTW3XYfPnjQ5XgyLc+I+e3wGDjTvIsemwa3yDfQ8+uE2tcjppizK8BA9sz5Cw/U4YJlwohQFjaB+PUf+fW5Gnb0I5jyI64jVrKvtEDyJg/Lc4ptjQtuzy38jzGOgYparJlVY+ZGkR56oMfC3zxJBUbmq+gLEeUmBPwOMp9Mzj2i8LNvkeh64peuqmCwnpufkL47+5g+0Wb1NvkIX6Y5WUoAaaixAKgASD08xv54DtO0HDVERXJ9mm3q0KPzb6Y89NzcsFj7ok+d2/wC3lgkDHjgtWsip0CUKCOoYy385JggwRBsL+WDKaRYWHTCteLUabOC6kTICAsSTv7MjlF/LEKvab/h0mPmxCj5CTgJoLQy4hAQMbaWUz0gj/wAfHBAGMtmOKV6oKkqincKsn5tP4YrbKvU9tnfyLGPkLfTC3TCaPM8Uo0/bqoPKQT8hfAv+02W/4n/I/wD24V0+z7e6gX4Ri7/Zyp/Dg7mChp3fW+JVfFGsB42JJDD+Vx41+ZHljlNjE7eVSB8nSVI9VXzOLTWAgMChO2q0/wArCVb/AAk4duMuQJNcFApEeydX8LwrfBxFN/Q6D646rjVpMqw91gQ3rB3HmJHngju8L+LcWp0VCudR3WlGr4gbp/MCuNmIMPkM0YVZ3tAiHQp71gCNAYwvXxD+7a3L5XwnzfEKlYHUxp0/uBiTHRn9pvT8cT4dwliQqgUxEgsIJHVVPtDz2wspXgMVRTmatSsJrP4eSLYfHm5wTw7g7OPCAiyRJ8twAOfrhtk8rRp+z9o/UDUfpZcF1AznUF0t98kaj/MBIqDyYyORGA0wqirKcJSncCW+8d/h0+GCKqgSwIQm5myN5n7rfxCx5g74rZWE638M+0sKvlqN3Q+pA6E4uTJqDMCeu5+Zk/XBpPg2VyUpnAbKrE7xAt5yTBHmCZxXWy1V3DAqijlJY+e0D6nB7UQYnlsRuPQ8vS4PMHAfEuJDL02eobD2WA3P3SJ8JN+cRMGbASlS8how3OolzZHVuzFreQMbAhIJHzjzwZl+EsBIpaesAT9N8ZLg37VKZzgpNTZaJCr3hAJVyRzHuQd/Lzx9TBxJaivxKvTaxIzOiMB5qmyNrQE8mXqOXoRyPwNrrouPIe5d0A1qJE+W8xvacfPateq4h6hCx7Kwgj4Xj44pvtWScaNHX4lTQS7hfI7/AOXfC3M9o0IISm7zzPgHzPi+mE+XSmCAo3O4FvicP6HA13Yz5D/XGUrwBoWrxGuQACqD+ESfMy1pPkBih+HPU9rXU/mJP02GNJ+4qostx1v+OLi3hkbb/L0xlfBvkRUeBsBsAP66YOp8FHMz6D9ZwzK4rotMj7pj8x9DjVkPRVS4dTX3R8b/AOmLaFhERBO2LYxFAdTdLR8r/lg0k0a8HmbblJj6HEr+WOV7Cdrjf1E/THu/T7y/5h+uGsAPTcEQrBja3snzsfyx7NVUpqS792vvTYHyKmzekHHzjhXbdqkg1w6gQErgEyRaKln3ifFysOjGjxYsgNZ0qAGQGUECfuQNSj+U4itS+SkoUMc32id7Ufs0vLxBI6qpsnqI9MK8vkHeTQQv96q1xfn1f12HXBD8M11kII0HxIFbUnhUEmdzcPZrjGvydNe7RRB0qotuIHT2h8sP/BOvYm4P2fKqHeoHb7wCtHkCfD8lw3ORUiGGsXs5LC+9jYHzWDi1qIJkXP3hY/Ej2v8AEDjmoixg+tj5TEg+oj0wW4xXkGMZSfiRNMr7Jt91jYej8vRgf5hgDN9oaSeHUC9wV3j10TPwt54XcQ4zUcsoAUrEod77E9VPIix9ZhM+fzOwVUFrggdZ8zyP0wU8eLFkqdSRoP7dZfExYDa6hd7WBOo4Y9mqwq1XXTCqgkcpLeGBspgNtFiPLGBzObRJLuGYgm5BP44+l9jci1OgDUWKlU63HNZACqfMKBPnOOP6zV+3FK8spo5fwSz7904FisSSSQRvEAKdWx5j44yHHePd6SqiUFvI3Ek+QIGHX7STWTLGrR90NrXmyxNptIufh5nHyjIceJQRFxz8uWOV6urOCbeD0fp46Sd1kMzdRKZIA3uT1kwSf654+qfs+7V/vFHuah+2pKI/jQWB9RYH4Hrj464765EsD4QLfnecbHsZ2fzKOteqj0mSCoG56g9BFj1nbeG09zePyX11Da934PpnEsyXpug3YR+v0nCLJ8IpA6rlrg3jyIPPyIOGTZouSVX5tEfKfh13wvrUmQs9Soig8iYFj1JF8d8Y0rPIlK2FBkSwgeQ/q+KsvUIYjSQvuk/gOYj8PTCyvxmjp8LO53GlAAD6kD8Tgetxp3GlaYvzd2c+sCADhrEwaV6gG5A9SBgI1lQuNXhYEg8gdj+WFdKjmHG7D+QBB81AP1xbS7NsbtE9WOo/njNmSDKvaCkNjq9L/hOA/wC3zqYpTN49owJH1wXQ4ECo1mDAkDkeYnn6xgunwumPdn1ONlmEtXjNc7aF9AT+OKkSu9y9Qz0tt6euNOlBRsoHwxOMHaazK1OA1Gkwx9WP64Sd1V/+jzH/AONsfRox3TjUA+M0uAcPzSfYVDTqWNzIBNthcDY3GAX7N53LLqpfapYzT8Y3JuBcc9xgPtRxrJVWIyuQag/JhVIv17sKV+RGDOBZfihUfu9HMMbeJki8DnUMRJPwvjgqS7s77i/gL4d2zq5Zk7+myjT4SQYIqA3AMbhibHD+h2wZ9PchKqwPAajK6mTdGMx6GRjL8Z7KcYa+ZFZl2MPrAHQrTJtbocUcNpL/AHFQJqAlHWQymN7gN1Olh064aeo4IWOmp4PpOX7aptUJpvFlzC6TMWiqvhbl7WnAnCu0Ds41nyb15H0xjayZ2kAKlM1qJiGYB1ItHiE6bDY3vg7h/F6SuuqaDAAQbqR6jlies3OKLfTtacmh7214JUerRrUH7thKkg8jceo3BBsbYw3anP5uk+gxJAP2cnfnESskG3lj6zks0lalCuJIgEEEbfI4w2c7Pv3rsU0qrqDO8SAI62Mz5zzwIa604ZdA19PfO+jM9keEN3y5ivMIQVVplmFwSDyBvfc4+8cE48lWyyCFvI/PGFrcMlfDET73IeRAn541HZ4oKYC2Np9fzx5H1c9RyWos/wDBVp0g7tiurLMo5q//AEEfnj84LTdXVF95gAN7sY/PH6E7S5r3elNifiP0GPk/ZjhPe5lDFqYLn19lfqSfhj2dJqP0u+Xqzm3NalI2vZDMJSWdCJKq2rT4pJgiY1f+PPD6v2mH+7pk+bnSPlc/hgPh2TRqzIWgKiWA5uSR8YH1OH9LJU12pk+ZA/8AcR+GKfRN/ZTfeRdR7mIVrZiqTBKzuKax9bkfMY5luzDu2p4FzdpLHbnzFt5xpa2Y0i4CjqzBR+eAqnG193xfygn6nSPrjrJnKHZ2mtzLfQf18cG0cmi+yoHw/PfAeVz9R6gUroBBIte30HPBVTTSBL1SNR5lRy2UASfQYIQjHiMDZKulUEoWIG8s364I/dl+6D6ifxwXawwJpq0RZwNyB6kY53y9Z9L/AIYtWmBsAPQYlGBYaKe88m+R/OMe1nkp+JH6nFsY9jWaioaugHxP6Y9Dfw/XFsY7GMGj4BT4zXS70SYnxL4vmVvY8rYbcJ7dqhGmo6HoT87GwF+hxmj2rrVI7wKwAiSBv94ncn9Nsd/tMVPcDcgCs3+I+QGONt9o6VGPTPp+X/aPV0/Z91VN41MV29AfyxlOOcTzeaq02fKhQhJL0wW9o8zqJiL7DGe/daQMMtSkfVljpYyPhGGvB+K1KE91WDgkGHBHwlZ/DCOSqiihJOxvwnhPE6y6sqyLTJMF6iKehBEFhcNy5gjA3Gf2b8U1a6mmqNyaRLX/AIlAVm+AO2Dh2yqEAtROoCQ6MGuN/ZOqLEQRthnnP2iEUicsdVUEeCpIsd4NjPS98LFxXQXuZm+BtFU0as0aqbNS8BjoysoB298A2vaMbKrkMyqmdOZp8oIpVB8CTTb4ETGPnea49XzGaWvmHQsYQBZEBRv6fr54p4vxLVKtnHYNMU1UhRv4WkgQNifjfEXpptroupXFPs+l0OK0XQUmPdttFQaGjymzfAnDVqSoPCYRVJYkxAAkkzyi84+bdl+O00KZdj3lN7FKgDqNoKyLXJER8ZGGFXtCEq1adKlUoU1LI4ea1Ei4PgZfADY+3EGPTl+xsfg2vjo3Jq6lXvlZpnUsA+RED6YyfBK4y1NmZSWMkgXMLIC+pM4KyfFtC9yaWiQSj0DrER7S0ydYAPITBtgXhXBDUZmSslQz7IYqVA21K0EH1x368o6ukoLjH6OTT+ne+5DPsdx5GFU1GTv6jsxpudMiFCxO4ABt5Y19Fa9RR44WLaOf+I3PqDirIUUSkoCy45ATfYm9jcH6YMHEHPhUIpHL22/yrt8cd0H4ohOKjJpEaXAFmWuepJY/M/64JNOjT9pgPIn8hv8ALFJypKzVqMAeTHQPkMUZrM0aKFlgmLQtifXn8DgtpK2CMXJpINXiC/7tGb0WB9Yxgv2iGrmHRD9lSSZ2JL9QSsodMCfM4b9m+GUqirmTUdqlUsxhmSPGRyMx+u2CO1fZx67IFqANHhL+9BsrFRuCbNHvRFscs9WbjhUd+no6KnTdmI4Bx6tRfuqlQ3kU3NywE+FgNyQLHnB5xP13Jlu7XVZoEjzxlOEfs8QJOZOuoVjw2CHUrAo0TrBUeK3p12OnHXGc5QSnycGpp6cdRvT4/vBzHsSjHdODYKIY9GJ6Md0Y1morAx2MT049pxrDR+YaFQkhbXtMAj/li2KsxmGYjTaSRSVTteJtuT15nqMRo0qlRiqppEXAEQBuST6c8GcEyQ7+kxIMlH9ARUMHz8CnpcY5nllVhE+JpCpSpl3qUgXruWlQSwCqi+UrcySWOwGANVUkDYweQG28wMNa+T7rL1qh8Rq9zMjYvUdo+SYX8LqAvJtpXl/XXAxVobN0zn9pvTIFyYMg2ueYj88OaPapNCoaRJUAFgYkDeQSQfW22M9l6BaobSb/ADPTriWoKsLdmkE9BMW8z+HrhXFMZTdj5+J0GgugUySGAAJJF5YDxehmMXpX1OGp1VUqoA8K7eoEzbcgnGZp09TwdhJ+Qwbw3iSKUDMETdiaQc+YUcz5kj4YlKFZKLU9mpzS5h1V6larUIIhCwZSJvBhWHpHxOJ1aeVdtWZXOatURT1MrQPZ0gDRYA2bljM5njL/AO6OlZsI0yCfCWUEqDzgT64P4d2tqJVXURqW3hBWYvJIMkj54VQksjbk8DMlXXu6dCq/d1IpIysKqhlHRgRsPpbB2azVapQWcu75ii2lg3gqKsSpYga9omCN588Kqva3LVXYlHpsd3UmSQIF1ZbRa4x6u+XrK6LWLKzByKjt4tKgRJIbl57emE2U+Cm+zT8C45mPDTqx45KCq2pTpmVFWndWA3DBjbGgocfpIxWoDQaFkBgUmLTVWdMgz4tJ8sYBeF1lZHp00IpshDJWqvNxMB2iQJ2HXC7MJUoVToQUZdjrLaXN5EBqwDz6RisNRx4ZKWmnyj7TRAKhwF5EtIIPox1MR5wMJeOVu81TbSQFiYvBmfPGKy/aVqLowYIlZRq06VAYEoWCzpqib+yTB9rDbg/alabPTdSsNpqFWgK20hGYgKxgeAi8eETJGrqucaop9PCOnK3z0B8N4sclXCuZpEtaCYDxIsCTtYRzxsMzxFMwKb0FrjRqINWmUDWtBa5Mgbjqd8ZXj2SNViaRNQDaZ1iLmxuR5i2GnCe0iqncVCraTpkGLHYqdpHQ+mOf7rlDadv2FHUWqmmvj55wfQqNTUqt1APzGJxhbwXMQi03NwIVuTgbEH03HLDPbHqaepvieNq6eyVFiUcWLRjzxWKmJd5hmTLNI6Y6EAxV3uPd9gGJOAcV6MeNTEdeCY+UjJfb00a4pUKYc3N2XWSSVPIrvGMnm2Q8QzGkyqICu5utID8Wa2N32ZpDMvmarUy6u2gaWQFQbgEkg+yEFpBjGX4n2XzNKpm6hQF6xK0lldUF1uRsBpI5+7jmhJuTwXnFJIjxjLkZCmujVrrUxBBjTTpPLWI2Z4BJF5EYyzoFqVbWWFgWsq/0cbrNZOouVydCsjd5TkqTPtVTqaCD4rQvP2jbGL4z4KuZA1Wqug1jxeHw3HIiDbkBhVjx9IZvmXtl/YvJanqOQD3dNnvBBI2sbdT8MLc1klRkHMqztyEE+EAcvmfU43nYLJ91w+vmLhifDAaCEHUCPaY/KMYXOaqlSqVE30jfZBB3PQHDN9AS7Cc5VRqydyUMU1uIEtq94nntM4sohKVeixj2apGmI1azETuLwPhhNl6ZAI5lB/zG0ztuMGZJHNXLq4hV1R5hTLmRvcb4TbtrPBln+/IfxDLqtKlqg1nqsz9dzPkRtjPZl/tqh/ib8cWcOqFq4Y7s8z6mcVOJqPFyWaB6m2LCBnCFVj9oYQt4zF4UEwOYkgC3U4ty9GmRVd1MLGlQbyYgSZ63x7gtI1KqKRepWAIi0sbiNhzxoP7P05nOh4Jpd+xiCNSUmkgeuEbpjpWgDiHD2yuWy9QVWFXMgtoAgKA1iDO+w25npdpwbjtRhWV3NRkWFDKpDFFJ0wRJ5ixn1wD2vrDTk15pSRfgpLEfOp9MF5OiVzhZLCmoNr7Ue8PzIHXfCzimNptopznaGg40ZjJBCjMpakwWIPiAG0z+FsHVky9SoXp1mpPmEgLVpncyBdZHtKDGm+EnE+GFFgSRTOYpieoLSfUgH5HDXNimRdI7t30Ray0C0zMD7RgbfdGElFLgaMm3kYU+G5iEeloq/YsrGmwfxpq7ptJuT7u0wYxbS46Ld/SWdCOVqISQNehwZ8VmuBqHhJ6Cc/UoA1FZSQGqtUJEiRF1EbAxP+LE8nx3MlFmr3lMqzaKqh/CuoXLAiTG3Mz0xLZaLbqZssjxQU6v2UKuz0XcshknTpJGpfZP3oKm+NHwrtW/fFKynuSPA8SUa5K1CCZHIGBsJuTHzH+1Dq+1y6M8AlqLlTAYPMElfb3tzODctx9UIhq9KLeNdXsiN1M9CTpxoucXaC9klTPtQOOzjAcF7f7KzpVHODpcWkWaC3yxs8nxSnV9lr/dNm+Rx2w14zxw/TOKejKOeUGlsdnFSuDMcjB9YB/MY7OLkiZOOTiM49jGPz/SzmWX3RzmRMnny5YZZbtZRVQq6QqmRC7SRJ+MDAVelWSNVMLOm7aVBJNt2v64muTzBMd2txq3TaAZ32IIPnOILVfSHeku2X5rjmXqsDU3Vi27jxb7BhtE7YBZ8k0jXEmT4mJnebt1xQ+dYIHKqAZiwkgeXQRM45kOLaz4EUkKQZUCZg8+dj9cDffQXp12Nsln6Romj+8MtMnTpV2CkMZmJgXgxizLcNywot3Lfat4Vl1IuDzIsNREnythZlKb6qnhWFgkgAgEmbEAzuDbrzwVVrNTJ9kQQpgczHPTBF//ACcRm7KxVdiPL9n6zZlsqSi1fCCS40qNMzqFiACNsbDjP7K80qhqGZFYhCoVh3Zg+1oMlTPnHrjMt2kHeoArytSDsJkwRFot1+WN5k+KNZUZxF/eA+tj6YbfXKFr0z5s3AK+Ur01zFM0yfEskEEA7ggkGD8sRyHA3OYNJwuqTqBZI2ncnQeWPpXb7ivd08rU7vWX1DlYwp5/HbpjH0O0+w7pT3zQoUKJIIExpsCSB8CeeC2+gJLsq4FS/wDi27laaCnX1AO6tpVNQgMWXXfSLXvI54a8Hzk5zOM6I6uai1E1FQwcgOFJc3J/iNifUe4Jn2rVaiUqKIabaZGkfeU+6DeI+OO5LiLvWrrTWnSakWLVJpgytrEQWYm1iZnocLmx8UZ3tAS9eoWUAIF0gMpgPUUrcEg+E7cvKDjScOrTmahVQdZpKQzqLRTDwxMXAawM354lx1Fy1IVNFOoWuVFNUEgoN4Ou9SJgXDeeGnDiHZT4VuTq0hmHdqsGxEQW0i+A22gxpCDiDipRzB95cxmnHjQDxLUBBkyxG4i/lirO0hUqqpgBl02dSYNMydMytyfFEYPynFO9oV6nc04ois+kJOqIEtsBq1NJuYU7zGBKPaAtVpzSoqT4SxSSoUEmDBtyA88aVs0WkwWacrBI+0qgQVICeK+5k2WIt54NoZSmtJKZO6uCJGyU3nnPtNGI0uP1ArALSH2yKoFJYYEMWZgeYBt/Ng7L9paoqHxUwoLtIopOgU2ZjYblgL898I0yiaF5FiyxJVh8FILH5Mfngvh/B6tU6aaMzjUxA3gQpjrvsMdftDmzTP2rK3iJKIigRSW233pb0G/LBPDe0Wao5l3Fd2iRpdtYgVWGxtyF/wCgEvZm/REcEeCr0HMCDNNuQXywVQ4ZUpL3iM1NabpqBcQsnfS86BtcRvhfUy3euwaajs3MkySw2E+uCqPDEpkU6pSida6hp1FTA9oL7JMe8Qb4iVvBtF49WoyGSm2rU0h9ix1RMb3iPIYYp2jXQGKOJMRE9OfS/wBMZ+pwim49to3ncbHaIPngWpRGktTzOlR4t9ACmbCYHI/THoLUdHn7Pk0jdsaUSFY3jaLxMX8sS/2xodW+Q/XHzirnKnd94XsznRvJAB8fxggSJtyjEf36r1+v/wDWM9WhVpyfaHPFMxl3qLTqU11DTGutpUFB4d0kmIsJwTXzNJFdgKBZKbiBUrHwqoWPYCiwA35Y+cUarVKqAsWJZReT7Rgz167YaccLinV0ggtV0wAR4CQfK1owehuWEcUrZdMk6nuWqhGVZ77WC1oAUd3teSed+mI9hzSpBu8Clm0BQyFxsxJswjod+WE/aGp4WEi728wTbbY+U8sW5BwouSIiwE7AiR03/wBDhY4ihpO22a6nxeitR3ZVC2VVFFCLaQTpLeH5nFfFOMpVFILMBy5HdUkMU15aATuYuYkeUYQUqZr6SlOo6yNMABT45NzI3EW23xfk8tUNfuFpgOlMuwYyArbltMAMZHIxbbEqwUtWY7N53VWasN2qlwSASJbULAAW8gBjYp21Wl3a1kMsisdMW1ExYmeU898ZzhnDy1CrVCB1pKGYGIhn0yJm959JwPT49V1jQBqMILSegA/DFJKyawabtN2mfMV6VODooKCoi7MVBk/RQB+eAOGcPK1aTOAvcszAtEArVlQyn3SNrX9ML+EM1TML3hkmBaxifLY7+eNj2RoCpxEZcqQtIVWaoxksBTJANoPhYbn3eWNlYM6EHZziVWm1RqVQU9TszGI2YncA6d/LHuEZk66g1FhUrKDEnWS/h+bXxoOwvC6dThmeqES0hEP/AKkqLbTLA/D5icDyAGcq0aY9jMEU5BN6buqCIMk+Y5XxmFFHH6X2VQaSCnc6p5a6rH5mL+gvh9wrKutN2Knw5UVAN5arq0o1rToBLWiRj3aPh7jhubqv3cnNJTaBeaTKhCkGIBBFuh+Ghq11p06waqiKamVpnwx4KQplyBqmAdc2uemA0FHylqz06dWmNI1GsrWvCTqjy5D43xHNtUZSdRhG0r7sFkc2Plp38ziNWujLVdnPeP3sKFn2mJLFtvLngmqKtXSlGlqCnUSQNJIQKskwoiWt1k4boXsKy3DyKUMQDTr05kkmXVF53PtMf8JwZRpKtVioJVatYCBbS9NmA2tYW6zjjZUUwzPW1n94ouGAliyCw3hJeoPOAmNWvEqVOk9M1AzkKtgt3WLQotZG5cvTCOmOnVCvI5V6uXICBFtqd4Uaf3cI5k8rcuZ8sDP3NNm8RzFSSTo8FMTU21kS1yvsr1vhPTzj1aOqqxYgkamkwTQAIAHWTsLSZ3sblV7wtpudUARJJNUkRE9MRapFU7CP7UrK4KN3QDzppDSIEnxG7PeNzHlg/OMShaqC7tDRzJMQWi/Qgbm2wIJFdlp9GqTuIKUyPo7/APKvmbBhRomnRZ3BLFWbcyAwtJ31sLzMhZ5m0WWXA0zGdJ0oAtlWSJEnSASYJUgXiIn0iVHEezlSp7Cki5LNUUx4liFa9jaQRvzg4Oop4geoBJ5TEz6AX9Y8sbJ+GhFRmBOlJCxzNzb3jso9MX0rbbIaqSSRhX7OMABXLKIUqaQ1gEEQCFYEAattudztZ/sllv8Aip/lrf8A68bavkkZYIEmxOxjAv8As7l/uf8AO/8A3Y6KOcw9LsBVY3aq880pqp/5m2jCzM9lv/meWymlxrBqVQ5WSo1EC1lBCEf4vTH2tuLUpgPqPQXPyEnGH4IO/wCL5jNKjNoBprsNtKidREWRj/iOGdKgLJk/2h9k1ylGgQKal6saRdoVSSZ3iSAfVcGUeDMnBi8wazaQpUk+N9GoMGsNOoxp64L/AGxZl2q5Ok+kf3r6Zk7BQTyA3HPY4MrZVlyfD6BJh/tCpiw9b76yYt8IjCt0gxVmk7JdmadLKUFKjUqCTPPmeu5Pzwi7P0qXf8VzcjepSSCCdNFSPDNp8Cm/UfHYApTyzVqknQjVDqJjwqW2mOXTGO7NUu67OVqjRqqUczUMmPb1KL/KPXzwzAj5lwnii0cnVS2uuaKXPuBtT2NosB8cLOCENmTUMAKGcnlN732E4t/cC1KwJChNom+8TYnTPzxdlMhToLV75oD+ELbVpmb3AuOk4S00PwyjJZhadVnTxBAD6nG24B2hVqWdqIftEytUwJnW4WmsRv4mGMPkmBdyqaxaFVTfpaD9cbalwYNkfuZqq6kqJAp0tVw1tLVGAHkNQFiMaVWBJtHf2e8SCZRKQBctnaTsiAsxp0kL+FeZ1KogX35DBfYbKVq2eztakEU061Rz32oaZquwkLckaTIkRe+Bey6NlWorTdGqU2qkGPZNZFQkyYAASATHtmZwNlOIahmKlAQBUXvSf95UqO3IbidR/C2A5IZJh/EaL1uE0wtZjUrVe9NDUAqA1HdncnxFiYME7tYWwLxKvQbL9zVYKe9aqdPiLCXFNAY2VWA9R54j26yvd5eg1A1IcfauSYMsFRQYAG1QwPKSbY0fGeG06tNA6FGyeVUhWXwsah0qG03JLUwd9osZgCzNVgwNDPU6YL5XLa9AJL1BqgLuSDYfTHqvF6jV6TGq1RtQmmiaVEAQsmAzBj7MRte9l+YqRl9JLNDVDpkd2JOnUon25NrbemLOL5BV7p0YBnVtSlrq0jxRHhRlK3vcNhkkB/AyziMGqyIUZqjqBNpEapB2M6RJ2kiTgvLPFXxXb98WW3H2VKHB+8fEdjG+4IwFlc21SlUSsCC+Yy+q4kSVDEiYPhFrczcCQS83w9xmHLEhe/8ADUWZdtOn7MDYEydV+UYVjIWcLotVpkqLqULEmAq91HiM9SLC/phtQzoUPTp2AgM8DU8ySBHsJvYXM3wu/fg9PTSUUxrXTBiPsmNydzqIkny9cUZJgs1SfswVsY8TAWAF5uWJNtIvuRgNWa6NVQoKiiow1lv7qmL6rkFiB7o5D3iI2BwyEkHSSxBPiPvVGG/z28lxmf7TenrNW1Q3P8CkCAANiVAtyB8zjWZOiNChbkHxH+JoA87f+3HNONM6ovFjDs5kDVekCPDEtzsu9+epoHouNX2gzyUzTVzpL6gsTMiCduUEk4E7B5ILlg4OoMIU29lbDbY8ziHbOsqmiCag/vTFPcwv8w2JB87i2+OrTjthZy6kt0gpcpUESCbdRgT98GGPEKwQKFZtRVo8RPRhM/yn54X98v3V/wAoxQmOs9mxQo1KgAApozQLeyCRsOvljHfs+qaECkEuxao0XsbX6GVPLmcMO1ub76j3NOwq2Zj0VgSAJ5xEnCnIZ0ZYeDTTJVQ33iQLE8yTJPxxNyTkneCkfFNNZM/+1esavEKSL4u7y86QPEC7kw2+4C7gYbmoHzFIr/d0MvTpi8nVplgbzPiidvD6YFzPaimXZkDVn5lQWIjaSAY+MWwHUz+ZetAC0tSmGJDTBBvBi3KWHteuNKaAkzYcT4iKuVbLsCqVFNNn1AGD7UWO4kfHGT7U5TMDIrQy9dqlFoo06Kooimg8TVXtNxAnefI49mKFFbVq716hEKqtCzMH2YgA28TESMZnjHbfuyadKl7MrLGRItFrGMJum3gbbFLJWvZSrI11RTSALeIybRMiPnGC/wDZ/h+XUGrUFRzsrHUSf5Vtv1nGX43x2u4QNUIJGpgpgXJ07eQB+OI8UBHcoASwpiOupiT+c/DDqLxbBKSzSNJS7TB3WjlaSiSFkwF3jYb40uf4O4coXDBctmKzaTI8I8N2hW8Qb3Rt12xXZAdye8YXRwYPMqdvx+WGvH+29XMPWCqUJpd2xkklIJ0gGyrczEEzhXFXgO51ku7DZWkmTzDVq3dNWFNUe+oBCWqMpgkWIHrhFw7iqUKNRiqVGLhkDE+6WJbTIDWix+9jmZ71aAAgU2UKJ03Y2IWRJ9ATG8YM7I8BTNVKVNwdJp1S0GLSgsfU8sF1ywq+EWJxB8xkK9WqfazOXVBYAEd6z6FFh7kkb/DG9rcRLV61VpUO9OkfENAFCmHWZjWwqE2F97HfGT4/laVHK0aVPT9pmmZdNwEWQFJN5ErO9yZMjEc1xl3QFm092tSojAqCA/hpgKAVTwEjURqPiNhBwrlf+JlH2JqeeVclUWBrZWGoyxOqoCRey+BGvvLAWxdXyIHcnSKhYHwKL+OnqBbqQzqZNthywXwfgxbJ6axFKkTrZ2EMQqEKFJNhBY3F4WAcHHOrSqZUUx9nUDuxYEsUo2+R0tymBg36NXsCcKhdm0uzZhTonwoXOlZ6lQSb7YrzNRnrOCdVP96pqGMghTTMBeggzsJkYFqEhnKewM1S1WN9EC8C41Rb5DBNajUq1np0r0WqklxAC91SVJJ93TDWP+uD/IALh9HvKBGoU6KsrVSTDACj4SBuTuAOp+VFfOyQ+mFUkUUnz9tup5zzPkMMM9UQ0VVCRTpkFSY+2+xaS08+QHJcKKJ7yoJFhJboqCQfQDYeowyyKSoVCJqkknUdM825n0X8Y88bbspmtQCkgMTN+r2X6X9cYyvVWq5VRopiwG+lADJPVjuepOH/AGSpFsykWM94fRbIPlf44Eo7hlPafcOGZZaQ0JZQBA5C94+N8Zntz4mCqGaaNZPBpYgsU90st4B5zfDTLZgqN8YXtbWarmGEAgKqn/HUAWPOXGKy4ImxyVBqjoW93TPnIiPkThz/AGfT6f18sWUsuEkea/8AUBi6MAJ8jzH7zUH2jpSU8h4mHPeyj5tgbL5SiWOoVMweYEv7VlkCKY63G2B+A12zGYcVz3gFOQG2ltzGxwbwYd+mZNXxd1GhdkHqg8Df4gcctU6L3eRTxLtmBVajQojwnQS0EWN4C236ch54Z5LgjtorVXJAUBdUBRsba/D09kVNhcYxvCEGuqYE97GwsCTMDYfDbH0vsTw9MwC9cGoygxqLECDAtMfTFKzSF3Ytmez2c01qlSiO8/d6DQVDQpKt4usDULwotjB5XLa+6Nz44PTdd/rjf8Uc6M6dtVZKZgADR9oNIAsohFBiJjGTDTmKanZYIAsBcbRtgp0mZxtoo4hk6YrNVqVNiPAo5AAfXyHxxOpx9nqKKSLT1C5EaiBZQSfMDcnBK0h+9U7DxOC1hB8JO22+EGTP/wASnkYHyOHik+fQkm7x7NHwKksUjU0MO+lg+ohoD2bSCxkxYXPljSPXZOEZjQlMLWqMWJAHgJkBAWmA0AAEkE7GL5Oms5a/uu0dOm2x3xoDw2m2QzNRll0SiFJJsDp2/rmeuJ3WSjXX8AFLJUpovWYUlVQQ0FneJ8KDlf4eEzO2I8N4mtHLBSwQsko1w+sGwUgEkGYIstzJxTQE15IB00pWQCBtyNsDZemDUySkSHUK3ozgGDupjmII5YCzVheLCuF5Ktm3RKKlloMBJICqJaWknmwmwmeu52i8KpUNEgO6rTpnbTJJfUF6xzMmFG2Ce2VT91y7/u4FKNtIA3IHTFFeoTWY8xWqQRaNGVAWI2gYC8wvxM9n+KtWybvV0hnpqAATANSvMDeW7tIm06jfE83kCa2XDMNGnuwpIjxJqqG1wStRVjeZ2vhMjFsrUBJIVqECTAinVb8b41ucvVy0/wDDdvj3KXPWwAvsABh+EhHyxLl8pUrZnRSVnp16jVbbEWYMSLAgz5b9cHZqioU08vHcCpVbNVGMs5udI2JUEkDqVn1J7P1mp8LplCVNStTRyDcqWuJ3HwxDjtBaNSjTpjShfMsQOZAJBM77n+gMTtlKRmc5DU0RE+z1ArHuzlqhCE82Mkz5YqzvCjSofxs6ioOkoWC/CJPmfLGg4Hl1IpEqJHduLe8uUqkH5gfIYS0fHUQPJDVvFfeZk+tzh92aF23bBk4Uy6QwhqoVr8kIJBPqJb0Axs/2ccJZmesJ0zoSZ2Hr6RhbmHLVs0zXIDgHoNQWB0Gm0dMfS+wdBRkqUDdZPqd8PF2yc1SCmpkcsZa370VamTqzOVplw49qe8UaSu0Je+N7WQW9fyOE1KgrZmqCi+Crl3XwgEMWYapAkmLX6nFJExzXrWJ5Sl/8a4Iv0wDmfZf4fiMM4wAn/9k="/>
          <p:cNvSpPr>
            <a:spLocks noChangeAspect="1" noChangeArrowheads="1"/>
          </p:cNvSpPr>
          <p:nvPr/>
        </p:nvSpPr>
        <p:spPr bwMode="auto">
          <a:xfrm>
            <a:off x="76200" y="-1154113"/>
            <a:ext cx="1914525" cy="23907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0536" name="AutoShape 8" descr="data:image/jpg;base64,/9j/4AAQSkZJRgABAQAAAQABAAD/2wCEAAkGBhMSERUUExQWFRUVGB0aGBgXGBgcHBodGxogHB0gIB4aHiYeIB0lIBocHy8gJSgpLC0sGB4xNTAqNScrLCkBCQoKDgwOGg8PGiwkHyQvLCwpLCwsLCwsLCwsLCksLCwsLCwsLCwsLCwsLCwsLCwsLCwsLCwsLCwsLCwsLCwsLP/AABEIALUBFgMBIgACEQEDEQH/xAAcAAACAgMBAQAAAAAAAAAAAAAEBQMGAAIHAQj/xABCEAACAQIEAwYEBAQFAgUFAAABAhEDIQAEEjEFQVEGEyJhcYEykaGxB0LB0RQjUvAVYnLh8TOCFiRDkqJTY7Kz0v/EABoBAAMBAQEBAAAAAAAAAAAAAAECAwQABQb/xAAuEQACAgICAQMCBQQDAQAAAAAAAQIRAyESMUEEE1Ei4RRhcYHwIzKRoVKx0QX/2gAMAwEAAhEDEQA/ACuI03Gars7eE1KgChhsah+INPh2/vabTpZLiCp1K3i9pvIwTxhfHVZhI759gf6iP2+mF/egqqC5BO4Fx1vsL485K5bNXgAzmTTSBcAGwiZtPO8eWF2erAjSrAgKBcyT5G1/79cEZzVJKnSBPO8+vywsqXIJKsI3B5+Z6iN+kYagph3Dqw7pkURUDEAgnwyIn9bc/XGueyOhRq1MzG5PPE/CsmGrEXmCdxF/T29MEZ3MotTuj8fOSYXneLz5efLDxrydLZq+T00pkg2sLASLTy8/+cA1azKwKbjk1wfIGdvMfLE/HM8SAtNWYH8xEhfURaOXpgKmHgF9IadxJHrHQjliaidYwzC03WULKx/KDpM9DYgYSU8oxJNQteBpkhRebjnh2KqoyGopKkzbexExPynqcTV8+jsSl01WDDxQLxI3Iw8UBsGHCwzqwqFSoMRDL6EMIiLYEqU4dg4vYjnblHWME/xHeOrwFA8JpmxHL4gIviXO5fVBAgi0QDpHtaPMWuMK0GyPKnS0AyN/mP35WxHmSNTkfELkSNtN9InnpnE2SphiyEAbRAgi/wBbxb1xvkKjVdSkAOjQYvAj5xb6YbjoB7lKxM2pkxIA2kTB9LbeuC8xwt6kLrKPZxcGbkRdtQEDY8sKaeXqiqp0EBLEj+m4J9Nmti25jJ0yNYkuKa6mvKyZtfaN5xFr4KWVOvwWrqgt4QPHIgA/fTzm+2CuMcBZKKqdA0AS3hlriIMWW8WvhmblbyqxDyNUTcfLrt74k4/UaJ1a1tAAIIIHTaLYSURosqSoAVlAzbMDJ25mTMfPHvEM0qoxXTTZ30ExAASwjzuD88D5mq+oAWYTc8+kW/bBWeDGkikiVGpgV3J8xa0fTBUaQPITw+i0BqhPw9F5c7c7z5jEvDgF1Kfi/LAMRuJG3PcYH4JWSSmoyBq8M7AcyLSJHlbDall0Bv8AEDfTta3tyOHV2KKM+Shi8byIiQ0fLz8sENk1qkXJ8QOnUwHiX1A2x5xKiXrKAWYelzJvtaxgYyhTZjdyqEeIATBHTnNunLFqvRNumbNlaiUQpZGWQV0wG3mDI5bc8A/4YrZlamqdPtzJUe0/TEnfnTIVnWQpKxPiJIEnbr5YJpZZh8KwDYKYBW4A+ZBxyi7BejejXABpjSHAuCLwIMj6HAmfygaSpud+UnnaLGcF0VUVBJlgIaIkTO+IKlAusAw02LEAb/DP2wZR+Dosl4WGLahBUKbHmfbmLnElKs3eNOwAJvBFr/SThRkszVp1lVqZ0wQ14g6jvHpvizcL4E1diyrIMQZsBpjf+zgVa0d0LK2RepSvNyxFySevzC2HkcIv8YCEoyRYaWF9ancHpaPrjrOQ7LpSA1HW0RJsB/v54qXHeB0y7A2ABCDkAZPITvPzGKKDhtk5SUtII7J8LystVADMDKE/0kBgRyn7YeLxSUBYaD0J2vb9MULsrxM0mfL1LMklfNOcf6Tf0J6YaZ7iOmxO+NClog0E8d4tAHr+mPcUrjvHBAHmOfrjMLyBxZ0XN5gd9XFwO+qWg38R6YjJUyUGkizSt7j2N/0wTma4/iKqsPF3r+kajG08saZjMkVAgmDDSRuFsRvyN/8AjGLybkhLmaTMpKKw5TYSb7GDby3vgFMwWQNUVdQBmOgkdAJ843+jfP1m77ckMxEQxg8pOwnniu5/J9zX1lyqOdVjad2EEx1OH7R3Q44fmyb0l8P9TGCfCIkRFjO3TENbh/fNUq06nijxG55QdJj+4ONK9IO1JkLMt4M2O1oG8jlHLDGnlBqlnYNqACgEA25k8oty5YWgi7IUatKA+upTJ+I6dS+t5j2xNnE1AmDpI0weZ/4OJOIkhyQBYxG/lEmCRiM1QlJnbwAklhMiOvlJ5+eGTAA5XIoAVkkSIm48oHLbAbcAZ8yHNQxE+U8o6CAflgv/AMR0dB7sS62B+LVPOZn54jp1y3j+F1FyJGocxE7jce+O6OoMq8KprBY1GvI5bGbbQBO/nzwRTR9OpvF4tIgRboeUjfGUOIU6jAqSG2IJM7bwLbY9YuHdiZW1triBEAzFt/O8Y7ycL6lJlqB7kHc9OUWxPl80VzJZQNVSPKbSfffE/fLq6yNh68pxYBwWg2S7+pZyRBB2YMQAANth8xh4q+hZSoSV6TVDqDSpMFRO0CLjb15ycG5fiThQgbeBbYrFxv0/XAWTqsrsjWMEgyLjf1ny9cSaYjlpb6Hl+2EpWNboKy5VQLFw7ABtyvKNrRz8h5Ynp5TWCfjk3jeVmOe/L3GFxrsH0JAaNRmwEee22HHD8gqIHYfCW+HcFo1Qf+2ffE5IcVV8hJYMsFhBB23i8CNjviPM0XUL4CQBGkReOhPkR7g4Nq5xS4YbQbHoDfz2i2F/FeIhUUsSTEQCS0TMbSARubbAYGzhhl6q9yCoVSwggeoMGIiPY3x5VyY1eZE6bwT+v9jEOSK1AzAsA4BKkEEEne9zscGPUVYDnbnyURP6fXD8b2CwWqjJpKBQYNwI2PLlvffbCX+GCuwYnqDzNhY/X64tdXKWkMSFFo5yZm3Pzwgr0ixG3hJP7SL2vh1pCPZLkqBKwp0abgWG/OOhH0GIalQ6Qx3vtebnaxEH9MGpkx3ZZgC+m0SIAG1/OfnhVmqfjCqSZgLpUmZ/a8j16YrFE2R1s9qW8AgjxRBIgx0B3gYNyOSNclUVnJ3hTBm9+QBBmSfLDzs72BLpqzBKqTIQWJHWeU/3GLrk8jTooFQBRHL7/wDOKqBNzK5wzsSg0tXOoiPCLD3O59LDFhSmqAACANgMR5jOaROFWZ4iTMnnh0kuhG2+yXi2abwsmk6SLNO3MgjnE7jFZ7R1T8axKmYOxHMe4wTneLRzxXOJcYmRvPLrieRoMUJuL5cVAuZpErpuH/pI/K3n98JM7xV3axhiACthfnp8j88MXWoC2wSrAZSLG0z8hy2MdMG5DgqIT4Fk8zcxB/q2viSWh2VriHZysADUhCYOncgXF422xmLLxHh2o6QdoPKOe3ljMByp0Mo6LRxqrUFWs6oWIquYAAtqI9JwTRq64YHw7bXkxI+RJwTnaLa6wJB/mOfM/wAwgD5EfLAlHiVTWFWmVHNokGL2/e22M77NC6IOKZOSEZjTZv6D6EXjb9j6YEzGRFSkKbEsSQSX0k77iOvn774e5/MFnDE6VKyYBE+vzwlrUbiqGjSfDNkE2iOQ/XFIoDBctlRl20FpG6BgLHGVarkbgseQImwtE89ztz5YIr1QW1EK2nkpBi3/ALh/vgSnVBDG0SbEbReIG5jp9cNNUciFa1QSrqQfDBbmY29f73OCMoxHxkOP6ZkyN7QB/fPElJppko2on4QGiRvzHKCL7e+B+5rH4nCnoq72878t74nYaJcoikle7VQSfhBBHSeo87bYky+RDuIBUT4jsLXtt9pxJTqbjTPuP0+0YNQtEkkcoUbfP9OuDFLs5kOfCB1AIlQRA5C1z7jc9cKf8Sem7hgNAgoeRB8j6bi2JeO5aCDdDpIsZJufTzkX+mFeVZYAJJA/KVuo6Ae/sRhZS2FR0E1eMCzaJB3EbXtF8GI8IFJgBtQ1XC6rbfS3lgbL0ELqjBouVkRy2uY2vbpgqrw9awKK0MmwABETF97235X64Kk7BxJc1SZouJWLyN9xt6fXENI1FeCDB/qPhPzHhYdPvgijw5kUySdiQouALb7m+CqmWUNYkggjT+UjrHlOO5bOoKp8SRacGwOxIgz5W6csCnKvXVfGdKxpaYM85HP1vIjGo4dMQoMWg/Ta3Xb64L/hCEgkhByGAwoBypkxIsrHzF9rkkTtA6YHzFJWRDflMWtG4i3QGDOJ2ztJQPECRvpufSRf2nFl7O1suHUwADe8GP2PnhW1VMdJvoTcN0QNXIERuYnna/X3wfQINXSD6fK0+XniwdrM9lBTKuaYqlCU8QVmi0WBJF4va/LFbyNBgtwdQA33uJHzxeuJJ7GJpeIm5FhHWxm22EOec6gdMCDYRsP7F8WiXNMQAXjwgbyRePYRifhvZIKe8rHU0fD+X36ny29cMoOXRNyS7KXmKtVKKsdn1CQmpQpU/FEMR0YHcCx5s/w+z9GpqkKaifCwJPhPSf73xZeLlVExI2I6jmP76Ypx4OMrWOYoSysp8Cx4gTJiedtuRxo6Idl/q56NvrhVm+KQYm526SP+fphU/G1amrowZTIkciN1YcmHTCLN8WLGFBJ6C+GlKhVGx5neLgc8V7NcZJMLJJ5DGlPhtaofGrAehH1OJX4U6Lcoi2G/UgD4ZO5GISmy0cYHVyFQwahifyqRMc+cY2XKojyLJ/m3ME8+hxYqPYqqxuRcWIi4jqSI5YYv+H9RF1owdogrP22nEHd9lVS7KU+QBZSpBgkkTZYk/wC3S+JTTLajM2B29BsPX6YsFPKlQaYpw5JDSLczt1wroZfxnw/5WMxA63+2CpHNIW1slI1ExsNp6z9cZhlxGuPEqrZXF+Z8PyxmJyexorQ8rAtVrqIY944K6o3YkTv0F9r4jyuWAIJAE2IEkDzn3j549GbNKtV1Q2qq46kAsSPPzxKWUXBg+Uddr46S2dF6FmfUc4IBg7mD7+UYC8CyQqtIiLj7cxhhWI1VFJ5T/f1xXzmRqkuWEm0G0eZAxVAZIc5pOogX8MHf2641zzoYhtJb4QLyRuCOcjlvjevBJIFn6i49CcQZygKiIsENIam0QPYm02wJS8BUQjTT2RS0xqmPcD9zjBxJEEabgwQxiI5Ac8ArkarKSTfoIGofvz/XEi5XuwFq+OWAVTsvqcIMTni6uRoFxcmwEbRYmRz2xvm+IwEC+EQYCxcnlzPuY2GIa3ZqmSGEiR4YA8omSec+2Mo5UUaiSGJeQZMiQ1gCBa18BHEgzJMa5MrzYD362xGMoqsQTLkzJIUGfcfSdsbZrMhzTDCSrwASTOxNt9z7WxA+T1ajUJBDkgreVHLSTHL1wGrOTIanZ1jqLPIAJWD4ibxfyj6YsXBcwEpaQpZ9IDFhuwLE23m/IxtfGtJe8AA1SylTAIEFZ5D7ffBdHhlQoFUEPBgEQfD5GLc8GMWmc2miY5ttB6mPyj9/P7YLyvZmvXVqngQE2XURPyED6+2FK5B2bWrIAJFzM3HIehvhlw3tLWZBTQXG/KI9fS/vhJ5YwdPf6FIYpSVr/YvqUXpakqEoyyGjryI6+oxE+dIUMPhIiOe8T6AYsnD8gvElFVmKlDpW48YFibiRcERiTM9jHQGEFQQZ8Zm+9oX6YbvZNunRVFy6owCoLkA+9xt6YHzGZFNWZQAygwF6ljBi0gC/nfD6pm6VMkP3NMqZhiJBHkxJ+mPadcZgd1QrUFd1lSihvY6QBzxzgsiqgqbg7sqvB+zaZh/52qtU1f8AUmCVMch+UDl12x2XLhGRToWwAEqDAG3ywg4H2SFJ1r1PDV0kMqHwGecRY2mBacPauZjbFYYJydydL4I5ssXqJ6tCnTJKqqk76RG2Bs1nRgLNcSAm+K9n+Nb3xt1FGamwnjOfkHFTq8aNMkFddNrlZgqeqnkfoceZvihc2/vn+mCMjw2i4K1ajI5grUAlBfYrEwZB1ee2M8p2WjEV5aDVLJmRTDxqD02LHoGSCjHoSfcYL4P2yRKtQLRmixvOlW8P5pXYmRbltgTi3ZutQ+O6tOmoplW32I9rb4V06IWfO39/LAb8DJUXfOVKlca8nURxzpsP5o9iYb2+WK1nczWdgjM+oE+EC+oCw0i8ydvLAeVqMGBB073G8jp9MdQ7IFq1Na9YKzyVRyoDwLGTubg4z55xhHZSLd2LezfZ7iBq0qtbwogMBn5MPFKj0AExG+LU2SzCsNDWNzJkR95++Hym1sLMnm27xgYKxII/bl6dZxizwxpw5N78ob3ZTbdIWJxGnX1Uq6PTdTCs2kaoE2Kk35lGg+WED8MBZgp1Qdo8QvvHMeYnflibtXwx8xnVSh4WhHZ5gQpvyOwC28xi2Zt6VJNKaVqNIpkrJ16TBmPrj0McOS118/JOUlFfmyvZr8OTUpx3gQlgxETyjebm+Mw34fxp61IPTan0cM0FHFmQiDcGceYt7UH4Jc5fJzjj+fZa9QLGlnaTHi+Mgxfa2+GL8Qp6V2mLCRNgL9ef1wDxTspVq1mYOg8VQHU7QP5jEWQG98Ef+Fti1UyNPwpbwiLaiMQkkWjYECqswCkkzDG9/nJOFweFcSt4vp/zWtMg8jfFly3AaKky9VpJaPCIkm2xtfG54fllUxRmd9bsdjOwi84C4rsbbKvmWdo1H4SZ5ACB7DE2Xod4y6ULMFsyrYDUdzsBYm+GfE88FB8NMCL6UWJ2m4J2j5YG4F2oQMq1hqRxZjNiCQbe3T9sL7kb6H4OrNU4TmKuokMFIIUQVAuLyTN53sMb0uDVVSFWmDqNnqCw6+DXN+WLlX4QlQK9LSDEiI0sI+/ninZ7tQqM6aKmpDDSqrB9zPTlzwbl4QuvLNDwF+8ZnzB0ldCKqsQu1/EVH/ODRw2kpXxO5WQbqoa89DzwmPaWo+nTTUap+JixHqFiDyjGtPiFZ/B3i02JGkKguOZkybb4H9RnXBD9MnSG1FWMz4i7X9iBy6YmaqqX00qYnmtMet29cVXiJqB2R61QyQB/MI/pkgCJxs1FVLtTVSCoE9LfPr9MHhLyzucb6LHU7QUyw/nSeQXU4iJNkEWxXM1xzRmEzKq7pDL/AElusTO3mMH0QFKA7KhgT6W+mAsyuqgAYhdrbFrG/vgPEFZaLrwr+Hr5ctk2l1BJSoTIJv4gLj1FsZxek5yvd03KlwNWmIMbgzfTPLFG4LXH8UrBig12YTcM7bx+W4kemOjIWao6MADGq3M7GPoced62UsUo8NFMUuV2FdlMi1CmAxlmMkja+G9bi5VgouTNufty/wCMV+nmiFuYC/ph8mWQwai6ydugtjPgllyaxvYuTincit8c4EucDsqha8StQCFJsCGIsZFp++JeE8ATJQASWN+VzER6dBO8YsjVYHpsBit8dzisGF9o6fa+PoPT4ZYYfW7ZjnPk9dDkcTFRbGWAuOo6/vhPneLADfFSrcfZW8TBKgPhbZW9/wAretm5xc4xeMNXMVMvU1H89MqFPmZlPk0Yu8ionxCs1xRnOlQSTyGPOIdlawyz12YSuk6BvBaCSfLePI4ZZEUkgU19Wa5b35DyGLTl1FSkabbOpU+4j9TjyH61TycV0a/bqNnF6eYIImbfpB+sn54ZOFgAG823uYIO/W3zwHxzhOYylRu8+Hky3UwfSxg7G9sB/wCKvHiCtO5I5loO0cwPmcb0I2N+G9p3yxFO1Sm866dS6kAXt6gDrfB/+E5bNgtk2KvuaDkT/wBjHf0J98VWvmUZ1ZlKnSbiY8RExq9I9sTU6KWZGaReQsG09D/cYDnFOhlGTV0Smlpqd0wdamoKFZSCGNgInnjrWWygo5dKakfywAY68z88UjI9oS1RP4lUqrTANOqCveoeRBYDUP8AKQRibiXHqtKpScvQq5WpVWm1WTTamWk/zFkwbE8weoxg9ZCeVVApCo7kdL4RmS6A9QJ9RY/MAYjJVGcapuSfe+K9w/iBeoWQwAIXzA/c4S/iXx6plwgQHVXWJmCukw3vBAHrjFilLOowS2gyioNt9D/h/GSmYqMQj0nAbvEaSBcKIAvsZFjvvhfnu0epl0QSG13vEjwj5b4o/ZnjFZcizNLO1RVLEAxTI3M22tfmRgjh2WqRpTxNuZ3Pn135jHvRlKK4IzyUXsutfjIeiA1ML4pOlud/8vUk4zFZzJzTkU9EMBqZiSVPIQRzjGY6U5JipR+RrxLtbRV6oDQQ7iyOb6iOYA+uFb9sdSMURyF/0gfME/vgHPUQ1SqTTLh6tUFQBv3jXM3G0TyxpleEiC+3ggeekbf3vhaVjqTJsxxuuURgiiSBdibG/wDljb/bAOfzNclU7wKCJYItwOVzf64Z8QzUU6aREQ035AiZ2xXldHLGk0kkTPWRHIWgRg0vgNsIyXDjUqOarswXkWYThPW4QCHOphoaQs28TQffDfL5lZ+FiH59CNN78pmPLAruhfT+ciT5qST9xhfsBlg7O9pXywVSWdG3U7jzHnfbni28Z4JRztIVEcByPDUj/wCLfa9x5bY5RTzIKwxEWBItdiYMbjlv+mH/AGe4vUywhSaiSZDXkDe/Xz8sItFO2B52k1Bnp1EKlCCZMDxEAMpFyIWce066AgSZCWabxpn536Y6NRyuXztKd/8A8kPS/LyxROL9mO5qMWUBipUMOYi0ekbcsUtVYjTs1ziAkz8SsACTPIA39sArmygCC4bwlpje225MfbGJUiFYybnztP7Y2p5ebmxG3qSLDBT/AJ/gVp/z9yRalViSSAfsoB+uIa2ZE6LtEnyED5X88b0DAkkST1Fp5W3xpmoAJACiDtzJIF/Mn74CYWiOmpF9oKX9gcdP7Rv3OWWoWJdSokfmk7bxfYAY5TUreIxtqY/+0H9sWL/xC1ZcrTVf+igs15Kidfp88ZfVYlkq/H2Gxtos+U7Pd8A2aclyAwpK0KgPXqfM/Lniy0aqUUVBMKIEkk28zfHPqHbJEhQxZjOp4/c4EPboVGCww6Y0YFHEvzJTTkdAzfEhG++KhxfjaLcxOBMxVr1qXeKGSipUNUGwBYKSNpAm8fPCTjPDKtHTrEKxMsTAM2EmbHyn54rLOnpHRxPs04lxcOwU7nr/AKlUfVhh/wBl8wGpoABpYMQAB1/Y4q68NZnDiCsyCCGmGZjGkk/0n0B6YunBcgKRpJYlacD1gE/Y48n/AOlNKCXk1+ni7Y5yNAbnbD6iLW5HC2mdKiMNci8r6jHk45VotJeSl9pMzUy+aqG1SjVAdqLjwtIhoN4uCdowkrcBTMUy+RjUJLUXI7wTfwk7iT/vyxYvxHpELRqgSAWQ3jlI+zYqPBco70jVRlpmjN2cKfCFNjzPiAjn0x7vp80mk3sjKEGu6ZXs1w7M6z4HJBI06SZJBPrY4bZXhuZVATTMmD8Plb4T5H5Yb5rjlPMo1LMyjkELXQb+vJh+nTfDPgvZbNMwCVUNKB/MDyDFrBbnp088aJtz6QsI8O2KOH5MPSOuoKbhiqppYlgACpAF7zG0eeKx2sydQUgrW8ZNzvvFuXxbHHZcn2ay+VH8x9RPKwk+Sr4m9ycVj8SMo+YWglGg+lCxsFG+mLA22/4xeGJJpsjPI2mkJ+w/aSnl8oFZiGoAy1zMknSJsCJCxtbliTi3apq7LWrUkdNIK0zBEQd52YzciOmNs7xsjKqmeprRFIALpKF30/CkLcAje/IHAaZalTyproveGkB4HMqyswAmBOx3BsRjsfpccZTn5ZN5ZfSgin2yTMU6irRWiAVBVBsFA2AG0k8ueE9WjUam3d13DIY1sY8Jjw7ctz7YGOeofHS/kht1doIPRXtq97jEa8SYjUqDQSCIIlTzmYmeZB98LbuyrinosvYrg9d6jNWrvUlDADEjdbztyjGYL/DnP9532nw6CBEdbzaRFoiTtj3GLNlfIKxrwF0AFq1ZaIq1J5z/ADGwDUz4Ve7AmZ5xabH/AG9cbZmtpq1TqAPe1PiMTFQ8sKs6Q5S4mQdzfxTYef6Y3MmiXNcQLMKYUeEm/op3nz+2FFEMqMH0NEbKBMGSDBg+tsG0qR71yWJJZoE7C+w+XywDkcidTLUlVGmesTPMfcYX4/cf7Er8TZUDLCgzIBA2AgdD9cR92HqIbDwj/VBBOPHFNKQ1H8zAACNQJEkbRFjghKYV1E/lEeyxg/Y77gZFN0IqC3gBNx1jzsevXBtCgqqIbwrIjeRNr+uNqaKw5wQDB5Ry5YylWAXT1Nrwbnb/AGxNPr+eRmgvK9pGyzmqpaNQWI3336i2+Oj5KvRz1IgqCfzKdwTz/wB/+McezVZlHwmO8Fr7aT+pwZkuJ1MvVq1VYjSRA+Q+R6eWDbQ1JjbtJ2eOTZZWacNpcbRcwTyInb5YWUSSVbWCIv8APcX8h8sdI4N2goZ6iUqAHUviQ7EHmPL6j64pXa3sW2WcVqXjoBGGrmljZvK9m+ccy78ApdMWsqgqBBGomYjp+2F+VUlmJmGZB6eKf0xHlan/AEb/AJKjdebftifJC2/Q+/8AZxL3FHsp7TfRBXeVb4idLnl1I/UYsvY+2dpraKdIAg9dJn7jCbL8LWQDUYrAWNIncdOp39cN+GZnu3qVVUS1OA2pTDE9OVotHLByf1INQ8kuLi9i/wDEPK0VzJFGFYDxx8Oo3sOVjtg3sV2SVwtfMEOJOmmxIUxzYi+/I2+eFFGn3+YXV4yzjUx8zf3wV2f7VdxmCrEmiZB5x/MKqR7WPUYzZoTWPjje0NCSu2dYpur0jl3AFNlKwLjTER0/4xQ17XtlqrZXOJ31GIDQCVAOkgg2ZZg9YI3w1PGJJ7oPA6yocTHhkbW+Lb74X8U4TSzVRKlTVTVraiQPEOU3H5RI38OM3o8kotxmVnBdxNc52NSporZJw9IsCVm4AN4O/wD2m+HRpf8AmKccpJ9Ap/fFZ/gmyDM9DMqhDRoYgipYG6gyYncDli09n802YZa7UzTZxDA3uBA3gkGJHkcL66CkoyXz/wBj45NWmOWp2wvftXQy4hmJYflUX+ew+eGz0goJuTFieXpjkXH8xrzFVpAUNAJPJfDP0n3xjwYeU9+B00+y253tRUzjd3RZKSg6pZdTAxFyTo5n5jphjwnsllgC7urGZYmCdRAkyfCOWw6XxyJ+PaGOipHmpMH6XwBX7T5iSq1YBvYKDbzjH0WCCiq4mbKv+LPoHK53KUm00UFWpt4Rrb3Y7D6YFp8Lek7Vcu1OjJlsuW8DHnfZGPVRHUY49wDtjWyyNo8RJ1GWcEn1VgT7zhhn/wAUa9en3fdqs2LMddvIaR9Zxo5Ra2S9uaejq/DeOUHd0VStUbq1nPPeSGHmCR6Yo3an8QXDtSpoaREg6vi8vDv8x7YreXy1Ss6miz96LggsSNupgC3KBi/5Ps7Ur0l/jtD1VIKtTJDgAzBZY+nzwsJ8tI7Jj4/qcvp8BzGaq6iXqO1/FyBmD/lFug9MX7h3ZzN06YQCibQwYsQy9PhNvpi4ZLh1OiukBaajYLYX39T54IdidhoHU7+w/U/LFeuhHtUyuVeDDuwtanTnZUQEg+QESfYYSZzsJliveVMtTogXaK5W3nFMge2LFxHtGtMN/DUnzNQQGZAWCk7amAPTYfTHOOMcXrZlj37FQL6WBVVvHwm5PSxOEpvYW0tFy7DZvLRWXLUyoVlltbOGsdiyg/THuDvw84OKWU12mq2raLRA5D12G+Mx4vqIt5G7LQaoq/G6XiqMSLVq3/7D/tiTJJQamgLDXpDIZhoAMGOhvbEXESG729hmKwM3N6h25YG4hwyO7MklYXeAQGx6rdNkoxtDc8PAXWCDqid5E9Pp0wHWp6GDVJgxvpiJtGnpPOcJ0zjjOFA7aS7DSTbYnY+k2xFlu1FQq7VRq7sDbc6mj8xwVtf5Gca/0OqlanR1Hu+9PiCbggkTPhiJiPlhfSZmqiQ0IAB08SgnlM8t/tjz/E1qhSp0l506jEwQDz/XEyOAbzyPPp98B/8AgEjeg6vz2IEiPM39MDsv8xefseu/THuSqBhCsTJHiVbsPMHn1x49IhkYkKsQom55GB5dfLASCaVnKoCfDqP3G36YFqsGbMQSTrUEAE8za3pgms1MjxHWabgCSReQpjrG+98ZU4sFDEQJUk6RpPwubkGT8IM/TBUQN0ZladVCGUlPCoU6tPiAHST9PLHSeynaSnmFNKpp1GwEeFxHQ9Ruvn7Y5K+dM0iea78z/MHP2OMGdamaLKxkrqPyQfp9cPw2LzVUXjtV2F7thVy4lFVlamJlQTut7rc+YxQ8nmm1hSpUMQFM8ibe2Or9lO1xq0k75SCdMVCDpkgGNRtP7YH7S9hadSp36HQwhiigaWK7adtM8x8sTlCEuykMk49FM4UxqLUdTAp0y0x1gD3lp9sRgMKSA/EQC0E8x063wwz/AARcqe6VzpZZad4WwHnLEcuWE702I0hvOAP7/ucLixpJNDZcjk2PuAKtPK1q+kSshD6LJgecgSfPFW7Mdp2oVlYU6TNvJQdD+5NovB5Yd8b45S7juldEMXSne5A1TNw1oM9BGK5w/KgPTFOmj6qesu+oyZuigWBWYMidzsRiOOMm5yYy4pJM6fQ7X/xWrvKa6mRQoUmRpLExabztONWpFtS2CsQShsJEQReQZ5774rq5cqNegK0bQywByjUR12vtjROJOq946kKTaQ3Qi9pFx9sZ5xkpW0bMahVIa1chUp1IprSNV/8A1BBPMmC/wi+w2viycCyj0oFaqGZpMgkwbRJO9wfLFUo9tab0ijpq3POTAsB0PpfGdneLVVLVaZFUEf8ARdmDKdzGq/yBnFMmOWbE0lv89GXJ9Ers6DxDPwpMMQBMKCxMCbAXJttjnPaP8PlzdP8AiMhUDA/+mWMTzCnkw/pbbqNsNT+JdOmDNNqNVT4NV1B57X28sV6r2jzBzH8TQrZdKjn+aJZUqAf1Jpgn/PIbB9FglCLlLuyWSV6XRRa3De7crVB1gwU/MCOobSR9caktEfDK7Xv6hwfvGOn57ieVzyA5juadYWDKyMy+hO6+RgjlG+K/wvsBrqGa9IUx+am5lp2hZMe9vXHpxdmaSoqVKmzHTTUyYgAEkny0SPYDF27O/hlUYh8yxprM6BdiPMgQv1Ppi2U8vkuGU9UBWIALsQXb1J2HkIHlhBW43m+IO1PJrop86kiPdj9vpgNLwh4trtjfP9p8nkE7ukAWFtI5nzabn3+WE+WyfEuI1VqhzlaQFmlhY76VBBY23sPPD3hPYfK5Ne9zLrVdbl3sinyBN/U4RdpvxCkMuWG1u9af/iD9z8sJxH5eS3Z3jmX4fRHf13qMNi51VG9ByH9ycct7V/ilXzU06X8qjzAN29T+m2FGYqMzEliWJMsWMkx57m//ABgTM5Twm1zt4ZNhvK7dfnviyXyRcvgsXA+N1VVe7r1aRERpcge42xZsv21zws9WnXWwitTVvrjn2WZkICz5Cf8A+gD9cGLxBgdxPPdfvI+uMs8c0/pZqjkxyX1I+h8ugFNRpVRAsoAUW5AbY9xUOA/iPQOXQV/DUUAE7gxbcfbGYwSTvYqXwUPtFmXRamggTmq24nZ5wNxTiNdv4Y64DqpYLYE6zPnEeeGHFeF1KpqKEjTmqzHVYAFt78sa1slSFOm1SoTohAKcEEyWB9LY9VpGdNsX99HEip/+sYPsbfXAGXos1Ct4SNQUDpaoD9sWDiNamlddFNSzmSx+LUSRC38uWA34kTmKgvGkeE7CaZmJ674MYtpUO512xZTok0qRgwusEjYEtYetj8sSqrA+Fvr/AGMBgEcPV1NzUiBygm8+er6YK4Vmz4g6hv5bNMQbMB+uJZsU+0Vw54f2yDKPE3DlGDAMsaha3Mb788eZzKQwCuBo1Dxbyf8AMOnpiKs6+Fg0aWBg9DY+Wxn2wXxHLeJ5H5j9zjMsrirNLxRlKv3As5l2QvYkd4CDvbUDy9ME0eFVa6otCk1RihnSJ5ECTsN+eNNTd6wDRLfth1w3tPWy4IVmHiEgRBjyO9rYv79OmZ/wzatBvBPwsq1mBr1FpCl4GUDWxJOuxHhFmW97zi59n+xeUpSe6FVqTmmrVPEQFAjw/DM3mMJOCfiGo7zUFLu2q7aJOlVi4IjwzufTCrPcfzlTV/PXLUmYse7Us5J6NExbcRhubl0S9trsvQ4jlky+iu6AM9QaNyYqv8KDxH2GFXBu0BQlagfudRFN3AkDlN52gSQDMiLY59R7QBCUy1MvUaxdwS7f+25/u2Hidl81WOqs/djfxbj0UbfTFFBdicmnVFn7UdmRmYqI38zTAhoVxuAeh6H545zU7O5io700pVNYtsVVDN5cwMdGyNV8sFGpq1L80xqHmI5eWHxqK6BtUqRZvtPljlS0xnvaOZ8J/CwSDmHk/wBFO3zY3PsBi2ZXsnQpALSTu/NJ1E9SSST7ziwJlJ+Kfawx5mqy0wNlHtJ/UnD8VQvJ+RC/CanVXH+bwsfup+mA8zlaUAPTqUgPz2ZQeoPiUfIYN4l2mp0kck3X8pEttOwt8yMVLifa56rlQwQAbMDO5ETa3mox3BPwD3Gg3N5OlThu/rVROwaB12pgT6HCLixeoh/hhQQqfFqgP5Qqib73HO+BGRlFMwysTHgcHUTO8iBYTsTg/I0a2YgqmsaoYuAAANzqIknlYYPBLsTnJ9Ffp8RzSkDNZf8AiUTfUJYDydPEvri1cM7LZfNor0WrZbV+WumpfPTUWLdNQ98H0ch3Rk6ZtOoNptzu1sb/AONVGYrRVahH5gGAB95+2JyjCWmXhOcetDej2No5Ne8anqjeqQH+XIe18V3P1hmyUyuXQr+asyqAP9J5n/T8xhpkWzNJ9a1KnimVLEqJ3hdAA264XZn8RXpBo7vMFWhqbJDLJ31IQdN4ETyFsHinpAc2nb2TZXsyNHjrPTY2gEshmwlXBW/QRjbIdqf4eqMkTRdiD3ZpjQA3IOAIWeonzxXuOdqUzAV3oV6bLf8Al1W0i3IH4T54rnC+OUcvUD0sue8Bs1SoW0nqFAUT64bpVYve6HvaSnn67k1AagU2Wiysqxv4Re3mJ88Lx2PzjIrpQ1qRJAjUL7aVOobdJvgvL8TJYsxMsZJ8zvg+rxN7FHO/098YvxaTqjY/Rt7sq1XhdYPpNKqrGd1MjmYBG3P9sN8r/BqINcIynU80z3jEW0raBf52nFhq9oqhFNWJYFpgmxCD/NIuT05YifMZStUPeZVJ5sBpPzTf3GK+/GVbI/h5qyp8b4ycw4Ipqimw0oNTebkC7fvgXLoLKSFBtqBIgz0NjyvOLoey+QqGEarSYj/K8X5bEYBr/h+dX8rMo+8K8o3kPEDi6nBrRncJp7RXHyJizqRygT87C/rj3BnEOCZik385F1NclSCDyvDWNtvKcZiUmrHi2kO+N5xhUzqs2qKlWbmPjBA9L4VpW1ZNjsQUIgxHjjnyg4O4/TZs3nFQEsajwAJJkjlhnwrsBmzRFOondd8VVS5EyCWMjcWB3jGhNIhUmVbN1x/F5eTeVi3/ANw88aUspUfOVFpozE7aQST4SOWOu5T8I8usVKparVRTpvpQESQQBc36nFt4BkqaZekURV1opbSoEkqJJ6nzOB7iS0Hh8nGeE/hrma2XWhUHcsG7w6/EdJtsvOQbEjD0/hzToBQWd2cimTIFmMmANtuc4u/GON5fKZgvXqKoFECTuTrNoF5g7Yq3EO3TZsj+Dy7NoYMtWoNKkrsPQ+o2xGcpS8lYRS8CfiX4dOoJpsGAvDCDH2+2EnZrieVStmzmw7qxhEXVOoOQdMEQTgvinEalRv8AzudNj/0aFgPIx+vzwozPHaVMscvTWnJJLt4nYkyb8r8sSjipNMu527sjzSN3jOKZSlMlnIk+lh5fI4jymeRyQHBbpsf98Ic3xGpWaWJY4XVKEOJwz9PGVjL1EopF4pcP72oEAGpjHT+xi48F7DIhDPWZ4/Ihhfebn5DHKk7QmmQELEjbnHpzxY+D/iJUQjWNUW5z+h9r4THhcP7lZTJmjPSdfz5Ot5XhiqYRApPQXPqdzg2l2erObrpB5m/03+2FnYj8QUqkodEgTuFc8vhY3PkDi3ZvtVRphp1AqJYMNAUdSzeGPnjZGmrMU1KLA8v2QQTrJY+Vh8v+cV7tJUpZJgUcTPiozcj+pY2PrAOEnaT8cEWUy47x/KVpj1b4m9oGOb1M5WzBL1DeZhbD5bn1OFyzjFUx8WKcnZ2rKZ1atPXTcww5cj6Hn5YovavidejUCkwrTcBvHaw1TMzytHO2KxwTtLXylSZ1IfiHv9f79MdATiFHPUSZDD8w2IPL0PQ/7jE4THyY35KAlFjJcMoY6iacNy2IE2Ec1M3wdw4NUjuIrG0swi3OXHPygnDrK9lVDHvKjOhMqmyxy1Hdvthlm89SoqFBAPJEF4HlyHrizyJEI4WwLKdmUBD1IL/0rIT5fm9TgyrxtB/LpjvHH5V5R15DCivn6+YsgZKYPjiQ8dJIwy4fnMvSWw0aQSdQv5yeeISyWy8YJLRKOHNVhs00CbU0Nt/mcS8R41l8qviIHRBBY+2KL2m7cio3d5YHzYx9By9T9MaZPsjUgVK/8yROhX29TEN7H54pCDYk5pE3E+1WZzsrRBp0pgkAn5kCT6DA+W4ItIEqyu5F2JKsD6Xt1ttg3v6aWVmQ2IW0Qbc5UDfnyOJalNnVS+ipHSYB6iZnfyxdJIzyk5C1nmDDoJuR4pI3AF7eZH74TcToJqp3Vjqk8jYE3PmY98WEUS5KpqRR8TbrTLEAMxEjT1HK20k4b1ezApVqNUFRRpXq1qpUq3onICTAvMzfCyml2BQ+CoAxYgr06e8XxJRc/lYEnkCD97zh32v41lqrKtCgKSz/ANQLBcRfwrAA57fLbCmlRCmRGoiVBERH5jGwF4tv9c8sMZbo0x9ROOrMrZ096AP/AE1jpMfEfSSb4OoVQRItq88KATpBllDC43B9RbbpHrgdZRvCFY6gAFDLY8yBA5iBBn7zn6VS2mVh6xrTRYzmeuPVzZfSo16SRqjVsLmwsBaJ+2DOF9l38RrOPDEKGBvO5OlT7Rjd2VJWNjH3vAP38sZ44+LLTzKS0Z2gz4KhQulVPzJHS0YzCrOUy8yw35/sT0xmKGazvPAOG0wtRgoDd9VBIABtUPPfEfaLMJRGXZ2CqldSSSBA0sCfrin1uPcQL1qWXVaKd9UJqMPFdztNgPOMV7N5egCWzFepmakEEAlh85j6+2L2rtE1F1suXFvxZy4mnladTMubeEEL7kifpip5ni+fekKdTMplaCKFGizsAIuZmTGwPthNnO0LqhWgqUV5aQJ+e30xX3qO0lpLHckz98N2HS6HX+IZWjIRGrvM66xkTG8R+gwt4p2qr1N6mlf6U8I6cv1wvrmNzhaX1SR4iPyg+/v7YZKxXIkqVr2xHM2Jk8h19MDNmGBhwADyk6vp+uMXLKxIp6S8nw1CAd+X5T7n2w9CcjZ8011Cbbk2+uw98Q1KakzqMxYEge4bb7YIejW7zu2pltvA6m0gTEQR7YPbhdDUoLaG03Uw4HlrGx9RbBSSBKbfYlrF1aGUieoMkeu5+uDqPD50i6kidLAj3t+sYYUaVWmQFBVZtBDKffYn0jBNAiYKlWJvBn3IJt6T7YYSyPK1KiILBgsn+ZD7chyHzOBOI8TZoV3fTyBZmAn/ACkyMHJkmF1aLk2N79dj9IwtzdMLJIEjmvzMzb7HAdDRm09EdKh4tiOnnP298O+DozNpTxE8h+vTC6hkEiTM8tx9Z/UYsXCO0i0PAaaqJA1Je/nO595xkzYeSN2D1L6HmT7KiJrwT/Sp+5/b54YnMU6ChVC0lF4G5+W/rhRW4/UrN3eVpM7c2I2/QDzPywZw3sGarg5yoTO6AnT/ANzbm9rYjG46SKSkpP6mLa/airmH7rJ0y5/M42XrLmw/u+HHC+xSq3eVWao5HiE+H364eVKdLKKEYLQpj4YgKfTTufrijdpvxGa6ZWy7ayPEfQcvUyfTDqxavRcOKcYoZZfGwW1kET0sP7GOfcY4tVzb6dPcUuYMa2HvH0+uEORr1KlYVC51dZvPvf8A5OLVWztU04ZVqD0AP0t9MM8sIypnPDNx0MOFdn+5oB6KU6oiXAtUA3kgzrWOYNugwvqZpal0mgDBm6k+UDwgeZueQxvkeNMjfEacRGqwEbQw2w5RqVckui06rD/rJdH/ANartv8AGom9wd8aIZ0+zJPBKJX6h7pZV1KzJ1R9WXfythc1bUR4GpneV5/Ll6j5YLzeRNOoTVEP5WQRcaSvhMz8RvbltgTOnxC8nfoSPWI5dJxfRm2jSpmGVf5Z1HbTAP228588bZevU7ru6p1opOkMxZVvNog8hgJlh2Mrcc5G1hcT53tjfVUiQAwF5s99/iU/cjb0wKDyCBW1OoVUgSSxJcrbkGJMnpE+mIcxXBs8ggzPMm9yDeYPXrGAzWXWPykL+USsmAbGDPnO2ClLsGCPqKidBGwF5Icef98wCzVC11WodRWVVjEc9R1eHYbTf7uey4VqzltBfT4Wv4ix+UiLGN74RcQzWklWWxvqEqb77za5FsHdmVZEBWwNyTty+uIZX9JfGtl5rZwqsIJYx4uYHrF5HKMV+ogAYlzqa5MxB9/qOeGGfpvoUyJPxEW5AjbptbphXmcpLRvy2N5HmMZLLgmdc6F1MN4kCCT7YzE/8EhWanIwBfpvbGYHI6iwdpc5UetUDuWHfVAF2UAMYsLH1OEZpFjGqBPIYzGY20ibNqvDwonc9TivcSzpQ23PPGYzHRSbVnS1HQNTpd5pV76jykRHXr9MCVqUVDTEBROwjYSLyT9cZjMaKrRlbvZDRrjaooqC19mF+TD9QcN+LdnqdBVqsWqd4ZCzpAk8yLnflpxmMxxx7Rzzjwz4CAO7N1gDYCZHsZwdR4NTqIaq6k0iSsgzvsSJHvOPcZgB8EeU28EoJOxN7czz9NvLBOVoKSFgAsd1t8wLfKMZjMKFEdalLFeQ2A/ucZmUHdNq8Q0k+d+U4zGY44jfLCBNwQLfvG+NM3SHggAHUNh+nXGYzHM4zIcQqodSVGQ3+ExsSLjY4sZ/EDMhChCMwFn0x7kCxxmMxKcVZswO4tMp/EuJ1atZu9dnMRJ3A6DkB5RiN6AC+2MxmHcI10Qjkkn2C5yjpVYPP9MPOF5l9CyxMjn64zGYyZYp41fyehgk3lf6DGk2okEb/wDGN6eSAMqSp6qYxmMxh66NciSpxapTEMRUHPUBJ354O4ZwKjXEgGnIsFIgT5ER9MZjMb8MmzBnhH4FfaLhK5aoqk65IEgaTfruD8hhXnciabqQ3xCLCIjpH93xmMxtXR5s1RBrYhXbS51aRqUGIE7/ABHlaeWN6YWoHhdJQGTM6pM3kT9TvjMZjp9Cw7EbLJiecfPFo4aCGVFMKojYX23xmMxny9GjF2WWnQJMFidAO/liM1GTxK0EhiT1CmIxmMxkLoIq8NJogh9yCZE7g+Y2xmMxmLRhGugNn//Z"/>
          <p:cNvSpPr>
            <a:spLocks noChangeAspect="1" noChangeArrowheads="1"/>
          </p:cNvSpPr>
          <p:nvPr/>
        </p:nvSpPr>
        <p:spPr bwMode="auto">
          <a:xfrm>
            <a:off x="76200" y="-833438"/>
            <a:ext cx="2647950" cy="17240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44738" name="Picture 2" descr="http://t1.gstatic.com/images?q=tbn:ANd9GcQ7bofE6y7jcusSs9cIh6k6m3NNm6aarqgMjbeOfk_KjbIg38e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0" y="1676400"/>
            <a:ext cx="2466975" cy="1847850"/>
          </a:xfrm>
          <a:prstGeom prst="rect">
            <a:avLst/>
          </a:prstGeom>
          <a:noFill/>
        </p:spPr>
      </p:pic>
      <p:sp>
        <p:nvSpPr>
          <p:cNvPr id="244740" name="AutoShape 4" descr="data:image/jpg;base64,/9j/4AAQSkZJRgABAQAAAQABAAD/2wBDAAkGBwgHBgkIBwgKCgkLDRYPDQwMDRsUFRAWIB0iIiAdHx8kKDQsJCYxJx8fLT0tMTU3Ojo6Iys/RD84QzQ5Ojf/2wBDAQoKCg0MDRoPDxo3JR8lNzc3Nzc3Nzc3Nzc3Nzc3Nzc3Nzc3Nzc3Nzc3Nzc3Nzc3Nzc3Nzc3Nzc3Nzc3Nzc3Nzf/wAARCAChAHkDASIAAhEBAxEB/8QAHAAAAgIDAQEAAAAAAAAAAAAABAUDBgABAgcI/8QAQBAAAgEDAwEEBwUFBgcBAAAAAQIDAAQRBRIhMRNBUWEGFCJxgZGhMlKxwfAjM0LR4SQ0U3KCkhUlNVRic7LS/8QAGgEAAgMBAQAAAAAAAAAAAAAAAwQBAgUABv/EADARAAICAQMCBAQEBwAAAAAAAAECAAMREiExBBMiMkFhBRRRgXGRobEjM0JSwdHw/9oADAMBAAIRAxEAPwD1uWOO7s5beQBlkQrihPRKaRtL9WuM9tayGFgeox0+nFbhmzjgdazRlWLUdUUNlXmSQZ/8kH8qYsTAIiFNoYgwpmSy1JdgAjuQS47gwx7X1GfnTUCq56TyLA+nXBUMouOykyeDG6kMP14Ufol608UltNxcWzmNx444B+NCYbAxlGw5WNaytVuqQ0ysrVYa6dN1lR9ou7bkZ8M1FdSukTOmPZ65rsyCQBmdCdN+DgdwNSK+4sPA0pju4Fj2SE9pnJUDk+X68aKuZmWEtHkHAJB4IqrMFGYNXyIdWUBpkzyiRnOQDxRvnXK2oZhAcjM6rWK5aRVHNQ+uR/df5VJYDmcWA5laSUk5Zh8KzTnWK7vcE7S0f0QULuEUbO5ACgsc+VR+j94L+2kudvEkrBAfAYH5GtRsE4nm01KNQhnpHIs9jFG2eZOOfI1zbXZiurbUVzi4hXtPNhww9+RUPpGG9QjfAykoxjuyD/SirKFL3QIl2gHBYH/yyc1l3Z1so/GalLkqGMs8EvaRI65wyg8mpgaS6FdiSJ4CSWTlfce7502hkWRQy9/d3j31VHDKDH1Mmoe6uo7cZfPPcKkeQLxmgbm29cmQE+wpJb391Qz74E5icbTFvLefI3hXX2gelTLIs1vgkZc4I8KB1q1SGzaaBADGMn3UiXWxFJIiv+1fARsd/TmlrbHVsYlQceaNrGaKB3kuCHcvtjY+NS2ttFcMWlmZnc5YdKX2miXRvS8sn9nc7xg/LinVlaGGc7jkL0PjVD3S4UjIkKPaSrYJFjsJZYwDnAbIPworbjkDmtggmuu6nwABtC4xIZELrg1D2B+63zoliRXOaqUU8ypUGeWaxcWsGjXLxSbXZNiqGI5bjp0pt6ORNb6NaQ7cME3H3k5/Oqa+zUZ9P08KC3a75WJ/hHd+P0q8xzgIuzHT7I4xTnT3B/ETMXqK9ACid60C+mSLn2sqcfGitByNPjBPUkgeFAXlwpgmADZ2kqoBPTmptG1W2WKKOWQxMOASvFLNYh6rIIxj9cwtat2cY9YXZg2WvKjfu7kNsPgeuPmKaXyy2kb3dgPaTmSE9HXvx4HvpV6QXMAtFmgdGltWEqBWBLYIyBipYdWlSTtLlAtpP7SOA2U4H2sjBB8R0oTEKraRxHq22wYdFqEV8UeDcJGHtKwyV8sd/wCFF2sE0cbD7JJJ5IJP5D60iNqrXayQTK+QHPZkALnwI691WO1LmNd5ycdaXoI1kMN4ZTk7xNq+najcxSlbt4UCEBEcsXJ8eAAKoV/Fe20jRXSADdtMi4AJ9/dXrc5CwuzEAAZJNUfX4brX7m1s7J8RON5JGArL9ot35AK8edEdSbABxiVcADM79Fdc9Yi9RuHcSQrlXk6sg5Py/DFWHQbprnTjdy5XtHZst4ZwPoB8c15fqER068e3MglVWKdouQG8f15V6L6IyLcej9oAc9kzK/PeCSPxFApULad95IOY5SQ7dx43c10Jh48+FQzkjnuNByyFTWoleRAW9R2+YyWcO7oOq/Ws7Vv8I/Ol1m4kY/eDDPuqT11P8T6VQqVJElepBUEzyH0X9Th1CS61EkJFGSoBxknj499Wa2mub+ULp0YjjyR2kpADc+f5V59PciKRcOvPLbTnHPQ1btN1JZRbosioCFz38d+BWShIXxbg+ktYPFkSytpV5FGz3V7bqSDlSScj5cVJDY2DWsMcB7e4j4ZlQ7SRyc569aXDUYbrcrZ2ryoU92fxqxaWLexsHnneOKP7x4xnu/Dmia6kJHAlE1MYvR1sGZDPGhKBh2hG1j3qfDPPzoVtZaz08djE29FWOMg5CRgY4/X4Ui9IdbtrvUS8EeYlOfaP2z447qJleSbTRKi4RlVhuH2huAwPCq96wYFQ2MnT/ed44s4ruxsl1KwHabyXltjyCo7x356/OrXo+ow6jbLLFwe9SelKtLmR9OgKnooXoRyOuKiSI6VqXax+zBKQxUDpnr9aY6k/Lqto42Bk9NZrYrLPKgkjZHGVYEEeIpPp1olncXbJufZhVyck5GceX8I+FM1uUbI3fZ60K1zEXleIgjJDEd7dPyohuTt9wHaGfGRKTf6FLNZ3U8yKsigyDBzk9SB8M/SuvQS8e2vntWb9lMOR4P4/THyqzyNHKroygqwIK/MVRND/AGWpQ+1gg9emf0axO+UcN7yVAI2npkrAgg0Bc4xipmkyOe7xoC9R3RzC2JQMgE9cfrFeoJZF1KMzMtZbDgnEhNwYA5B+0No+JFRdoP0aFa6iuuxeA5Vhvx3jHGD55/CusijVsrszCJOGUAGeIo/IZ+/k01jvSkq7Dhdu1BnpxSWWNmgS4iUmI+yQP4W8K2Jtu1V7uS3nWXpVhNs8y52N3AmopHd3gtEC4Z2UuQcd4HTnx6VYTqtnqlzb2nrM9xbryRGpAb4cfXNUnQNKa+YSzZ7LJBGeTV4g9S0W23sFiB6cct+ZoB6FLmDu2APwgbOoNY0KNzGd9cafHB2VvYxJCgBdjGMnHn+dF6M1hd6c8+obXgLAorZ59wHvqsXeswpHcLCO2MiHauPtk/lUWkxSiG2cOQjSDr3jIz1pUoqEBDuf9/rLIWPiYcT0G3IumCwJ2FuoGxnHJA6YGaHaSOXUbiFTujXao5z0HP1zW9OBkmB/iY9TSqCCex1KdWk35G/d0Byc1T4qjU1qrNkmW6WwW5YDEfPE0Nq1xFIzvGOUPOVHh8PqKS2Gpo7qELCPcQwbqDnnPhyaYi/h/wCH4DpvLsJFBycd2fpVcaPGshLdWZbpO1AXucHDfPg0g92VFS+gz94dkHmPMskuAhPPQ42/rrVK0sCS/ikP2RJnjnzq2XF0kNvcBiCUiIBHe5GKrWkRlWzjpn9fWg2ZVQT6yasYOJ6c0KEluzUkjjNQy2kZiJYBSBw3hSq49Ilgt0kCqOgAbkscUkk9Ip7kSucPb7iBn2VJHgBy2Me7316i2/tjc74zAfw7PT2kV+i2eon1dt8twuQm3hQP4j8cAfGuf7R98fX+VCLvn1IzytmQ+058B0A+GaM7Bfvis7pK+ptryuSM/XEH1FlSvvzPLfROW1t72G01KVDZ6gm1xnmMn7J8s9PjnupbrVk2lazc2DNu7FyFbH2l6g/IilcEkQJEu4qB1B+VWFb611a1iOpFxPbgqZgMtIn8O7nqKcZSl2teDz/gxj03hei6giQvFI0ygIRH2GOD9KZw+ta1sjvdSkcqeFaPaB5DOMn9c0t0ZYbWSSSSVUhYHaNhZ28COOKYPfxTwFJd8KKhJKtgk+A9/wDPxpVtAYtnf9pxydgJOHsraSK2Vgx3EH2sE5B7wMZ8qbxSpPp9qkfJV9m3vXjkkeHFIrHS7i9ZZEe3t+roy8tkdM4x86ZejmpGS5lgvYlXgpKVO7PmOfHBpHqcqoKjiEqUE8y86DOIC8bkGaJcgBs4zjFByXWzW5La7cFZIyUZu4kE4+YoL0ev4TqF/bNIu8FGXLYzwcgePP40L6XgLfGXdjdB7PmQcfhS1tz3FQ54E5UCEgQY3TJO8W7axchie49KcTR+p2dldQMwmMuFYjkhwRjHyqtejkUmpart+0eWY+OKsUs9zJdWcsil2adHRAONinJx5cVZB48CUcfWa1V+wsUjLZaQ+0fqajsWSJF3dTg48a16S6j/AMS1LKqFiiG1B9STQturuAq5JI4Hie6rfEbRZbgDAXbH4TqE0JznO+YRIy3pkVyREvsKxH2e4n38Y+ArqztG1bUEtl3JaoNzlR0A6D4nAoyLRFsNNjtnEkl2+Gl9riM+HHU8/rvJvFGk2SRxkLcSKQ23+EfrijK1l1vYrOSeT+w+0q2mpNbenEha2hgkmWNy7ZxuNRZahoJ89/NMvVp/8If7hXrqa0orVB6TDdjYxafPEKtJIFRSzdwFNbUWxhCw9oLgE9ox7x4Y7qXafG7OSpwMYJzinNzHDLcPMHwWGTnB/Ksy0jOJv5xHVvex2lrFE8FsJmIIkYqXHHQqCceXSgO1kuruNAp2gk7cc4HjU+naVG9usrRx3AdcgBmU/OorqGTTbmO4iR4omJTbMxYIcdQQelBbozUuv6wK3q7aRzG4tH9UWbDbSSCM1pA1vNHKBtBBU/ShrO9uIwvrkkscMigq7R74znxIPHyovX8+qpJF2IiLjDRHk8H4dxpezo3K5zkSyWgPp4zBhM6X08xbAKrk+Bz/AEonUNZv54EivSWQBisjDLfHv6gVX57qYW72jszBypHOcBST+JqaF3kZrmZQIoEUyENzJkhcDzJP0NVHTKcQxYjmWHTDKYxbW7ukjue1ZOPZz0yPjn4VcLO6jeG6vpp1aSCPsoc9STgZH67qqPoyf+WzSBP2jsBkeGOlMVid7mGAcCQ7QT4+NBv0014HJ/7EXUl7PYQ+1sJbhxtQkt3kdfOnzaWmm2Ml5cNhogGGOMnjApraRx20YLnO0AZqp+meujUEj0yxOQZN0sg6AL3fOsuqprmy0OXAEIsdWnMT3ExGGYlc95/X86jUyX7gM+XY8k0oiUxRBGYnA4BPQUTaX7QI6RnBfivW/D+j+WpJHmMx77e6/tDbW3WOaR2kBRDx4t5geFT9u33foP50geWU5wSVJzgHrWesR/cX/caOzMDvvJVFxtPOrm0jt7YNHLukD7WA6dDUes2T2whlUko6gkZ+yf613JDPHYrvcktKAsXd8vGm+q2U11ZrEcB8IfgB08qSeztuucDM0wRyDmMPQDF1bTRTMh7FwFDk8g5P5Uz9JdLjOns3aIw3MAFB5X7wJ7s0v9E9GuLWykmklUNI/wC7BzjGep8aZ3evadBC1l2yylgVk7Jd2c92enfRe+toZFPG33ESsrZbA6iVfRLozuNNvZGUZCoQeUYcD4HpRGr2b2VpxNuiMv7vbjnB5x0FL4lQ382VLqDuBIzuGPGj9dn7exhJJAR+fPIOKAtihWQ/aNMpLqyxDNMO1R92Tjp5UaEkaCJA42zvtChuMhuMj48e40mkl2znHhzjvoqyuHXYxAbYMrjqBzzUFMAGMNvPYvRO2stP9H7h5wsnZ8tyOTjp8TwPdVcW7eO47fed64Kt4Us0TUGWxvLfDAyyKzM33QDgD45rVxMT7IrH6kmy47YE6qrQMGNrz0mvnt3h7Xhv4u/Fc2IWOMNkGVgC/l3gUmsohc3aI5wvJJ91EWxlTV+zckIyHHgTkU10ARL11CA6pc1kLHSzo5DZ9kdc+VBPP+3bu8hXTIChmj9ohsOmeWB6Ee6gZyRKQvJr0usFsGZQTA2hrykrjeVXv86h7Vf/AC+VQq+QNxz5VP6xD/gJ/tqjc7DMIvvKt6xK0yOIgsqA4DDHHkPzqJ9dvSWZJEwcA8d3hS+3ea4dFChmJ6EfjTuyt7G1glkvoe1bjaQ2Nvw6Gs7TqbURuJpHSi4MCuNYv5rZoWdo4CfaVOFJ86Z21vo8QVjeGXgHJO3nHTb18e+h7X1aftri6hHZj9nCqgDB8/E1tdGiY7pGkAPRN2SPeaYSkk5A5gWtQDSdsQPUtSRL7faKyhVAX2dvTPvz8qFutauriIRyMNoHC7R0z5AU61TStMtNHgmVD6zJMVB3k5AHePl9KXRabE9oZ1jRiWwF93h8aXu0I51CMUkMgIibtjuLEdRTnRL6yiSb1mTsGePYSsW/cMEY46Dx91KdiNcBWXC5wcdeDR0GkCbT5b0ThdjhFjK53E+f9KtYU04baXO8e6JMsscrZBKkIDnO1ecCiZmGcdarGjSyWd8EJPZv7JPcfCrAX3c1l3UHu4X1li+kZMMtBsUv0J4+FTSuYop7g43LA2331zBbytAHbCKRwSaB1GZhC8KYLMNu0HqTxWrYKOyEU5K4mcncNpY8GPrKdWsGJIxuDgd+dv8AWlErkNuU4IPjRQnENrHCp524Zh0+NR3NhJbgNOyrkZCg5NES6tiSTueJTQyyOG8dYmi3DYxG4Ffzrrev/cQ/7z/Kgy3ZsNuCD3NipO3i/wAMfNv/ANURg58pkgr6iVi0d7aYq8gjUqecqfrWPcvMQpkYhm4c9DzS5FHaBZh5nmiZGDoxzgKOAOeKFpwfaPY/OWazKRIIlbcVHyo6aZd4CEKu0bjjPd/SqnDqksMSiIkjPPTrRyX9z6s7JtWY8qcABc+/v5pjvqo4iTdKxbOZJq5lkghUbSIyzblbcDnH8vfQenSuHVeSMn9fWg3crgmXcx68Y5qIXcsEm6NmDL0wcZ8az2QuN5oINIxDNSQG9la3OWALvg4wB1+Pf8aksrgtaGLcQpk3nzOMUu7bKTPjBfA93jUmmbmBj5Kjn3VLJ4MH0k+8ImP9lds4OQBjvIP6+VOtMkNxYmY4LLkNjux30lv2GUiUggDccc81LozyLNKkbYDoQw8a6vC4Ywdo1qZb9MgvdRtFihQmIH2mbhV+NVq5u1S4bYwY7iOOmKtNre7LCeCN3SRYWC4cgISOf9Xl3CqQIj2hLfZHQeNLVuGLLwJyVkeIy0aH2t2+2BN+4YZyMqo/WKfxW+npC0lxN69KMYVX2p08RkkfKqQmuG1gFnBtywG516VNYzuihQzY7gK5tdYyfykdk2GOr+CSX9oY7a2iXkbFxj49T8TQW23/AO+b/YaA1F5GkLs5JPJJzQOT51ZbrGHml/l1G3MUQfvx/lFZP1f4VlZWieZ06h+wfcKbXHf8KysoLyp5iybo3vrQ6w/5/wAqysrjxCQdP7v/AKjTj0a63H/r/OsrKm3yGVfywW5/vL/5vypx6Jf9ai/1fhWVlAu8hnf0wiD93d/+tv8A7obVP3v+hf8A5FZWUon8yXPAlfi/vA/zVY9N+2fcKyspjrOJeqNZ/wDpFx7h+Jqs1lZStPBknmf/2Q=="/>
          <p:cNvSpPr>
            <a:spLocks noChangeAspect="1" noChangeArrowheads="1"/>
          </p:cNvSpPr>
          <p:nvPr/>
        </p:nvSpPr>
        <p:spPr bwMode="auto">
          <a:xfrm>
            <a:off x="76200" y="-476250"/>
            <a:ext cx="733425" cy="9810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44742" name="Picture 6" descr="http://www.living-intentionally.com/wp-content/uploads/2011/03/organic-kelp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62600" y="2209800"/>
            <a:ext cx="2343150" cy="3124200"/>
          </a:xfrm>
          <a:prstGeom prst="rect">
            <a:avLst/>
          </a:prstGeom>
          <a:noFill/>
        </p:spPr>
      </p:pic>
      <p:pic>
        <p:nvPicPr>
          <p:cNvPr id="244744" name="Picture 8" descr="http://t0.gstatic.com/images?q=tbn:ANd9GcRjvtxiEwPtNpZ3X4SW_ymWoHcW4Dpj-1S_YqdlxLPtJq2sKHt5hw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09800" y="3886200"/>
            <a:ext cx="2438400" cy="18764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19200" y="304800"/>
            <a:ext cx="76200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7300" b="1" dirty="0" smtClean="0">
                <a:solidFill>
                  <a:schemeClr val="accent3"/>
                </a:solidFill>
                <a:effectLst/>
                <a:latin typeface="Comic Sans MS" pitchFamily="66" charset="0"/>
                <a:hlinkClick r:id="rId2" action="ppaction://hlinksldjump"/>
              </a:rPr>
              <a:t>lair</a:t>
            </a:r>
            <a:endParaRPr lang="en-US" sz="4800" b="1" dirty="0" smtClean="0">
              <a:solidFill>
                <a:schemeClr val="accent3"/>
              </a:solidFill>
              <a:effectLst/>
              <a:latin typeface="Comic Sans MS" pitchFamily="66" charset="0"/>
            </a:endParaRPr>
          </a:p>
        </p:txBody>
      </p:sp>
      <p:sp>
        <p:nvSpPr>
          <p:cNvPr id="1034" name="AutoShape 10" descr="data:image/jpg;base64,/9j/4AAQSkZJRgABAQAAAQABAAD/2wCEAAkGBhQSERUUExQWFRUWGB0aFxgYFxcXGxgaGBsXHhgXGhcZHCYgGhkjGRgYHy8hIycpLC4sFx4xNTAqNSgrLCoBCQoKDgwNDwwMDSkYFBgpKSkpKSkpKSkpKSkpKSkpKSkpKSkpKSkpKSkpKSkpKSkpKSkpKSkpKSkpKSkpKSkpKf/AABEIAL0BCwMBIgACEQEDEQH/xAAcAAACAwEBAQEAAAAAAAAAAAADBAACBQEGBwj/xAA/EAABAgQEAwYFAwQBAgYDAAABAhEAAyExBBJBUQVhcSKBkaGx8AYTMsHRQlLxFCNi4XIHMxVDY4KS0haisv/EABYBAQEBAAAAAAAAAAAAAAAAAAABAv/EABYRAQEBAAAAAAAAAAAAAAAAAAABQf/aAAwDAQACEQMRAD8A+IoMUMWEVMRqpEiRIqJHI7EgjkSJEgJEiRICRIkSAkPcM4QucaBk6qNh03PKH+E/DalsuYCE6JsVdf2jz9Y9TIkskJAASNAGAiKWwGARIDJFdSbnv+whlKi/PlcRzOkM9uVbakxMoIIFAWAYNU1J8N3uIiuTAQU1Ae/7m0bnSComk0ZgLCKGWS1mSA243D9GtvEALndR05/zAUXNuwuX6Wtyhcz0I7Rq103J6bwdRObKkFz5tfpp4jeHpcgICVZRmqWFQ5vp58oDORhSq9mDJezvmP8A+zP13hqfh/lS28AIpKQQsqckvpQQTHTDkqb3I/MBizVE3rA8p9h4b/pqsz7tTw7408D8LzFgFXYTuanuA+7QVhCWLqJYXOYp9GisqYmZ2QxymubtFwzMAWuddjSN/inBJbJSkqUcwzOyRTkHN23tHmhh1nECWkgS1F1FIIDfqqGej2O1YqNbAcMKprFPaW5tRSUt2G5qKX5BrOTPiB0rEskpWr67UFyCd6AnYNvG7OlCWxT2DlYX7KRYBtTR48xxtJrkllUxqEAnLWpJs9++IMninE0t8tDkJ1dwVaqI1aw68hDGH4qsyVqUouhIA7RrmoNbQhg+ArmZTbMT3Aanr9o0lcLIPyw2ShUbOUhmflU9YpCWHw5CSVuUAlqh1KNKc3p0g6EEXNToNABa/wBPPWsMzeFFRBKuyn6Upr0LweTgQi7khq8h0iKmFQJSblz/AAPQQKb2i59TByijV8eYe+lCKwFPzD9NB7fTeA8skRwxZMcUYpirRyOxIrKRIkSA5EjsSCORIkO8M4SuepkhgLqNh+TygFpEhS1BKQSTYCPWcH+HRLZS2WvQXCfyef8AMN4LAS8OkhN2qrU8uQ5esaHyda2tz35RFUFTv5f7jqwSG0I8/vBMocVLRbITQPyiKAoNbvNoCEkKOVsx0LkDlS+8MlrHwpo7G9YkmUA+1Sd+QgBzFs7Buj+nfHJa6sHzG3J71P8AiXf/AFB2NcoBI693n6QaRLyHMvb3WAV+Rk+lyTcsBaw9epJJh2TIXMZIq5q1fSAzyVnspJKrBxR/vFyXUmUyiW7QSKNW50DvAMT8OJXZKkvsK+kITpWdTIOYeFTs+kbXDOGy8j0UFaBX1bFwLOd7dRBcUtCFZQHygUAoCbAVuYDBxHDygoSzkntAbaJDc/J43cViVZctk2e3cIHImLqsAEkHKCK8yRSghCdxxSkL+YhiGCajtE/pTRhXX8QGF8SInqUJaCEoYErzpGbMeVSLBudqiHPhngWVLzKrBo5DJSkuKCxNCekOS5aEhK1MVs9zRhUuf0h2FBQk3Lw1whWZS1MwTcki5APde0Ud4iXLkkUe3nWMOepWVWUDNS+rOW6tTk/WNpRzKG1wKuRv/wAdv9QjiEBiXBbpyp4ekQI4RkMsOcxLhi+zdKeDd9pJKgTUOSxI00blz747LQRNqT8s1UaKsTYAt1tpBnSAUhmSbAAM/wBKacm8ekAGcAfLLcNbNZr7wssDKXJCv00sdSehhlYoTfTo1/SFZqS55Nvc7jSvpAAUc1yadKtrzH3MDEwChS5hsJ9+9LQvMlsWKSedIK8qlMVVBCvaKKMAMxIkWiorEiRIqJHIuhBJYBybAR67gfwylH9ycxUKhJqE9dzyt9gzODfDJmMuY6UaCxV02HPw3j1iJCUpCUjKkWAcAd+sXVNchqxxSSGq59+A/EQVCS4LkDQW89O6JmJ9Hs8QORWrcucHTKAsCTv4VaIqCQ1SK2GsSYe6CZO8wNS8trk0+/oTAcRL17oJKkmwYG1r/wAnyETDqdRIZtTVqU72Hh4sHjHH0YcEqSVZnCE2pqX5Uq11NoWBr+nHZzByDzNd2tQWi3yHBL6tUgMetgw35Q5hMfKShIypM/IlU2mZMsqAOQlT9rZI72o+fPQuavOpbpZgiyXpmOVqAabmAeRJloYzF5idE2Aff8CNadIlsUUAVcsHPU98YOJRmSgkFs2p0Ta13OnSNReNGUANQOo7fmusAni8PkBTLWFEWoWBPLQCMvD8OWjMpS6MCFG5UHKlqHOnQBto1cFhjnMxQKEVyoP1K/8AUWNOSb7taK4uaiasSiCoLBz1CWlpuHrUlk952gMrgvxD81eUqWyuwhZFwhytbPRL67qAajBnFSJZPa7WWzl6dDvy2AjvyB8x8gSkkAAAAAJ/7ctLD6Uhz4kxi/FiVKShILl6GrlykECu+X7awDhlCbMGRbANmLWDuzaqNB4mtRD+MxgAypH1FiwuS+utifGA8EwKZUrkA5L/AFEs672/mCYxILZkj6XFwQ/pb1gFZuPUnm/UkD10iyUHXW4IBfuPTx6wjIR8yYpavoS6Ugiii9VdBQc2MaKk0c390EAAKa1Mp217719IFnOZ3O7vq715uXeDzEMW9+MLqQSWTclkgXL2odeUAOfN1JNi4LX5F9vEnlUEyhNS1xa1QRStwfLk7OIwKkrLgMgdsvrohLXLlz1boEOpKHGVQcqAU4J0fp4PADEtiacmdqFnYv3xRcusHVLArWg8Re3rGeZazUANo8FeYCIqowRaoEqArHXiNHIqJDGCwK5qsqA58gNydBDvBfh9c8/tQLqPoNzHsJGBEpGSSAkPe5J1J39hhAZWGwkrCahU1qlnZ/27ep5CkcxpUpaUoJYgUcu+r60Gsa0zhCc2cu+5LuTc9Yph8AlKysm3cANgPvEBcHhylATmJL1LM/LpDYkE6f7iSiCE3rUUsHprGijh5TLK6BP6XYFR1bk91N42gEUSOvfTv97wQJFGBfUuWpo3StYqkEJCXzF3sBU8hoGoOWsdKgkE7PTc0alyf9QBpUsXcPWmogKsqg9rsSN9hra8SUksQH7RDv5CO4iU1cqj2aUaoIpd6vdqNAZPHeLTJMsCWkqtUghKQSQlIS9TmBoA1njGn4AAPPUTOJHaJ7MsUIASGDu7C1XtHo8bJJyqJqhRUEsCHIYX2BLfxGXxREsLSUpmTFJIVkJGVJLVIAbMS1STZ7QGn8L4SQZKpaVKmq+YDMYEHMQQ2ZQDi9RtuY9ZI4FKSAVO4HZBJJA6R5n4XmS5CmVLZUxgkVv0awB8yavTQmcZ/qcRMkocypTfOUH7X/pJOjlwTdnAu4DWlYVJSC/9sfTqTuenOLSsMkOpikfpDPzzl69BDU/CLyomlDh0hKQUihLEvYISnUDcC8AxWMBmZH+osBWwBJty9RqRAZypRzKJJr9INhaprU1jPOESJhIdgA5/cXonnVyerbxpYvCiWFGoSp2Fi+zc6wvLmESwk1NzQ9lzQbUFHgAYic5aoGxJYGn4jz8zB/1OKbNSW303f9r2cXP/ALReL/FvGRJR8tDmYsUI0FRm63b2+ngJCJMpCUhiUV3ALOTzJPjFDMyQnKU/pAPh+3epHSM3HYmzi9CAaHk9zWkGnyMzgE6Ch+nmN2Y94iiZYOVdDTssX6V1iAKJIQEoFG2rzPrDYRvt/AbxgUkOSohmOmtKfaGHdIJ29/h4BVSdKgkULA9/c/jCy5WYdpqFx9u9jDmYE5ailtAzgkUGv25mKEe7QAXLMNPB/dIAqXtybwrrZ/SGEjw1gcySc6spOXKltaFyaalxU9wZqgGYnss3Vtx78oX/AKdWhAHVOvUQ3OlkPUjYFIDBmFdyaxX+lG0B4YoipAgsykVkySpQSkEk0AGsFDaPQ8D+FCtlzgQnRNirrsPMxq8D+GUymXMGZeguE/lXsbxrpK5imlgZUntrNUhrpDXV6QRxeVCKZUpFNAByG0FRKykFWmghGRgVTZomHsoR9CTsP1EG2+/S8aU0P09uYAKlOXNvSOYZPzHIHYBYE2UbONwIucHnDCqX7XNtPsY0paWDbaAeDNpAAnSVMKsdd/5is2bSpcgUc1IsAPbQTK+kVUkK3vSx9vACKWDtW997NzjiZZJB1++7G38weZtW13pVtte77RfKQ4NXp0GtPdIAUkM5JpbZ7U6xdlE+2pt4xxMsZnSGDM/IenODyTy91gFPlghmfd/d/wARm43BzlJGRWVLFzqcxvswS5DNVtI1cVLShCiWAYk6dXOlB4Qvwzicr58yROCAgAJGYqJUqYm2UWASSCD9oAWFxBm4uQVKAMlAIFQVLmkiUFGtflnPpRtTTb4X8NmQj5YbISpSy/1qUXDjow6czFpeAlHGKYnNLAUoMyVKKQlKnNWAAA2Y3MbScyaFy+7ecAvjMaTlQFMWDjkkUSNmFWEZc3COtS8xchwBR0AhWWooSrKO49ziXKiwfUkaAXPINcmw2gE6dRwTUAjMkpUASzqFvQ0ZncAFcSpLZTZTJFKjLVqV7/R4GuYkOTXc9L07oIuS1qgVajgAVNL1be8CnSgDZrEEcjs28BlL4TLm4gzClihgHYOoCtdQmierx1cxeZJIYj6tb6E2LQ5h8VmWybO2bc1dv8Rvq5gi2LgVaAphlBIUGSygx7NW/a+x1hZJdRJoEhtGPcNIZRJ033MCTJc6C7u0BxScwcM7MkUDj36R2ZLJQpYFE0AcdosGA8X2F4sgOGIY1pfoI4lBqB+T7MACWpTZVZSRfKSxLPR6s5bueLZHrpBUyLkVIiFNQDXf0SPGvTrALLToGqWLlhXXoKv06RTF8NzTEpScyEVcP/cUGPaayQTbUnxJPUGoK0pYs5eh74Xxzo7SS5AsaB7ud2rTrtQO4RPzUhTFJP6TcMb8nFe+GDLR7AjMwHE0r7QC0Ek9m+ZR0/4gac30jQl4dYACioq1OYCp5UptAeEwXDlz15UDqdANyY9nwvgyZA7IzL/Us+nIcr/ZzDSpcpOSUA2p56km/to5PmnTsje57hACVjUrJQScqRUgCt6D9xOgFzyBg0mccuQMlOiE1CRoH/Uo6neMRGHyzQAHmKvmqUA7qr2iK9/j6CXKYAMwgL/PCRl71G5bk1yfekVJVMYNlfSlE/k2bn1imR1ZlOR+kC5O7dPAd8OlKUP+5VVKL+ewCaQEwNEkM2gGo3P8QYByw/FPesShSMtzaj03L6n3zKHfamkAJRYc202/MSTJBoaaV9QPdYL8tqsTVrxzEDYWbqOT+7QA56AGSKgXJNvZgRQSCx84MWHhHEVPvy96wHUS7BvfusGUgC3v3+IIgFnahIFB/vS5gjUc6+xAKy5qSpizDtEEPQWF9SPKPCcVwisMuVOAKEElRLqzlRKjlrU9mj1+tRMfRZiAlKyxZIBBIYLJP0+A7hGZ8U8JVOloSZQBJdK1EtLLVOVgSpjRO9SzQBeAYBef5kxTzJxC1KNrUQOSRQcgd49DxIgJZLHQKe/42jH+HR8sqllWb5aQhO9ACtRfdRvyEaczBlTlDNZnHQ/eAzZM8hPZJZV2LuAS1jUG/hFVrdhUl7ZSqm76VPkehcRw5Ts1g51DXfk0LyMOpaAvKpOYUCgQwrVnpTvqKC0AvNRV613Pvl7uvMSSNqHu2MNplGgJLUu6i2xfWOY2QmWl1G77W0F7wGOvD5GCXf6UhvCHU4fKljVRHaNb7hukaQwksIC7qI7NmFPO7RnYvEMQACpSiyQASVE2AD1N+lTABVS/vl6wvxHFow6TMmOByDknQB497gPhZMiV8/ElIKU5lP8AQgAOX3IGvhHy3iIXxbE/MLy8Igsh6KWBqB+472ApU3qPQ8MxUqdJTNQ+VT3YGlDSusdygmjN9osClACEJyoSAABTKPvXxPfAkjLmS4YNVwXLctqF9atziqfNYkM2139v6whiphAAftGiXD1F1Fhs58LRpzpbySUrTnZkJU+tlK1Aq8A+V9OYpKqO1BTYPQPX83gFlJyHNdnD9liGDWHLx5Rnz5rq7VE6kizP2gQb2vT7ac2TQCuagIJoBqzageZAjC4jxD5SiqYn+2DQEB11cgf4jsg00rsQcmcIQ6FMR8v6QnZi9G3at4TnYnGLUVS8PNKDbMVP6++ceu+F5iMQ89SUqUqocvlAtej843ZmOIN0xR43IGYUOvIfk7xRSmUCVMmgSK3NHO5/3B50zsk0oCbgOfSE8DhFBp84soVSDQIDUPLvrSIHpfC0SM62zKJuf1EmiUvYQcyyzqLKZ2Z25DeEeHqXM7a3OUn5Y8szfuNuXiY0lpJLmwIYE3qHIgOypYBz5Wp2dWH837uUXxQDjQ6ltNn8/wCI4sGvpUU0q233iqJZJ3Au+rM/v8QBpVvx41rsB4mGCgAO/P8A1EFxfrHJxDsaNcG9DUdTAWSwA8u/n4wOa1GNa0On51ga5tYq5Jfpbu990Bz5dbvTZmOtdrQeRJqkeaTcncHp9t4ohD2I98+vrBkVLeF+mnP7QF5SXTc3tTlqz0+/RpiiUoUQO0bA7nnyDHuhqXhjUirM9n5+be2hXGYkBJUSWYlxsA7uOT+2gFcYVJRLCc6cozF3UVVOWptV1HWgHKNXDzQoVBzJDuouLa+b84BhZ2YZjVwLitWufAexHJOjEkEkli1LgPbXwEAjjuHq/wC5KP8AcYBKiaEVPa/xGu7N0twTic6WlKMmYuS6l3BL5yK1JJLNqLPTQ4liAiWewVqmdlKQR2ixNTdKAWJU1KbgRfB8P+XLASxmfUoUAWzdkOSQkU8AHckwB8RxBTnKhxqCwKleZMDm4wtYZjoDUbmprcRzEp7QACeyoHtMzj/I7Vt+ItLIUxWA9WtudrBiD39YAcjCUzKqdBU9O/XxhTHYYKCksWJYl2ZmKgKOH3emlY0ps0MlMtYCyahjQA1y0Yq02D660xr1OneekBh47Fy5Et1MlCEhtmFAB9u6LfAXxNhUBWIxRUZyir5aQlwlA2/yPM8t4R47gjPGXKVB0sARXep2FfHk/JPCwoAZAALUtp4nf2A9L8TfEQxqQgpKZNzLUR/cN052ukXy2e7sGygK0IyswAGpGnLRoouR6D+W5kGJMlEwAlk30YFmIIJd7moZvOJhzmcVpTepoPue4bOJLxiM+Vw4sHHieUPiQhLZDmo6iGqfsBWAW/pnDNq709u0ERgwKukVYOQer17oXxU45sySaPd+8eNO6BKxSe0MrFRGZb1NqP3AdGApAYvxJxn+nS4STMUTlvlSDcqahJqw28/A4vGLmqzTFFZs5L02Gw5R9V4nhpc5OVbFJ+nsu5tQjaur05R4XifBZYJEsKBzcyMod2e4peKjQ+BuIrSRLByoqtSuVgPEHwjfX/1DWCQiUlSQSASpnajtlLRg/D/DlISXpmNBqzaxJvCVAlsvg/2iK9TMw7tnpV0jQ5eQuHY+EFmYMTGSomugIdhUl9L9YhExJM1bBCbWL8xskQXhk4iV81b5pg7KajsuSNbVgJPIlFKAns5X2ZmAG+pfo0SUdSXO/SsAmH9Sr9fAe+cM4RDoIKQ5vrQWSBoGbrAWWCS/5vsfKLSkANtz1jhSSrl7Hh+BDRoNO9vfdALzVwNKXMMS5SWJJ0cEHd6l+VfdbIw7UqWe9f56wAclCb106tBhJFGfYl9Ne8/eOpDXsL6wZC0ZAEOVzPqLFJQC/ZSTXO1CoWqAaPAJqnJI7KhlD5spp2fqryLbtUQbCTvmMpSMqv00Yhh2TZgyS4B1VuRC/EuH5pfy0hh2RlTRkAvlApQkf/1zguGlGwJLmp63A6/c6wDKZpTUEClRemtfOAYxJUw3+qrNybqIalK2v1p0gU+ZkSVH6RUkcqv0AB84CswBi1imoIJpagGpt5QHFcXl4aT8yYKD9IIzKVolPN9epqBHlp3x00lZUkhS1PLQWcoFEu30p1erl23GL8KYWZjMYlS1OEHOXsDRgBYWH/xHKA9rwX4kCZaVT5SzMm5j2qJQj9KQGf8ALdANUfF2FWyZcxIOu4e46xuJ4fnAzAEClUiPCcf+HkYUzJqEhIDqJ5tTzanOKj1ePVLlpJLEFFvG/jX/AHGXhsSr5oM5QqGyvlLAXOzmPDcO4vjcYtIUWQkvROUEgEpB3Ysf9tG7gfh2atSpi1EhTBJUasGDj3cxFeqw+Ol5j/cRms4bwHfp0hDifxPKBYqJIFGDuw8HgWE+FJSHYqUeVa9NIMn4aSGUUJBb/wAxYHkTa2mkB5nifxTMyBMuSfmKB7TjepYVb6dYWwmNxqpaiEAKAdICXdmehJuzN13j2f8A4MgnN8ySlg1K20FILK4M9UzZZA0zAdbiA+b/ANfxFScp+YFJcuQASKAJZqlwfGFsRxDiAUpzMDM7ANWgbQkvYVfpH0DieGASSiZJSsGmeYhLEipd79LPTaMnA/Cs9S5ap06WRm7KEqYqP7jQUAsnQd71CPw/8EukTJ6jmJdr9zvaIr4PXKmqmSpkxqmlDV6c7+se+xHCylnUgD/kI4qUcvZMsUp2018OcRXheMyZyJJKVqdKS/U277t1EYGA4Jigo5gSB2mJusJ7I6gkP0j3XEglCkibPlgKNE5i5VuwBsGA28IZw0qSErKFrc/rCeym30hWrb+G4ecw/CZxr8oJXRlZ307RYJb0Z4tI4bOQCJqkZcrMmW9Bv4R608SkoACcyi2peg9axjcS4qlQdSA1BUmhVpSAxcevICXUa0NU0NyzPA5WLkqAUqeEk3SxLcnzaQ188qUkiSkg5q5lHKAPqYFg9WPfSGpOGSEgBMtAaibN3eda1rWAexqTNor6Sa1uL5eQcDui8wklz3CzActBESjvMUWkqOUf+4jbYczAVwx+YrNdILA6KILE9AaQ/lIc+Te/ffHUywnsptpSw0Hl6xRaSGBqeump9YC8sijty292p0gilEKKCDQXsytHcVYX5kDcASA4c71frS40LDvhWb8QSEfUS3ZDpS6XVUdqgsxvZu8NQG1SadXHP36wQpDCrx5//wDLcNnKVTCMr1KSz9QK8o7M+NsMLKUW2QrlvAbajUJ19++6LMEgkkWp0/jWMXh3xXJmlQQFqUEk5cugy02etO+GvnTVknIQWonUuX06DygC8UxOXshYSpu/Ly3O3MxJc8khMtKgLOS9vV4mE4PlCSo9phc5je3rUxqYTD1H1dTSnIC0Biz+AzFzZcwTlMgq7IBqSGo2gazVaHZXDPlFKCpuSye0AGZTAsDQbnTWNP8ArAg5Ug12FhuSDZw1bue7H49xsSkE6gjK9TMWPpASm5dgB/i9rB5n4y4PJMwBc1RxC7SpSQU5i3aIUXSgJo5YlgwADD6F8GfB+Hw8oZUFKi2ZSi6lHyAHJhHn/gX4CWlasVjBmnLqEmuR9Sf3aNoKdPcT8QEBtYqH5/y0D6g7a0jyXGcbIlqAmTUhRsEuo1LAaByaAa12MVxk8qOYpJ0ABNdn7i/sRhzsGmbNQUBiguVH91irrlGUH9IoKl4DbweDQuuWgd33NxQh2trtB08ZS60lKOzZkpAH7bCsCXPCZVWQlIclwAP9fmM8rSXJD1ALP4P7YCIo07GKU5VUBqPUk6AOxAp4QpP3peLzwlbJIIL6K/SNOQOvKm7imYhRO7ae+cANMthoDf1iqnFKhX2P5ghILmr6A8vtAMRLUEhdM36X1r6e9oBKfwwTVgrqhJcgi7FkO1Lkk82hqRwlZm/MN0hhyBJch9SAB3GK8Ixi5p+ZmaUmiWvMINS/7Qzc2pvGliZ+Ykmmwq3iNeXSAxuK4tRDJSSXarpcn9ROwALdeYZ/Cro4mJDfWwqwDJljTqdLDkli0AlAcukuK0fc0jkkpSMoSzNWukBm4rhqp2KExVEIACRzLknujWxONAGWgAFT5k+tYAqY7JsNxpq3PbxgOIw4WGUKAuzkWNKv084AiksM1wz87ev3MZWNxSgAzqqDcU5nRmBeHJgISzqLVBuTQsm1K18OcKLk5lMQ9ASza1s2hIPM8ngK8LWsBRN1VF3AuA2lSPGNxEtwC4ruYzFyWSzE62qa015179BBk4ZRHamAK1AZhsBTQUgN1akoQ5BDi9Gfavv7jwk8FJy5lHWh72JYecdwstJUFKzMBTMwYbszA02eGzMY0poH6129iAQxctaiGIQE1JIzkbAAFvYhVH9SosmZKUeSFCjsNe+tKRuoxahmDmlCCHHgfd45Ldn37u9vHxgA4TAqJAmTaasHAe1GbnrGingslQCfmJIuCpKtLN2WeEFqegdzfVgNYMgMN3cV0d3qOR8tzABmfB0hKs+WSVEu+b36RVfwfKZjKkZbkpILddXtDS5hYu1B6a8hSKSJinA7QDvQ0YAUNbQA8DwlKCAlK6ksGSlhck8ta+N410IQSQ+VIDml3sBoag+HRxFaqi4YZn06nZ69wiIMxmyh3q9wlyB6b77QAV/QbXyi9HGoG1STZgIWnqZwJpCsv6RoPqOUVIdrVNIOmUUq7eUhzUCyaNd6003fQQhxLiSZaSRLTMWoiXKl5spUtbZQzvlSkhRbdNngOzuPIwkomasqBsBVcxWiUj72DU5s/B/ByT/U4kZp6iSkO4lJLdkD92UB1XttD3w1/wBPwhsRiP7mIVVS1VCD+2WiyQKAN/qNfjGKlYWSqbMVlADk2a1KXUbNrFQ5PngUDAmzln6PA/8Aw4AZ1l62Br18mj4JNnzeKY9KU5+0oZQ9UIFSp3uEgl4+44rGZRdgN/vzgMzG8QCF5dAHJIAuWSGGpNO6KyTmUAW0sBpfw+8LT0ZlgqqTYM4c2Js5Gg0aCz5IlEZPqUGal/1K9+cQHxuIYFIAPIgEE6E8gaxi4dASpZ/STR6Hmo6EqLl+YGlTcQmqQEmszOcoy0c8joAHvsS8BSs6E0oX13I9PHpBRUHVnOg337o5Ml103PLkIkkueQ9doIJGZTVfl3/g90BnTUjsvZ/J/dImGxMvEFVSUBRQMrgq0YHQDUjV45OmiYGQSUl6tdILEh9DvqKiC8MxEuRLPZZajllMl2FWOV3Z3UeT8zAVdCVKkyiAqWgEJr2QXCRmalvAC8dGbKEguzh6PpfV6gwCUkyJJdyqYrMtRDqWs0DAa2ASKCHMRNFAb/rIIZI07z+YAS1pRlDpUpSmSKUDElRJPJ4EpKTYvqP+LX8YriUgkGlWPNtQ8A+aQpCQXUTUnZ+VP4gK/JAoQXe5pTcnvPjAH57tzGg/5Mw6nvjSxo5N7+8Iu1Wemj6VcN3+kABVgSKgOWOpuBZ20oPwHiAKUdhQzGoLs5Atswdy9Cw0eGZigKtR6nxc+VekZmBecr5qgMoI+WglqJ/8xQOmoHTeAfwuEUEBRYAsP+RDVbQFvOOKxc39ISUsGNBps0MYgr+WgqCUrVYKLpRrmURsNBe0JzeKTwSJYQpIsSQl9yzUq8B6VAsPL3rT0EXTLfn4UtesDkDU8/bwyqY4ppR/Cp3/ANQHABT157R3M5I27u7rasW+ruvTy8IrNS6rUuWGmrtqzeMB1Etq1rWvJ/JiPCJM5XLUq1Hb1r0iTFg0tX7/AOzEItoK/km2g9eYgCf0pmEJQkqJoALk08o1MBwhSUupkqFVdp6v9NCzhh3vWPE8LxcyZipqQs/MP9pAQojKKukE2oHWuhYkAiPo8zgpSiWM4SlDOXAzNo128IIh4cyQQAnk2ndr+IVmyWrrYCo6a0p6QebiAAMyge+ndGXxzH/LQSbnubeunWKM7G48jsZcyzQJDurORkSwoVEBVB0oHI3vhD/p2iVMOJxHaxCqsSFCUDcA2zVqRq8O/BXw4QlOKnp/vKHYBH/bSdh+8i5uAW3f1qmD0qfekBl4vFJQhRJASlySaAAVJfQMLx+d/j74xVxCeESn+QhTS0sXmKNM5TdzYDQHcmPU/wDU/wCNlYqccBgwZgzZZpRX5iheWlroBFTqRsC7vwT8Apwn96cy57UAqmV0Oq91aabkD/A3wsMDKzzAPnzAAr/BOksHrVR3A0EPYyaVFSQQWbLe5/V+O87Q1isSxrrSuop5RmoQCtRrcgcz7YRFGEshVbtQeqvWATiFKcGoBcvpq0VmYtwW3I6ttyfaKFYSXo7a2BO/SAmalSQEA3JoNTyFICtTgM4o9qhxQsdai8WUu4e7O5uat1qLcouiYlVauW00IBBSdXB9sYC2Zkg6gvdwSRy6+UPJxOVADnOodoOwbV9zGWiQoJUu4dtmFWFOWutd4LJWSMwY0HOmjdYCYuQspBlhKlkhKQosHF1LOiBc+AqRCOMK505OQNkUrMwqUvQ8klh1pYCrM6cB+k5msT3s450g+JxCE4Qy5C8k1Z/uTMppU5sp1V+kaB94BGRx4TZq5VSJSXWtxlC7ZAP3M/gYoAFFh9NSTvA5XDUSZYlSg2tS5JNypWqjFkOlNgBb0evu8B2asMogl7DnFBIExaCzFKS1dVXXb6mcPoH3jmOl9hrPto/vzi/CZ6RnK3zUb9oFXLa0BA8YAk+cbKqwar16a7eMJTywJsWLG9RWrtqAX2EMS5oWtZJtcaJzM1W2Ywni8RVQ0PIaN5OH8IBPGSwoFgxWAnsiwajg/pueprCeGnJQv5hOZBAAJdyaiw/TQs25MaWZlMS3ZUQdNmp18DC6A6agU2t4bQBpuNlqS9Uk6ByzVLn1MWw2FlzEhYUllV28iIzzNZK0sCldDu2iX/bvHMzUymlKAMws1bNAe1WkhTUIZ767CulX69YHIm/MJSE0DPv17zTxik9TADct5E/aNHCYcJc3IFPEj7wF1JygBwDo+9fZMKzA4YUfy5dwMXKnzHYsIivW/fAWkhIqe/w28IzOOcWlyEiYQ6rBO5Z25Crk8xyh5YsNCxbmWBI6sac48vx6X8yfLBNAHa4JcCtYB/4S4WShWIW4Ws5qBmSCVM2xPaI5C8N8RmrlTc6llSG+kkuVNRDbXPsOyl0EgGiaen3jMxSs+ITm0UlP/wAyHI7jAa3D0LWpM03Ng4DA7vrq7+UW+H5I4hxT5anVIwvbW4otYI+Wk/4vVtcu16ST2SSSe0Qx/aDQU6+UIcE4zMwmKWqUwzEZg1CVFVSBq4gPu6RSPA/9S+J4lSP6TCUmTR/dmVCZMs37Q/WqwAcs5YODC6fjPErS5UA5ZkgBqs73gErHKU6lEqJOp3ioyvhb4Yk4FJSgPMI7U0iqrdkD9KXbsjarxq4ublBDm3aPhFMdMyudiG/MKrmErFbVNLv6fzADnYhJJWrsgVFaXBD1on8coEVnvu9j/r+IJNRmQq1AFMzuQzPyerQCWSAEu76nckB/OIqJWHfw19/75QNObRiauz6C/SF8JjiszQQAJcwoDahKUlzzJJi6lUbcEQFJM7MkUUHdgoMU3r1anQ86mkEF1AgNSmhBq45DzMTCor4N7LwwqU2atzXwUfWAAFZklAdi5d2qCAQ5B91hczmKEUC1hyq9EBnB6kAA6Q7hJYyksKlzzYN5xzEGtNj6wCmKnhdikCmYkWCaMG1JPnHDIzAWGUWqLm1Onc0ZfEZhOSWKCYup1aqiBsWDPo73jSmYkqGazkBhoNBABmS1VJJFg/7dh1uYkvMKqTRmALty0gWIDmjgAEtua1fw8I6jEqMtTl8rAaVoSo7m3hAWxYcAEF9iG6vXz6RXDT5awpKjQEJcP2lEWG1KvtFpk0qzZjYBiKdR328YTWaH3sPQwDU6awIFXNXNS53N6kmFMumtur/Y1goQ410/MAmzGfn7+0ANZtrTy9v4wFfr51L+t4JPNSRRiA17kDygC1vRuf29DAUl1UXZgK8hrFlLU+3XbTTaFps7KtmukHa+b/6QMKu7GpFhoSID/9k="/>
          <p:cNvSpPr>
            <a:spLocks noChangeAspect="1" noChangeArrowheads="1"/>
          </p:cNvSpPr>
          <p:nvPr/>
        </p:nvSpPr>
        <p:spPr bwMode="auto">
          <a:xfrm>
            <a:off x="76200" y="-860425"/>
            <a:ext cx="2543175" cy="18002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6" name="AutoShape 12" descr="data:image/jpg;base64,/9j/4AAQSkZJRgABAQAAAQABAAD/2wCEAAkGBhQSERUTExQUFRUVGBgYGBcYFxgZGBYYFRYXFxgZGBoaHiYfGB4jGhgYHzIgJCcpLSwsGB4xNTAqNSgrLCkBCQoKDAwMDQwMDSkYFBgpKSkpKSkpKSkpKSkpKSkpKSkpKSkpKSkpKSkpKSkpKSkpKSkpKSkpKSkpKSkpKSkpKf/AABEIAOEA4AMBIgACEQEDEQH/xAAbAAACAwEBAQAAAAAAAAAAAAADBAECBQAGB//EAEAQAAECBAMFBgQEBAUEAwAAAAECEQADITESQVEEBWFxgSIykaGx8AYTwdFCUuHxFDNysgcVI2KCQ3OSojSDk//EABYBAQEBAAAAAAAAAAAAAAAAAAABAv/EABYRAQEBAAAAAAAAAAAAAAAAAAABQf/aAAwDAQACEQMRAD8A+IptFIsBFYjVdHRETFREdHR0EdHR0dAdHR0F2fZlTFBKAVE5D3SAFG/un4aKmXO7KbhNieeg8+UaO6vh5MplK7S/EJ5ffw1jYUG5+PGsRQgyQEgMBYAfQRZdUmtho7Pag8YhcwgGgAPNw5aoi+B6sznLhYE50y5xFdLmGg1DvmfsKNFFrNW8eQakWwVAB4Vtf7mKBOJTBTJGbZ5N6tlTUQApdaJQVOzkiiUvVT+UMbHsGJlEuQ5Kq3Jt9OkN7QmjB6hqXV6QOTs2EZAcIDN3io4iLD1+0IhOcaM2ViUTdz941N0/DyFp+ZMUwGQpibjpeA8yUgB1Ow4kPkGwkZxOzTAtjRLFhiDnESRdXSnG8eg31NkS0CiEJBoWdSiBarnOMf4a2L5m1fOSSU1wkucCily5a4GQepArFGjuzdgRLWSUpCCUkOHNAolIzUSRT/aBQCPObRvQJCl1KlHCkOeyBRx08y/CPXbfcgUazedPEx5PbNzFUxKpigXDYUvQ4eyBrqTR+sArufeKsRS5SgkqYE0YE/SpMUlAkGYs0UXYmqlGw6PfnGyrcCUpShJLkOS/eFHHK0WmbrTRRBLWzCRqyePqIDNlS3o7k3IoBZhybLxjQxYU4Eu1tXen190i/wApKQwYC3jS/lApwyz4aEh2iK8mBSIIi4TFVCKYrHR0dFZdERMRBHR0dHoNy/DBWy5rpTcJspXP8o98YDN3Zuhc40okXUbDgNTwj2OwbtRJAShJrdWZbU/SDiVhSEpAAFgmgA1gqSEhhxzu8RUYC+dfIfWLYK/pn+0WRLN3ya2cWW1md/SIpWYk8S5ze5i6ZDcHqTrlBUyre7wVMt8jbO2lhAJypDkJCru7aNUeZHurO1yWppxAFa11rB0yiAwazki/EtB9k3ViKSoADLHmToGfO8AKUyK/LxlrOw4Vq/6wYbDMX2mQlJ0AJHBOZLZ0hub8Ps5luqYSHJYgJDUSDSuvE2hXe29ZqAQlJJILkDugZJY3JYD7CKB/5elCCKYlOH0BpTiYYlSJaUCWmYFFOXH9KUGkI/5gJRT8wAKXhSk4rYiAwBuwevHjF9v2QKVjRhSSOwoF6KDOCKOdSTAZu3brTtC0rKQQlwXUSmii5CQamjXy4Rq7n2cIllCQwRar3qeDwhMCk4JSKi1GAyDgWYB76Zw6VJlJKAXxFybEj8obh1gA7YnFiY0f9PKMuagIUVtSyqZMwUX0HpGkvbAaAkE/+oag5QvOlhVTY0ILch75RAGTs5fEokgp7NLh2thpVmD66REz9+Tv6wVa2ws9KXpWg5NQAewKcoNw5gsQKk56HqdIBOaumHK9hfI6wNcunH6wdVyKODq+VD++kVyy/RmpAePxCBKgmGBqMFQIiJEQYqOi0qUVEJSCSbAVJhjd+7VzlYUDmck8SY9Ns8mXsxwIdUyy1Mx4sfwgZ/U2IvuX4aTKZc1ivIXSn7nj4axshT/rGNKkqmTVdo4Umw8ho943Uof0aCgpUbMPqaxdErOvTyeGE7L7f2YuAOt3dmF4gGQc4EZgF2sS+gGb8fvDyGAJzFw1ntWAkAtcKpkCeujXppFHSSMLkEmjZk9G08zEbq3tInGY6lCXLwpxD/qTFOMMsAOpwCcqcKxg7wmzp01SFOiUnDiALqVish7uQSWGRzeBfD4kJ2lB7XeIQhPaSlRDOpSj0erl2ZhBHqdumKUWlBKEjvMSVEZAOWFdBxjprkINaKYnPs1qeJbn1eNfYNyyggKUFAGoGImtKlm9M4JLkIKQr8JqhOaiakjhoReIpba9rS1CTRnS6iokWSBc5QDZZeBH+owUbC5SMgSLq1PFuelM2cS0kkYSbVDJGj+ZPS0Zc6QkoYuo1zqo20teKMva93y5oE3CtSluEvYSwT3WNDMNSb4aBnJge+JqkbOcBqEjCQQG8AzWAbyFY0gky0Yag2NSKsxA4C3TjGJvVAnrTIBN3WwfCCCzmwJy6lmAgg3w5sihLxrUSohyTlokcqE8esH25CQSo9kgdGIBL55DwhlUlCUYH7IBubmx5ub+kZ+1n5iggh3HaqWHGnu0FC3ckkY1d5RJAaqUlgH4s3pDU2X5eRqIjZ6mj5ReajJnLW1Y5QCcwe/CBz9lWClwRQqNWwoyd8zkm94PNluSLpOrFvuGbxMVSCAwPv36xAqBiCDVJaoLFi9K8PU8IFPcAsamwbyhlUvTh4N9wYFtKH0GhyEB4lSnijQVYilSYKoRGvuT4dXP7RdMvXNXBP3t6Rp7l+E3Zc4UuEa/1acvHSN7aNvShAIGIHspCcyKMOA4RURK2JCE/LljCnJrk5km/X9ILM2NKTQBxoLNB5aSlKSWCmqz3gayQzAFRNH0zJzaIB7NsoSyUgVNS9hUmuZIeNHZZSSplkJzo5IHAZnLKJ2fZAlIclRuSQxKuWVIn5dyA3LytADnpGMqSDZg92uXycn3SKEs2Zy51HKCypZLku+gtoYiVKD8an35eUUVkyno4FieJtzjtpkuSyktnQnJiK69LNzLLDFmZ2N/KmbesXMqhOeX2gMqdszFTISrGD2VVClGmebAZZQnu+WpAXOeUpMhlYEgYUgly1GYkNyNqmNmeBQKtmXYDxtcwvtvw7gluhCVS1GWSkMrFLfEQycz8uUgcFKOUA3tG8Zm0zkyj2ZSZaZk82CvmJxJlCliAX1AUHj1JkgIRMKwFkpOEpoA9Us7AkBuA4wtsmwoITjT/qUUq7FYD+Ryy6RWeXUBRku3Nsq+xBC3+YJVMUktpq6jwGQGb0ccWU2gALSwOFLqFw7Fm5P4tDc0gO13o18yoHypwhFRNSGajBmbW/6QUpvvb1SpS5mHEoCnOl+AuYzPhzFLklcwD5k1eInMBTMTpagjX2hCld4sAoEgsxArU6Ym/wDEDOB7TsQU5ch2JuXIAFHtrzMEU/hcYV2KJAd2a/d5mw1gQRkO8wJsWd87QxKp0gKAQ+pq50GXIVgqZaSGGYueT291iJwdwADz4V04NBJotllfIs76mkU2iUkrxJDEAAVNAKkZO5qS2QFoAcxPusCwff7w1h195faKT0EXAYM9dDUU6jk8AioJ+YGoZlUhizITW34R9RmYoNnqwy4kv4ni/sQ3tZC1LJGBS0gBQYBNeyA9uXMmJl7QEp7SVBThNnckO3E5nLzgPn6NmVMUEpBUTYCPX7k+HkSWUvtTL8Ecnz4+EaG7d2ytnGFNVHvL90A4fWsU3i6kFKey9K+pyAzJNhEBlMsh6oP4RdbXc/hSM9aDNoYTLQV4yAAkMABYaJGT8L0jN3PLxDNSR2QT+JvQcOJjQmJcAClXJ/KNef7wBJqxkHVZg1CbJhjYkApc1Lto/wC0VkSgkO+TJDNd6kan05wykBgxBfTTXSKIIenvwii5YcBxTz0hhILaV9+kcJQD3cB6jXj5wAV7MwJUzUL5uH8qEQPKzsIO5q5NDY3/AFiHcsICkuU/M584OJQTeDS0tVjwueJ9/eL/AMODTM+6dadYDz/xLsZVJOE97skEYuykfMUUgVJGEDqc2YG4t/TZ8qUg4yUzfmLUTRKA4Slg3eNGyCScxHppWzpdICSeyVANVIcguFGj6xg7g3eqRNmGolzpjALbHmpSiG7NAyUmtXLGwe1mIaWFKDE1sXPsvGUicDiKg5VQEKbCczTMZRoz5ZPcchrVZhZq0hE7GoOVPR1Fy9Lkv43ggChUVLNRy9gE518eMLcwHqOYOR1oPMwx8g4cYHeY1SxApQgi56eUSjZyvTL9bDS0FYu1yFKIbuiraqyJ1YMecHkkrrZKez/Vxh+TsQmKUkqAAFaWFcukD2kolpZwEpzpld4BQG1vpAylKQcRQlJp2ikCtg5j0+6vhjFK/iJ/+nLbGyuycIriUT3QwdtLtHz/AGvZ/wDMtpxgGXsUtRCaMqa1CRnXX8I4vBHol7Ewv7MBUgAD7H20HnKcUoEV6ANTyiEysasPZDjMhhTM8OecFKT1aDj+vSkK95iQyTcG9QSC2VhDE/Z8WMKSMILAuDjAo7ZAly16dIjaJVGrdgGyJu+lX6GAy94S/nOj6Ows73DefoPZnkBSpmH5SUjBiUb1empL5RSbvJEqaDMScAUwNRjIq3Ed1y7ZZ19lurdUpUsTJiBMPeGLCUpOTctYDE+WzXDefB/X94pJ2YTSuWpRNAVNkMQZP+1+tjwi+1pURhBZaqA6DMnRh7cwGZsuAJkynxKbEoVt3lHxPCvjBoSpAHYQAEpDFvzfl6C9YJLkhVKEA31a3gfOIl7PgThsKUudS2pLwwJTDhWmbPcsOnhARtKgQCRX0GcFlJpb18+kLy5Tm7Nwub8tPYh4EAh2A91pFHLSAWf3d4lShnQZn9M4CZ7uwD+kDc21/SA5Qfyy8XgkuTXryPKtI6XK/fT28FCbMCx4PV7nSvocgYAspGTmhoKcOHtz0rPlKdAAJdTmpFBW+Q+kNS5YqxqLf7uVr/aEdrWQpIABdWtWAL+3zgJkbQtM1ajiwnJ2oCAEuKk5vxNmEH2/YErGFmFC1aF36l2pxEcpb4AQSLh3yvXy/ahEzggAFsRqkAB1KqWFRyfIVOsBlbt2qfLmLDpmKJAqo0wvQgDJ6nMk5ACN2fvBbhgmrAuWxKuw4UNHy8B7Du9QSozB21l1EAgIFWSl2dI41L1Z6TOJd3VQBTpDYjbE1BU88zBFdonlXZDPncN43rnEzNjASWBPFquaDp6RMnaLh3KRXmA51bWCy04ypTFLhgkqFgXKgOOprQWgMc7MEKWsBiQAanujLLnb0DZG5PibZztalz0rVs8lggJTRUx+8pzUCnWvPb2+UVOkFx4uBeMbZdjSgYcSWBJLBqnJ8yHFedsivS/EHxUNtlhAQUSTUoJf5jd0Lb8L1w2NHe0Y5YAtayQAAwGlR4UaAzdqkgfzZbd3vpoQbXgG074kIdRnS3TliBOVAHfSCDTSQ5NQOharONWMHRIcBTWA00d34P5Rk7D8Y7PhK5gXhSc0li9jxD5Q5L35InIGBaSC93BS13BgpsbIgEYikO5A1a2EN484w/ifeJkIK0pxF2SR3U0bErW7Ac+EWV8TS5RwfMDscnLNYEZ/ekHXvSWtISxYhmIIApc0I1DUgPmO17YuarFMUVKs5OQsBoOEe83B8RTJOy4lAHBhQhGRahUTzfwjL27cQmVShCQ7vQHtMzgWYV4dYekbCgShLxWF+NXgj0aVIxEYgyQ5NXvl6V0hzZlAI+YR2TYNcC3NzCW3SUqHy0jClSnWoXIF3ychgBz0g20T3qaJSOyPygQULZkqcC5cs51Lkv1JfhDShrrlW2fr4CAbPJdlEXsNBDZYkU8R6wEypdHpSKLSS5AJbSsHCrJdnGeeEAn3xEEQmg4gUpUjWnOsAqmXT6wxLQXGEGtAB1p70gpl5e9IokqBdKlChFDrf0bqdTADnoIJSGwi5d3U/aAyZNXOZoLEwruvaSrtnEkFixaiagANmQ2tVNz0ZiQlLNa/HWnWE5G0JABNHPZS/a4ONTfhAOfLcVoz318tfdYHMIDzCWwhzoEip6sfSFJ22zhMSlEjEkpWcRoAQOxyc6xG892naZRQsLANT8vEcZeiSwLAliTkAaiAX3z8QStmwrWSXrhT3iVVzOSfA9IX3ANo2zFtgnGUcKpclAD4Ek1Vi/MSCXbStA3mR8F7TtG1/KWpCS11TEqCUBTBgiofIMHd+MfbNy/C/wAmWlNGSABowDQHz/eO99tkzPlqCFSyAcRdy5bD46xfbvjeQUpQhaVLUMKsIJoxKydAA/H1Hr9/7r+Y6cJLZtblRnjx25v8P5UpeJKiol+0ohRAqKYWzfwghbZfiAD5nypSlhyli4UtQOY5+gjR/wA12hUthJCVG3ANxjckbBs8tDoJpTugEk0d3LdYWXtKaFgWsFYvFg0B5jadn2paStUwIVhYBJAuaOw4DwhDYfhFKFY1rWsm7m797LQtHrv8xUFdkIHJCfsYujfC3JOA8ChH2grw0/4HlSwcUxeC5JIpRgbM9wOel8zdvw3InTwiWpaw+I6JToSzkm+VBxp7feO3TZhCEJlspQfFLSpIAqaEHIjO54GDbs3gpMz+VLEtKeyAhIdRqpRItcDjWCCy91SsPyky0YWAPZBdtacoQ2jc8mS7FgzMwoHrbnD8z4gKpolpTLLgsAjvMwB5OW/48aB39vlcuSpaUALbCl5ae0XYEJazn62grzUj4LRMmuUrLqKqGgAZgrSxPiNH39g+EUlDvOwn8xWARiKrFmckm3SsU3RtMwSUmdMUVNYMATySBaIm7cs3UWDmtoAU3cMuQWlIRk74T/cfSMradkmFSSgoOEjsrUliKkkgF9KZuMo7b9rACas70ocTJLAa2HGDbrCCArCylNQOGwhkgjPXidcw2wnXwiqZHzCx7ormyiKty9YPOUlKQGLqD0qeLC/lBZIJSMKS3GhHMX8oCQNBT04wNFdfC9eejwrOlTknvAYnOEylGjUY4r+2hnZdkm/9SYmtglLevjeAnaN4SkEfMmJSQGD1NwBbUl65mBp35IxFPzpYKaEFTM1M41U7m2dQKSoEKviRTWwvXnnCU34M2UKKmlEqe/zGrnal8mgFpvxTsw/6yPM+g84MnfEvCPlEzMTsUgkUJDk2uG4x034MkM4loJskocu2ZxsGHGNPZNjTLQRhLB8IpYXZIsH9PCDLTs0yYSKhAwvk6v6uleusPbHu8AigcZsTXiTzh2elIUBiehcngHYe62EJLnEAdspJKmAFioOxqXYPnyyijQExCDhLFRdiQTW5cMwH6RgfEe+VoDbOCqfN7CALkn8QR+VIBIdgMTm8TtG/xJR8sYps6YOxLAGNSiKFTd1IdyeFHufQfCe5EyU/MmduesduYcnJOFP5Ugk0zuawQD4K+EP4SX8yarHPmdqYol2JyBzbXnGvvLepHZQTXPRoLJ26XtCjLlzpRKe+ErBKeYBJEKb2wyk9kFRfCLMSSwrdteBMB5jfpVPSEfMmKL91yKWJcWc0fIEtUgp15K/ly2AY3UcqUYG3LpA5e0pmEEYS9iwfR+rE8oPtyxhKGBFLgGxcHoz8wIDNAFS5qVFru2Xn5iKqWysTuAGYixvQ6aDmc4HIRhSQ2ZYaB7cTx1c8jNQ24njwgpdMwHgSfEfSg84FNCiDwq/PX6CCzZfmDb0hSTtiSoSQ9A62DlyaAaqNWGVeEB2wbX8xZAQnCn+Yo1YliEBvxNfRxrD21TXCglgDRiB5g3/WF/lolqVJlAhSQVkEE4StV1Ka5LmtSxixSSACbUNKm9+P3gMuZKGNRBZNO6GYB/UkwadPBqXU1najCnnDKloJUkM4Z1AXUQXA4AD0gM+QCygDhf3+3OAVmuQz3FDo9qcNIXxKSjCVPxIuLqetycuMHXw+p/W0CXxyJIY6Ow6isQITNnxqa1rhxZwD0+g1hlGIKGEEnjrRyS2QPWkV2504QhQxKIfVQo4bkKc3pDfyVIo4KtO8z2c884DZ2RISXKQ5GRJbQObgcYMFmtdWFWc5fSKyq+87V9+kMCWx4+XHJzFEJUosCVMMnLDpFJkzKj1bh+wiyknCainukXlmjtlwNj4wES04bX6mlBbw8Y6ZMYXuzeXjSOUXGdefsQHZ95SVrWhRWRLABwM+JVkAmga6iQwoKkgQDmwSFXAegAZ3IvbmYa/hV0L2r4AgDyHt41JWBKghlAgOTUsLAP7NoJtAQ5IGfj9oIw5+yKuVkmuVO0RU+8zGVt2+T8z5UpOOesNLRhxpJJYLXYBIcrL37Osae3qUuYESRimq7KUgtR3PIUDk0DGkey+G/hRGyjEWmTVjtzDr+VL1CfM3N4DH+HvgtGzS8Su3OXWZNI7S1HMm4Gico8r/AIm/GKNmR/DyWM5Y/wDzCvxK4lqDqcn9R/iF8ZJ2CQpVDNW4lI1Vmoj8qbnoM4+SfB/wjM2+cdr2oqMoqKiTecp7D/bqRyHAPQf4U7iVJlL2uZ2VTwEoB72AFyr/AJFuiXzj0m8NpExwagUY2L/Q+cF3ltHYIADMwFsLUalg2lgIUQAQ7FyXrwt5QBZ0xKUpP4yaH8rjPgA/toR2tXZTgUC5ZWLIC5b0HHnF1zcRAyfqePD94BMV3mNW7Lgt+wqYKgK6cHpw6/eGJSXDZ0z1qB4QtMSzlVh6CpJ+/OCyNpGILL0FjnTP7QHbbIKAAlILgkkKBAyA4vfgONIWkzDs7zsIVQgPYqJqonIZP/VlD5muXUMRq4Fn0tQO1OEIp3P8wFJJEqWMc1ayDUKKydBagskJGYEBB2VSJailiZi8Su1UlRuomrAaWAYCJm7U5FiLO1SXqo1oGjN2PbZilLndpMgAplIUGK3b/VUDUDQcYalksVHvGwe0EQZbqo5rQZlojdk3GhRcVJpSw7NNRQ14QKdtOFSXLEA1Gdvv6w3Nk4JYJBBIGtiHFMgQ3Q+JSUwEHQuG4H7feFZ+0YRUMwe1CAcj0oOB0h2cG7xbm5FGfyyjNKMSWLMaHOlSR1qOukAtux1FSiWml/w4koBAASGawYk52zh/bpzKOFSqCjBnVQFShdhTsjO9ozpaVp7SCApQGIpdqD8NaXv94MvbVH5Z7BBNQ1QBrm5LMOsB6pBw0BYhuVbcoJIOIgJPB87sPrAppKqa3fg19f0huTK+UjiSWH6+7QEzA1Pbajz8RApbm1APsPrEk3fmfq0cvsh7PYcDn9a3iDtpPyw5KQB3lE2A+nHhxjF+EVEzl7QEYpXzDgBGFylyC2YBNB+YkmzQv8SoUsIlJspQxVqbkNxf6Rs7tUJctKE4TLYMxBBY1IPOA1V/GpUVgykyyk4WZ1KVcAE3Nj4RB380pc2awwgvWgGXFzHnpKVTJyltiKaoSbULZZlyX4CC/E0kzJIlqc9oKwhmVhe4vU8vOlH0D/DncREr+LmpabtAxJGaJR7SRzVRR0oMo2finf8AL2LZpk+Y5CRRIutZolCeJNOFTYR5/dv+IZ+UkfIYpTU4mSAmlAB4CFt4b5/iVpXMQGl1RTulQZw57zUfnrBHh9g+G5u8NoVtu8bnubO5ASkd1KvypH5bklzcg+ynzwlISwSALCiUgCgpQWApaBT54Srqzatd+DwnNW5Ljq9SczxgBzq3sSGbQH9udYDNLkMTR87vanAesdNBxAhmIqHdmfLU+QHGB7RMwqQMCu2Cf6U/mVwJZIzNTYGIrpjBw5pd6VV9Mv1gON6g6h2HEZWL16NxBAuvh97GB7JIGg1oGBJqTTUnzigiHY3IsKmj18PuBEbRMGJOFhRtRiAz6/SLr2chAFSDYvUg+yYMjZ2Ad7PzLMT5wC6lBQUQWYtiHA1IrkR6QCTPWJakpJZTdhiynDuocaU0gc+WEBIALJFnJvRr1gew7QrA6nxupSuAWaJ40brSwgLTdoJozsLfmJ93istSTZgA3/In0H2iu0zDk2ZU4swdh1z5RZM5wk4BQ21DOSeD0gA7WMS62IvX6Wzg8+Ws4cSuzQg0JbOjZsK84V2yViTUMFCoHMs3BqxQTCSQ9z78AB4QE7TOxqvQGleNftCxUzF7OObgCrwZV2vd/fUwtNV924m7e8oASqJa3unvjAEJFSbfqwI4wWYedPQn34wBSlAMATUtmDZJII5+2iD30iWMJUefhW3h4RHzCpT6M30/WKGYwDvw45cIuige58rU5xRYsOfrAJi398/bcIsu4pQvbJmc8nYdYsiVwgM6YEqKZQBMyaWSQGKUH+Yp37JwsnFxpUiCz9ulISoy+0iWyEBLdtdsKcsNAOnWJ/hkuuarslSSHeyQkihyuTTny0vh74NdCVTF4UgdhKLgNRWIhgbCxoANXA265DIsl2dRApyHABvCAbWEBZWopAAJJ/CAA1eWnWPSbRKlS0EJBHFyTYAXMee/y8KUrEAqWliBcqW752ApXrRoI6dJHyks/aKS1iQaV6ZRG0bQpJSEjshnVS16x28FA3szUpR2YcPWEJt2xE18cyHPQQDO1bU6qZ06H9PWOUn7nz9tAZZ6nWls/r4RZS7kGhYVv4+cFUmC5PsDOOVdiXtm97D6RKyescZbgioLpLvVklyLVd26noEJkmvD94sZQqnW8Xlpw+9Rw1iVoIU4IUkJexdwXUeQHiejhBRhOIkYUjTzOkUnzSXOY+lT74dYGraHYhw+Vjka8RFT3QylA4nUdRVk8A99WaAVnklIKVMXDOLJuo1zNuDvwiiVMC7XcnXxgykwjPmEuBS/mDXx90gKonOQbBJsaitnHOrcossAA3IZunt/GABRAFLXfMAM4Y3r4xMxRmAuAEigaj1vq0BaY4SGJGLFhsbimF88z/SOMDmljR2ZiaObV96l8hETVktmA7irs1G4l36Nm46YatRgzHXXzPlADUqtgzeb1OunhA1n7+/eUEWkBip8rP8AiLV15QupJ7oUFHvHtB8KaOBxL/pSIIVXOlR5XiVbSMhUA11zrrYeesLqmkoKgAFAOQaM9ydAGqeGsDEwKqO7yqwqLilhAe6Bcc+Wv2ggy9G9YGVP7p7eDLYJe58yAaj3kDrFFsIAc2bqKk/rCG177lSUY5qgkmqU3W2bAVJfkBm0C31tasEwS3xBLilma3M+9fm+1CYTjmYiVfiLuesQeg2n4kXtk6XKAwS1LT2XqpyHKiOGQpzj7MjawuUFIIwkOC+WRpk0fB92bCpiplDElkkarOEmlmGKsfXJc4JlolpPcSkH/aABccsoFdvfbnNFACgH9SiAnxcNHKlkS2eosQb3qcnvGXvKVhWMIdiV1NcReqhYM5bi2kGmbSv5eEF7EmjnXkDFQGZNs9WDcsnHIW8YRSjCUhIFgkUoBmTpfqSOh1zld06OWz0A4QvJ2ZWMk3I9+VIKeli2RDua51iGplXXplwgUhRCsJLtXoTQ9a+EMKlkVs7nkPfpADlqNqerwxIA7VapDgfmJ45C1WyhdiFpYjCU9ripRoBowqSdQBmYutiRcYcVi2LEwCuYAtxgO2dCkgArKy7lWpJegyAsBwF6vVVLe3r4faIUvI3rUAU9fZgcyd16wFVqo76ZauA3vSK42DD2YpOmg9oBiSkqaygkFhwr9dSYCqZSAuZzffjWEZ6qmh9n7QyAwc14envlACLEEuDWveB+mZ5Di8C20qUQUpJAdno45eMHnzyUpAFiEgC5tlnFFBulfL7+MMbi22WgrM13FE0dg1TzJfo0Bj733j/ChOJIUtRYJfIcfeUaGxhK1ALeWDiPauwtS4J0u0KT5HzJxnzGUpI7AApLS5P/ACVx1sLROMljmxoatmRTS0UdL2hYKiqylUQCHQlmooDvEXOT0hXakJVNKwAMIwyxklLNRsz6NDC4UJYUNy9eOr628IgkTKXvQ8QKh9Q5eGd0bB86Y5HZRic0d1FJbmzdByhNafelfvHpPh2ckS8NAQSoub8q5eMBtmgowJGRLgVZXN6DkIovaC4SOTChtX3wrFJOIrOCrZM7UueNYV3hPTLSVqexBAqVFRbCOb1OTwEbOslal/mY/wDECgHi/Ek60S33IxywgN2iCad1I5+7xpbOvAlqFSg6y1A/4A+Qs+d4SmLE1wLNU6JzfT3wEApusKKwAAAVJCBlgDDwYHxJpHsEBEpc5RutSWTkAlCUvxJPoIFsexhCQotiYCuVssoU27bghJmFkhALqZ2zPMu3VoovNZRUXHZye5FGc6W8YVXLBmYwo0SwFnUalR5MABlW7xKJmKUg2xJxMRUYq1GRraBTEGhFwXNbMLjXgNeUB0lBxKxEjCfHTnEyZ2FRM0tm+VMh0y1rBNhLAYqivJtTx14mLTtmQp3BeWr/ANh2iOLOx06NAFTKqFlyojFTy8MusXmrAqWGZJpapJ6OYDgqo1ZRTn3cLUHVz14BqkkG5ret4C/zD4Hzzb3lAgpmysB+nvKK/M10blx8YqFfT6D0EBdShbp52haaae/Ae84ptG0YElSnAAJJagCWB8XYC7mkTse1BKwooJOFwDZK1VqK1A9YBf5qca0BsQZS01oFUHDK2giVqGVqwKRs2ELKXUS61qN1E1c5cgKARTaQppeFwXClq0SkvgGqiaHQPwgGcbZWfprzhVUyp4XB1yceHjF5xspLHEtyHoBR1dQAAIGRrd/GA5SW016mvnUwNcsAuKYmF7AWDdfKCKNc6gen7mArU75aEZRBTHdjxHQN5n0igORYP4D7a9IlTAcPoH99IqajnWuVPYgBzyRN7JBQkNkcRP4+Q059RJSDbuigHH35wVmIPpxEUArhHeNR51/TNoAajhqGfyv5u7wPblrkJSQO0sslOZJqTS0D2pYZw5YjxSwpwfPnDM7b1KXjKklQF2FHFhxJo/KA9vu/bFokCX+NT4iNXr4W/WAT6ggGgN9H+7mJWgpJwu5pXVrwlvLagkBKaqJoL4lZ/eKFd87yEtOBJAWoVP5UuQKXJNgOZyjf+ENy/LkpWt69pj5Pq3rGJuP4YO1bSVKLy5JHzDbHNADIHBIZzx409rtO0lIUCAEhglrnXpkOR4QCO8ZzrSl2xkAkZDWM3evy5q5bpP8ADyyOxbEr8ywbgZA3Jc8J2ma5xOK0L6D6DWDJ2VQSVKYAuQDcj6QFAXUSHF2F2t4trra0QTavPg9etIlRSzd0qsC9Q3kWfqYgzLO2Lwv+/kM4CsxSqkM5yyFXfoPFoMif/pgF+ziUcyQBV/04Xitj0p1yboPHhASXrb9IAmMN6DSBqme+L+/KKY6u1Hbl7YxCjQkXYsDmasHH2tAcACK9eOcDMz39fOIC3GXPLmOECTMZ7XLchQPxNTwgi4zd2LU/pcg+cAmIoo4gNH6cXtEzprDhQPx+sMbu3WJyMR7oLAfmIU9dcvCCkf40MEFeHFYZnlrSvsRZYCeySwt1+pjzSX2rbzMqJMlRAP8ARbqTXgI9Ns5C5eMmoJIBTYHMPmRbgecEAJIIcXdyLBr+YbqdDFAaULu58/IC0GmMKUAJADWrRI60pA14RblV6sfT7xFCTW/XpX1ERicjn60HOnrFtfrw49PWIUtmbRvGhgBLRiBUCCwLDU2po5F4hYFj1bJriJWq7NlhyYBtPHq1oCqY+n7wFZxvxH9pp406PAkoclQoS5PGn2i5D+v1irEOeFta2fn6wAZ6fP0Zz9ObwFQopsgTXhVm5vBd54kKQnCCtXOiXDu2X6XtAkFKkrLuUpGFLgFZVa/4Rf3UPoyf5iveZjzc3/5kv+hf90dHRR6j/D//AOIr/vTfUQ/tn4unrER0Eefm9xPvMRpbz/lD+n7R0dAU3j35fNXoIBt1+sdHRFSLdDAh3Y6Oijh3TyP9wimSv6Vf2qiI6CF51v8Ax9RA5kTHQVSd/KH9S/UR6H4H/lq5mOjoiMOdZfNf9yoVX3//AK1eqImOiqpvK0r/AL4/tVFZveTER0EXP39DCU63T6GJjoigbZ/KP9Kf7443PvOOjoorr/SPrFk36p9RHR0QTvnvnl9Yy5d/esdHQV//2Q=="/>
          <p:cNvSpPr>
            <a:spLocks noChangeAspect="1" noChangeArrowheads="1"/>
          </p:cNvSpPr>
          <p:nvPr/>
        </p:nvSpPr>
        <p:spPr bwMode="auto">
          <a:xfrm>
            <a:off x="76200" y="-1028700"/>
            <a:ext cx="2133600" cy="21431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972" name="AutoShape 4" descr="data:image/jpg;base64,/9j/4AAQSkZJRgABAQAAAQABAAD/2wBDAAkGBwgHBgkIBwgKCgkLDRYPDQwMDRsUFRAWIB0iIiAdHx8kKDQsJCYxJx8fLT0tMTU3Ojo6Iys/RD84QzQ5Ojf/2wBDAQoKCg0MDRoPDxo3JR8lNzc3Nzc3Nzc3Nzc3Nzc3Nzc3Nzc3Nzc3Nzc3Nzc3Nzc3Nzc3Nzc3Nzc3Nzc3Nzc3Nzf/wAARCACLALoDASIAAhEBAxEB/8QAHAAAAQUBAQEAAAAAAAAAAAAABgIDBAUHAQgA/8QARBAAAgECBAQDBgMFBAkFAQAAAQIDBBEABRIhBhMxQSJRYQcUMnGBkRWhsSNCcsHRFjNS8CQlNENTYmOS4RdUgpOy8f/EABkBAAMBAQEAAAAAAAAAAAAAAAECAwAEBf/EACcRAAICAgICAgIBBQAAAAAAAAABAhEDIRIxBEETIkJRYTJDcYGh/9oADAMBAAIRAxEAPwDH8myevzqrNNlkBnmWN5CinfSouf8A+d8E2bezXiDK8tmrqpIAsCs0iI+6qNVz9lOLf2GQg53mlQdF4qHT45NA8Tre9t+3+b42esaNsqrljs6mCYMIk0qf7wEX7nz9Ril0FK0eX8pyPMM3jnfLqZp+QUDqm7eIkC32OLms9nnElHQrVT0JuzALAja5Df0H9cEvsMq1hzHM4HmZNcMcoVV1M+jUDYf/ADv9MbQ2tmLaUijU6WdiC33O3W22+NdGSs8z5twfn2W0tPUVuXSxichI1DBmLdhpBJv6YTX8H55llCldmFE1PHKbIHI1k9hpG+PSSvE8iSxR6pSNnfdhf57/AOemEVy0cEvvlckcksALo7jVyz028vpvvgcg8Dz5/Y2vpssSXM6WSmlm8cOs76bfvDt9d8UtDlzTZm9FMHjZNeoMtipHmMeiXyymzGup87zWFm5CkU0Tfu38VyOl9unbY9cZJwxQR557VKtZ3Ah96qJmVW/vArEhb+XS/oDgbd0LKDRUcV5QcrpIObBypXKFbixKlSb4h5Fl8VUkqzxlpFUMFNxcHoRgl9r9V73nKyh2ZNWiNddwAosTbzJJw/WUclN+A1tHMY5loKVnseulAw2+d8a2l2BxaQCHKcwGZjLDSSiuMhiEBFm1g2tb5jDcFDWT1Zo4KeZ6kFgYVQ67re4t1uLHG2cbZUlDxpk/F1JtTyPG82ldzYdfqp6emL7Mcgo48/o+MMusrIh97EQvzo2W2v1I2PmQPMYPMNHnany+tqueaalmm5A1S6ELFB0uR2wiOlqp6eSeKnlkhhsJJFUsqX6XPbHqOnyjL1rpM5y5ESepj/atH8Mwvs1uhPr188MZhQ0GX5dm1ZSwx0sslPLJMoHhkIRt7dL+uNyDxPLlj5Ym0uW1dQ8aiJ0WVdSM6kBvke+CX2Swx1HGcEcojKNTzXWQXU+A7HG9wZbl8ERp0pI4YyxcR6AEu25It0B3xroyjZ5sbh/MI2Eb051noDcE/LbDNRltbTROGppR2YC5I79Pp+WPTMlJTyGPnRKV/cLLqU7razD598KnoaMgyPBERY6m06ha29yPme3f1xuf7NwZ5U5Mp1Wjfw/F4Tt16+XQ/bH3LljXW0bKp21EWGPTb5XRnmv7nEwbUrssYYMQtzewPd26r5+YwG+2mkpabhWIxRRq7Vw3UC/SQn9cbkbjRibK6NZgVNgd9tj0wopIhs+pfQi2CfiyJZOLKGnjiCj3aij02AuTEn9cbVmGS5ZWGWOSjp5CzFN0Fyzsurpv0VfsO2NYKPNzhlYi7Aep3x94/M/fHomfh3KqypYS0EBadqoX0gXYhRf7L/nvZDhrJ6kCoaipry+M+Dz38sGw8WZZ7HpaWnpc8mq43kUGmUKpAvd2IBPW1wPtjV5K98yFTRx2popRVRXjkCsxVgNmPndj0xAyzhKWgo8mggp8vpzCkLZg6oo5rRdQdvFcsxufLtiamVRRtmrJUwu0j80AKbR3BFtvO99u+Eb2MlS2Y57IKxaDi5o5YS0k1JIkaNsNQGrfv0Ujbzxsr1clXE8pmXlxu6vK7BUiGluv+Hqt+nUYEIOFI6ytyvP6Y1ZqYqiOmkijtpEa2R3uBceFib9gMGOWcPU+WU0+mnhihNQ0oD3a6adNiT6luvn64MuzR6FTZnTUVKzoxjiXVeQrYsbm4C2uNx+d8VuVT/i7jM5wY6SOS0ScwEEg9bdSb7AdO/lga41kgiEcTZjE0olJVA396GIC6Tft3+eLrhLJqyio50zBJKeTn2CGxY3UEdCR1HfCO7obnTpdjXFefuL09L1VRbe9gdx8z3OMt4XrKjK+O6tjCRUEVMRRhZlYhha3Y3xtNdklFDlcpEUEClSVklGpixFySx36/Lpjz8siw8S1Du0U4aaQCRiSpvezdRfzw6Fk7aRP46neargDrYjVtttaw7d9t8F1cT+H5XzkVHWhpwyB7k3jBG3ba33xG4PyBeJ+LYJKmOKXLcviEtQsm4lJvZbd+lzfsDiRxLSplGZNCVijWQCSEIwKpFvpFu39MTe4iXcXYa0rrnns85bAtNR3TzJZfh/IjDPs64hDH8JqGN+tOWP3X+Y+uB7hXODHRZrQio93eWDXHKG06HBA2+h/LBg/CKGgpnp3WmzSnQFaiMkq7DuR3+e2FVtWCFySaHszqzw5WrKyP+GVElvAu1O229+1zc29CRhfFtZC/B+b1Cuqn3KQqw3DAqQPrv8AngL4+zGeVKTnRNHPZ+YhJ0hho3UjY3Aax32JxecN5Smc8LzUVRKZ6OoGgaZLaRruwHcEEfrh49lL3Rlnsmljh43pTMDoaGcMR1A5TG/5Y3p3anjaWCVZqZNWtewA1XB8reEXxmX/AKe1WR8S09VkdUoDme0M67xxBSp8R+IkN5Drg4FCma5bPqKv7yrNCrBkGrUxBG97XOC3sMdInRTwNK7Qz8mXXIDFKToJDorG/wBLC/8AjwqrrkptCTBoZHkWMSINQ3chbgedh8r+mKV8olikkp5hUe7Cj5jTv4y0hkR3Fz13Un5YhIlTW0dFPHMkhq5XqKOOVttRkLRjcWG1xt2OAay+MvOPOSNKsaZ2EtI1pVuLAFfPw6fQgYAfbRmMVXk1PBHKWaOuOpXUav7oEEHy3++Ct8nmbNKeFY5UpDQzRPLBLfTI+5sbmx1XIvt2GBms4cm4ni5tXJGrU+YJzY5I2TUlrFR3Gw+uDED2gGzeUScf0rlmdeZR2Ldxojtt2Hp2xs7TyTtlyxrrWSX3h1gdZlABNgV7Lso1diT1OAo+z6Ss4xzGqrKe+XOjvRvDOtzIumwIvfpfY/fFlkdLUTU3vNYZqSXKqfkyCVTvIxcs2q/Szb9fp3LAtF9TV8MT5cBUANJXSAxkPG1zsQVPh2uAQPmNycfVKVyVEqRajGrkL44RtfbrgepMlzBuG3qKhVeeGbm0zpMHEiMQWYetxt0O2IVXlNdmNXNXQZfVNFUyNMje7sbqxuO3kcZJjqVdmk5dl5M0NTDUKIVpnpnhF7BtQsfLazD64VRU2X5QmYSuoWR3MtSyFm1DUQu1vIjoMUuXZ5DnOe1ccEckHLpJ9amykm6Anw9TcHfriFwq81VmGdwTTyzaUSNdbltI126E+QH2wti8lqi+n4lhmpaKfKRHPTVlWKRZlb4LuqhgCN7aum3TCVhqZZ4pK5ZNaVrCNnAXVHy7gAWsdyw+npiprMunyugyzL8rSareirRUShYrFlJvsAT0Om/oMEMsCPWU8s4sQAELXH7Sx/O2rDDL9siZPlqiiq6aKNjFzv2bSKpNiST0Ha9sXU7Q0jlmuzyP4UA3DAfPFZU5mkEAGWtHIWlsWDB1UgjUDa2/17Yj100VCXE0g/aVpVGkYC7cpiBf6Y3YP8FRxvmJ/DnNS0ZklQhEY2AGgFvyP6YxXNIoaaalWJUlceOQBQOu9r28vO9sG+YZ0M5eGvmiYRNGqiGQgAEqFax6kHlqfvitoKBq+vgpF5CvPIEUk3Cknqdt+2A5paDl444pfk/+GiezqjSi4MNU0UMUuYtzB4tyhACi4t/zG2Bv2sQxvxAjNGrrDSXZjc9CRbuL3+XXGk1KvT0FPHHTRgKyKqqh0qBfpa36Yz7j1wc1mlqkK05+HluLuQJNQsCdrFbn0++RscE/qzNRWUBH+yt9hj0Xw1OJchy9ka8bU6Mrn1FxjCxAttqZfuMaP7Nc1laCfLJgVSFdcJLjYXA0gfc4RSXo5sUlyoJ+JMipc5y8UdVDGbbRySITyzY2YbjfFBwdQLlQly2KfUYZY7unhuCxbpfvgvjkLQx6h42UEWPpfFTn8s1Bl0ktKzD3cGUKxIFwLgH0vhkdDW7JlLXRTFErAgkMbya/+UNY9dxta+O09DToKZ6V1eCOMKgvqutwQb9+mKqgjmlymnrKkKsjUBDL3DMQ36YTBVTx5rkkHvEgWalUyICLSEJe527enpjLoJMpJa+HNK/nNOYkjjeIMoCsxZr2ax7KBbtfHKaWkzilo6majaGPRFUxyaxaM6tQU27bD74dp82hlhllkjb9hoV7KDcsbAbeuHTRAQvTRiFIRpSJUvsi9jfvtjJ7C1RBpMvY542a5dmLtSSK8U1OCdJkGwPzB+X1w5l71Z5lPmVJTEe86AbhuZGAxV2tffYdfyxQ5TR1VNxlWc9dEMkT6FWb4lOgXsp2IPf1GLXIcxWOs/DBM0ju7SOtRUFpBHbbST8YuLW6jrjIzil07FvT0kOWT0qGWnabnuHiYjlszC51dt2GG6alrMsydaIZlHPWUiuwlnRrMGubEG5JtsTvh+peLNaCneuqXoTLdQEkTezfDdl3BsPLDHF+W09fQzu04SUIVOwawNvUEdBg+xWQuG4Xl4YrYqrJJaKSVjzlcN/pJIGqRR1UHewGBSPOMwjjWOmkzyKBQBHGVkOhR0H0GDPg6rzF8pMldWNPMYUcEqAUuG8JI+I2Cm53uTioq8zqY6uaNpblZGBJk3NjjWPHiu0WPDVHSUkddm2uokkkeeHlhl0Acy1x4b9vPEPLuHa6TMDVwTKaY1UEoLzaH/ZsS11C7/Ee46A4uMkyqoy7h8UEsTxy8xyVYgndy19vninXiDMcu4qjydYUaleeNPEhDAMFuQb+vlgNJISvjYS5s1bRxNXZfRNWSBgrRpctp7mw37eWO1ebvDmQypIpUlnivHMrhUDWY2Pf93rio4i4mNBU1FHJl7yQ6VRZUmFyWX/Dbtfzw7LAKHN8vV2XwbFgLDpJb8zggvehdGq09BWvIVF6sM7W6kKCT+RwEcZ8TRZnXimoahJsvNTqkKpchlUANv8AxHbFrmuY1zZjNltM8cdORJUmRk2klF1WK97AsDcDrsMCTNMqyw1XKDi2h1QdQFXfzOlLXwsmVx3H71pfsTUujlUM7lYwEQhd9I2A6b7DFlwslA+dQjMKnTT6WbU8hiAYA28YsRv64pWac2u6E9LhRg44AbLjTzJWikatM37ESIpe2kfDf1v0xFbZxubyZOUgxq1DS0aq7coEW0sTcXH32xnnF8Xu2Y6GzCWWaVnULJAqqQEewuu5Ot1sPU4OKyqnqMzgpJZC1MQFZFABIN+9rjtgG4iyrL6XMFap98qKVBK0vOm1MoUDxAgDoTf6Yu9I6sTSmmwbVRG3LaePWuzHR3xKoqyTL6uKrppYjNESV1RXF7EfzOE1un3+pFJ4oddw43uSATufUnDYFRbbT9sc7v0cWRcMjNky2thzGgpJ6SUSKPCSo/eC77HHIMwYilKxuTU6iWVhZAouSfToPrgL9n2YVprvw+ZoxSojyqAljquO/wBTi6zQt+EUfKdle9gyEg7keWKxdo6oTTVlnnstf7ksGXFBzZAsjMqkBe9gwPXCamngjzrK5VaQtDG0aghbbrpv6fIYjZxQZ7UZnTy5ZWCKjDJzoyybgMSxAO9yLDbC+KaWqlyuplolcyRwnSyXJG/a2/TDLoMv2VeSaWi4iYNb/SIhtcWsq/1xHyHNMyqOEqypFfJJUx1GiOVwHIFl23Hz++K/hfMvdsrr6WeOokqJpVccuJm2AHW3fbE3hiNouC51lj5bGqa62tvZcKnbEUr2wgyqegrZI6uKeGWu5AWXlzXKkhdXgvt4lGESZdS0ef0ub65RIV93ERUWFwRq1HcdemBb2aTK1fXLJCRKYkZZbDwgHcee5I/7ccyCqpcn4gQTSLDTrA4YOCy6iQRtvv6+uDfse9WEuQTytRZrpnk8NQyIFcjT+zTYfUk/PAnxoRFy4OstQVYsRqLkKAAe/fGgUMtBUU7T0Bp2gkYszRKFVmFgSbW32F++BzjuhpWp0rI0lSoiVmjKSeG4AI2I+XfDPoWS+pJ4Z4vOeUlXUSUksS0sQmsHLBtm8IuBY+G3ljh47y+/7SknD/vAxRE3+erFT7K3kagrFkiWLlKkdlNwT4yW+ZLYNuZL/wAVvvjIpNV0xuHN6JstGZc8QUw3MkhCafFbf64hZlmkdVPRcipgn1uNLrokN7i1jvb6WxVZdCZfZ8kcy7vqvcf9U4G8lgMfGFEFU+CoTf5LgXUUyLnpWXnHilprqbEzxi3pbFlxlR1eZ1lPSZbPyJ3lVjOP90iliz7eQHTuSB3xSe0iST3mjp4Vd5pqgBQm7WEZJP6HA/R5vnFD7zGtVrM0NiJSX0ofhO+43W/ke+C24uzJpS2RszkmjzGojSeRwkwYCc3MoUnSxOwN9RNx5nEaXVM5dyb/AMX3/O/+RhyuDVgimddMoBV1BOxuL/nf1+uIvurN1JHpqOIydsPlZEl8cHce/wDYvTuNyDjQcp4KfL8wpq05nFIYH1NEIXBOxGx74zxKeRej9+ms41bJs9qZsujqpaelLspYqY7i9z3640EmyGFJ9krMcuqaqCoko0Ly8s6QjWa4Bxk+dx53lcbpmUNSrVEbQk1MTgsrDxW1dz0xotPxPrn/ANYpDChU6DDEbAjc33PbAnxDmNNVSKySGWFKnmOLEXXcbX+eKz0ts6IuPNPv+ClqHMiolMQIblkJuDayjfffYDt188NCKXcO+/a2+LbOKPL6iBZcnDpDpZ4ounhL3At20g277Bf4mpjTTDcodPmN++JSr0T8yEo5PsqHUSeNlKSlW8wbG33xosLXyHJIy12IS5v3JGM4NMwO7uPpixyKM/jmXKahrCpjJj1f8wwIypkcU6ZptfnIoa+mpWgLLNJGgcNupckDbv0w5XZ7SUGYxUM3PE0kXMDIhK2uR1HfY4qOIQJM9yxSR/tUDb+QJxNzPKosxzQSyz8sxxpYmPXvdiDa49MWO2LuW+heV5i1TNWyR1MzWntq1sLC1xa/pbAxxFndXTJKJ5pZucxUGSRjpAN9v0wR5TlX4WKke8JOJ3DKyoUsAoUAg33288DvGvD+ZS0tPLTUc80aOxcwKXK3tYm3bY43oXKq/oInszjC5lXHVqtTgdLdWH9MUWfOYc6afwsI9DhGB3tva4+WF5Bm8nDtVU82nkaSVQpWS6FQDe9iMVVfK1dVNOZQlwBYb32wn40QUlFI0PJj+J8CVcs6ITWSyvIANiS4HT6YA6qMe+yU4kYJzSoXVsN7bDpjQeGU5fAUd+rFzsOl5TgMy+ghr+LVp6pwIJKh9emTSxtewB7HDekUzP5JKl36NI4fyOgyCGpio3qHaZwWaV1PTbsBiywCZDm+Z/jVLRtmvv8AStNIhldFJkUfCbgdbAG9+/lfB3thl/BZw4UUeTEHgimbqGQny/3hwGTZn+G8S+8BNQglDFb2vsB/PBrlmlOCqVVIP7Nbf9//AJxnebFJa6acFNEjKyk7HcD+owsn9Ecs7STDBeLsu90qs2nRUnMiQwRP43ta7kWINth5dAMDWcFHnFXSlQzQ3IQ3VlBuLdPnsN9ztfStLPTJOiodI36jqD5YejVooI4VYlFFgDuRve3yvv8AMnzxP5G9M64eRhWCpK5CXqZCRpCnv4m/THy1clhqVD5kNj4xnV8Iv16DHCdQ2sCN+mxwmjzbPmqdR3BuRuDbbB9w4b8OU3XeNv1OJXCcq0uS0pjgpiWQli9OjFvEeptc/fE9yruSIo40P7kSBFHyA6YtCNbOrFj47BXOIDFRyORuIm/TAVVmplpagUahnSNnbxAWVRdjv6AnGv5hl2U5pRPBO9TS3/ejUPb0+WM5zuko8kpppcvq5KpJo3gvJCYyocEE9Tc2Pphpq2n6MscnkSiUtJUyUksKRsXSWJhIPTqD6d8PifcC1iOu/TFmUohRmTLrvChLQ6r3sANj+Y+ZbyxA5MenQXkA8gBbEpUHyoyXFzdtiTO1m8ZH1OPoauSCaOogmCyRsGVivcdDh9NC6bsdj33/AFwsyREaddx5YSzjTLTI83rc24oy332UPadSPCNtINunz/TBnxJnDZQ0k4hEoCJ4dRB6kevngH4akp6bPaOaaSNESQnUxsBscXfG9fTTI/LlSQGNBZGB31YrF2jphJ8GwhyDN4s6y/3uOJ4QHKMjm9iAD18t8NwcS5RVQvJSZlDtcXLFDex/xWv0P2xX8DEHh93QEAzyWv8AJcAmYrBSLCkjBA1yotfyGH/GyjyVG2EtKtFm1aZcyT8Q5SCwedxa5NxcH0GG89puG1dY6fIZIJCoOuOucDrtsQb4i8INDIaowsW2S/54l5rFrqQbbBBho09iKnC6LrIHSLgKBbgaYze56XlNv1xl+asGrqoayA8zg2/iOJonCAgWtf5YbLQOSzqLm9wUFziTlqhflaaa9E/2eSFuJqOAXMYMh2IPRGxsFsZhwCkJ4lhKBbrFIR4QLeEjGoXw8ei2OTlHZln9q6ynyQ0IjjZI1AVhcGwN7W7nA5ysxp6OnlzWmlp2lYCITqVLgH4gDvboMGPs/paWjlrs9zNooYqGMLC7ttzXuBb1Cg9N98N8XSQ53NBUGUCOIhYWvtIuxue+m5U362Zx+5gx48fsHF4+TLDkC0hksNMgXtaww25qWvpkAFz3tiSKdhcC1/XtY4UKZ9Xx226A2xA4mmtENHqwNRK2G43w6tVN+8FPrh/kMzBdR38zhRpwF2cgeR8r/LAMSKXP8xoo1jgnPLXojKCPpg8yuvebIY8wqE8XKZ3VRa9r9PtjO/drsFDXvtcH88HuTR6eEkjP/tn7fxYpju6LYm7oi0HFlLWUUlRNTVFMqWDBiH3O21v6YEc6qIswphAjsp1hjcfTD06MlI8Ma/3p3sbdLYq/d2B0gA6PNjf9MPkdXFGeWSkmvQ5HJKtNHTITy0Gw1Wv3/Un7nCNTXul9+vpiOVdaowl0V2UOOu4uR38sdjWe7i7MARcqAQNgQPzxLi6snkbk7kx4sxYMTa3rb9MJdn1W5gA+dzhUbsuoNE5A2vpAscSE03J0Ek9Rt/TCiUQjfz1Dr54TckjSAPrviwKxsQQpt5bb46NGmwBG22+ByN0H/s/S3C6k9TNKfzA/liLBkuS18MD5tFWOy33imCAC/lp9PPFpwYFXhuDTezNId/4j/TFJLm9PRCOKfmC4uGUXGOhP6nYqpWS4ciyrKZJHyaWrZJgNa1AW6kHaxHXqe2H0yqTMNbRAE2tpvv8AbDdHVwVsRank1BTYixBGHwP3t/phosfVaAPMeFs8opJBLltaYw5AkETMpF+uwPUYpJElRirqQw6g3vjTs6zGupMvHu1ZPCC4FklI2sfI4Bq+oaepaSrlkllYC7SEkn69cJKFKzlyxUeif7N308SanbpTyfToP541LnL5j74xiOVVIKsAxPY2I74c99m/48v/ANjf1wikGGZQVUN5gahqZaSKRmQOWEWoWU2AJ9TYAfS2HaF3p6ZIKhlaYqOW7EkLHe9rehN9uqu474iPJoLXVStx4v8Azhpq1VkAdtt7aTvjKNOzqh581jWP0ixuFGlQAttrNe2Eu6hVL6tRv0O/yxCNdEZCpcg+TC+3+R+eE89WJuRYHGcTgb2Tv2KuSJLEEhgTewtjgJB2qC3h6eeIRZdOpDbuccLMwAvfa3w7WwKNZPifcgKbrue1hvt8saLky34Zg9adv54ywTSqQWQ37dr2xq2Q3bhmkNrXpun0OHgtlsXYFZqipDHcbE4rRKojtr3PQdb4tOIdIpoSylgGPTttihUxvo07FT2c4OZfYm1sL8m4ay7M8mfNKjWa+ESJC0b2DHbShBFje5AHr8sB1FOxE8nw3lY3K/LbFpkU7rWVFJaTVURhVIewYDdlHbXYeE/4lXEbMnkepMkbIyEX1KLatybgHsfiA7arYHO8dHfn8aMMCmnfQjnAg3YAd/IfPCzyXuukhgNrbWxHDg2vFICfTHxmt8Db233xKjzqHWWE3C369t8cuEHwN1626Yj3fVsu58t/nfC+b4dwTYA3J74NAo0nhPMaWPh6miadNYWRipNiPEx6fLANndSHliCNcaTcbHviq8RfWrW+pv8AfHHjuLW/7rjD8tUUc+SoMOB3d4qu62AKWt074reLopP7RRyJNKmiFLaXIt1PbFnwDHaCtPhAMiiwt5HDfFUWrNwe/KXFsaLLWPRQTZ1VVEHKkrC6Kb2fsR69cQpKoGWImVG1HS2/obYhGiIays4B29MRcwSSnjRmbq4tb03/AKYmlbqyCdvZdHSxJSZFNrAX64ZSVmRWOncA9cLo4GgpJ62UKyxJZF03Jc9Nu9tj9sRFZVULYbC2NwaVgqlZMakjJDNDuBudZN8ITL4iLKobyOs7YeDMIjYkY+jkfURqNrYGyXIaWilQjTMqAD94A/ywuOnl1XLxnff5YUrEtub7DEmMkt9MK2w8hJVQNRPjB3/8Y+tGrE62AI6Bf54luikAEA9cQqlFFzbcAAffCJ2Hkc1RWIZPH1BNuv8APGq5IB/Z2j9aYH8sZVpURNZQN/L5Y1XJNuHKK3amX9MVxrZbA7bAfiSy00BuRaTqB6YHGeMEG4bbYHBDxIA1JHqF/GD9bYFpUVdGkAXXthsiuQk3TJMhbQpiJUA+FlPwkWsfvhVRKZGGhNLaTcH53/K5H0GGZBZFt2Nv0wsjxN13bffE/VD/ACy4cfR9zGWxYmy9bHCQ6hm2G/UX74XIbICOtjvjhNpQB0sf0xqJcjqNGVtzChF+nfyw2FPitIPhvfphLkkt6f0w7EBrT+G+NQeQ06yAAxoHY7E3xwMVNpI3BB6XuMWFOA0UTHdtN7/XDWom1z1xrMF3AKg0VWyjrMN7dfDhXEkd8zB/6a/zw/wOLUNTb/jD/wDIxziQf6wU/wDTH88dGNHT/bQBso6a973xZ8O5FS5rmCTVs0Xu1NpYQs28rE2Fx10i2/0GIwRecwttYnEvIiWzvLLk+Fyy79CEJFvriSlxdh8TEsmZRZd8Z01DSZclNHFvFcqSNViWlV7gEAkOVs3WxHbbAeRU3NtJ9bYI+MnZ3RmYklyxuepMcLH8yT9cD6SvoXxdh2w0nZTz6U1FLo//2Q=="/>
          <p:cNvSpPr>
            <a:spLocks noChangeAspect="1" noChangeArrowheads="1"/>
          </p:cNvSpPr>
          <p:nvPr/>
        </p:nvSpPr>
        <p:spPr bwMode="auto">
          <a:xfrm>
            <a:off x="1752600" y="4419600"/>
            <a:ext cx="1638300" cy="12287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976" name="AutoShape 8" descr="data:image/jpg;base64,/9j/4AAQSkZJRgABAQAAAQABAAD/2wCEAAkGBhQSERQUExQUFRUWFxgWFBgXFhUVFBQWFxcXFRcVFBcXHCYgFxojHBgXHy8gJCcpLCwsGB4xNTAqNSYrLCkBCQoKDgwOGg8PGiwkHCQpLCwsKSwsLCwsLCwsLCkpLCksLCwpLCwsLCksKSwsLCwsLCwsLCwpLCwsKSwsLCwsLP/AABEIAKUBMQMBIgACEQEDEQH/xAAcAAAABwEBAAAAAAAAAAAAAAAAAQIDBQYHBAj/xABREAABAgQCBAcIDwUHBAMAAAABAhEAAxIhBDEFBkFRBxMiYXGBkRQykqGxwdHSFSMkQlJTYnKTorKzwtPwFzNUc+EINENjgqPDJUSD8RZVhP/EABoBAAMBAQEBAAAAAAAAAAAAAAABAgMEBQb/xAAqEQACAgEEAQIFBQEAAAAAAAAAAQIRIQMSEzFRBBQiMkFhsQVCccHwgf/aAAwDAQACEQMRAD8Az1oDQ5TBUx7dHKNtAaHKYFMFANtAaHKYFMFANUwKYcpgUwUA3TBNDtME0KgG6YJodpgqYKHY1TBUw9TBUwqCxqmCaHaYKmFQDTQGhymBTBQxpoFMOUwVMKgG6YKmHaYKmFQxtoKmHaYJoKAbpgqYcaBTCoBqmBTDlMCmCgGqYKmHqYKmFQDVMFTDtMCmCgGmgmh2mCphUA20E0O0wVMFANtAaFtAaFQDbQcKaBABM0wKYcpgUx2UZDdMCmHaYFMFBYzTAph2mBTBQxqmBTDtMWHRupC50tK+Pw8uq4SpZKm2E0Ai+533tGc5xhmTKjFy6KxTApi1/s+m/H4T6Vf5cGOD2b/EYQf+Vf5cZ+40/JXHIqVMCmLaeD6Z/E4P6Vf5cF+z9f8AFYP6Vf5cL3Gn5Djl4KlTBUxbv/gC/wCKwf0i/wAuB+z1f8Vg/pF/lwe40vI+KfgqFMFTFuTqAolu6sJ4cxvu46pfBqD32OwwO1gpTdZIfshe40vIcU/BR6YIpi/jgzl7cfK6pb/8sOS+DTDnPHp6pSR5ZsR7nS8/kfFMzumBTGjDg2wjsccepEseVZha+DXB7McrrEr0wvdafkfDIzWmCpjRv2aYX/7ADpQg+SbDK+DSRs0gg/8AiH50HudLyHFMz+mCKYv37MUHLHyOuWR/yGOebwaKB5OLwpG8qWnxBJ8sP3Gk/qHFPwUimBTFxVwcLH/dYPw5nqQr9msz+Kwf0kz1IOfT8hxz8FLpgUxdP2aTP4rB/STPy4H7NJn8XgvpJn5cHPp+Q45eClUwKYuR4Npn8Vg/pV/lwX7NJuzE4P6Vf5cLn0/IccvBTaYKmLqjgymF3xWEG5lrU/1BEBp3QC8LMCFLlrcOlUtQUCLPbNNy1wHYs8VHVhJ0mJwkskTTBUw7TBUxpRA1TAaHGgmgoBumCaHWgmhUMbpgQtoEFCJumFy1kOGTdndKTk+Ti2fk3QqmBTHW1ZmmS+M1PxCVqCZdTKpBCkhK3sKQtTg83ZzkjUvElBVRygoCipNRDElQL0sGbN468HrXjJs9EpMqRMrskmuWUkJKjWQTm2YGeyLGj2RAYIwg38uZYk5d50R48/Va+k9skrOyOlCWUVKVqTiipIVLoBVSVFUshNwCSEqJs8JOpWLdhKdyQk1yhU13DqByv0dBi89yaT2IwW3/ABJl+1Dj+sNLkaTAunBZ2FUwtszCIj3+rfS/3/R8ESnnUfE0JISColQUipAKAGZRUVUkF9h/pdtTsArD4UJmhl1rJSClVibXSSNhtHNLwGkjYJwOYcvNBexNqL9TdUPSdG6SBdsANjVzu16Iy1fUz1Y7ZUaR01B2i0d0J70BILFT0gEgM9m3kDfcQhE1NTEOLNYDe+YtlviuzsLpMCmrBF3+N5Odh7WxYXuOl4XKwOk1XCsCACds67bGKLb7G3Pt57LJ+ZNFJI6gADvLOBubng5WLD0sLOXa7O2wb4gF6M0mM1YHoecw534vxeSEDRmkbAKwV7uBNcOdgoYs7XZ+2EBZ5eLBJ5O1rhVxfeGSXG3zwUzFObBgwYAC4IJdwDfmiAl4DSigFV4Idc692ILy3Tty2ja8K9i9KO/GYG+yqcw5weLcu5sdw3mGInE4hAJSzkgqHJTYAsTlncWvnaErxF+SebIAWOTkW25+KIA6N0o7cbgy/vmmkjZZNDFjYOztseDTovSag5mYLYWecQrmLy7b9pt0wWMsPdgKe9AJYizgjN3AbJ8+aE90AEACp0qIcUnkhNT1dPT03iEGh9J5ibgsmZ57dR4tz0bGG8wyrAaTCqeOwpG8Ca6dhATSAWLs+bbIBE/KnJA5XU6MsnvTz5+WH1YhG47uSEqcgh8hbpyiuytD6SWh+OwYcWPtpJI2FJQGfxQ4rQukvjcGGOXtpBDbTxbjZkL+UyBODGpQCVBxb3uRJCR71zc7Om0KXMAVfcRYKIF7ZBjlnsvvitzNG6TSR7bgy+Y9uzuQXoc2HN54WjRWkzV7bgyHIcmcCLAsE0Mes38QBk8rHIZmAIzIAJuD71n2ZZwydKpAJUGCQSQQMhd3pvZrC+ecQnsLpSnv8E9sjNNVw7vLDdQ7MwiZo7SYY14LnDzm2MX4tzkd3XsMgWBeKD5HnFL0jqSXNxbph6XjE5FhvLXYkgWF9niitIwekaj7ZgmfbxwKbDZRffc35sgUvR+k27/BA2uTNve4PtbDs7NgBYBjQkFRsBUr3zFPfbtg2dkLOP5QsQCfguwYX70ubi3TFZmSNIpUOXgXyI9ubeL0PkDu64cEnSTnlYIi4vxoZhkwTv5zn1QgLH3aGycWLsLOSO9Z9kMHSYCSs2CQ6hSchfYndnuiviVpKluMwIIa5M11b/8ADYbNm3ZaG1S9JBQNWBuN87N9ho2WybPmeACx4me53czF88rDnMZtrjqZip+MmTZUsKQoS2NaBlKSCGKnzSrZ5YtaMNpNQJqwJBekkzRkWZqLdbsYI4PSjC+Bd78qY5yb/D2ncBzRpp6ktN2iZJSVMz/SfB5ipSlUpExAZplSEAuz8lSqgyjT1Q3+z/FUKJQAsFITLqQSsF6iFBVIZsif63wp0iF/9kzbDNLb/eObuM7tCpUnSZS4Tgb3Ty1tfdyNmd84293qVWCOKJniNQ8Y4qlUgqCSorlkJdnJCVElgQWAJhM3UfFBdNAKSuhK65YSpyQkgFVVwHAZ40WenSaQGRgucBa+dh3nXEZpPTOkJKFzVS8IUJSVBlTHIG0CkOS4scs4fu9S/oHFEpOP0HMw0tM1SQkmZSlKghZICawpRdSbt3o2ZnfBtE7prWifi0JTNEtISSoBCSLkNyiSamBI2ZmIemPR0lLbc+zmm1fwjVMCHGgRrRNk7TAph2mDpjqoxsmNR8NVjpQ5lnslqz3/AK69P7ivmm17uXPPeMj0fpObIJVKKQos5KEqLbQkm6XBIcePKNBM6dMw6JiVcWVpGVKimobakeQjpjxf1CLU1JrFHd6drbSLDQrejsPrQZwqjmUdivWjHNL6YxEtZSMXiCcyOOmp8B1nsfoJiwaj62z8TOMmYupkVJJCQwSQk1EJKlKJUm553jz7N0aQnDqAYFHgq9aFjDr+R4KvXij6y4iclL90TEpD2SqmnY4UigkWyU4vmM4pk7WiYkscTiCbF0zpikn6/iMKxtmyYrCKuo09SVdFhXDUmYsJYU5v3ivXipamawTsWmY6ySkgOoJT3wJAASk7jcwzrJPmoUCcQsP3oqEtL50kooB60uN5DwrGXiXMWrYjwFH8cLOHXspBvklXi5dox5OtKwQRNxDggjlqIcF7grY9BtF71S0zNxMkrVMJLqDmlJJSxsEoYBlDfth2ItkvDzGbkWy5CvzIV3LM+R4CvXjMNa8dNlzb4iaWDsFBBpdrBFIUQfkgs7uwiDGsSwQROxDggh1KIcXyKyD1wbhG0SsEpRLkBs+QoZ7uXzR0dxq3p8BX5kU/VrFzZ+GExUwmoFiSAqyik2SlhcEbcopOuWlJsrEFJnzlMwauggEVJ/dlIVmb0g3SDlDsGbPLwqt6PAV+ZDczR5JzT1JUPxx5/GskwMRNnuL/ALxZy6VRqmqeNm4jDiauYSVAlzSnIlNghDC42ubQWCLenAqAACksPkK/MgdyL3p+jV+ZGKa6aamoxSkcfNNAAsoJpyWB7XSFWU7sDkDlEF7PzPjp/wBIv1odoWT0JNwKlZlPgKH44OThFpcBSb3LoUX+vFB4PdLTp0vlzVKShkiopNgkWcJqJvcqJiM4QtOzJU1Erj5rEVlKSA3fJBC0hKiO+DF8uhlYzUxhpm9H0Z9eGsRo5Si5KdmSCG+vGD//ACCY1p2I+kmevF51G0jPmIpXOKgk0iooUN/fUlSrnMq8kF2Bf5GjFJBAUkuXLoWS/TxkL7hXvR9Gr8yM21y1gXJncUZszKohFIa5AIWkJVe/JO7oavjWFZIAnTwTtMxYA6TXC3IMmyTNFqUXJTs94oZWFuMglaLO2g85lqJ+8ioan6QxEyWEmcpQDhNSkmwJ99SVKPOTERrdrZMlz1yOOmgJpJCWDKIdkrTSoppUk32k5tYdDyaJ7GHZR4CvXhE7RRzdPgq22+H0dkZDL1jmLLJxE9POqatI6nXcxc9VdIT1y01TSoAMKqckjaQkqJ5ySYVhZbZeFWEhPIIBJulbudp5cEJCx8W/zV+vGS6za+TOOmSuOnJTLWUslkEKS6VCtFJUl3Z+bdEfK1knLS6cTPGdjPmBXUK3h2Br2JwCu+BSDvAVtv8ADhUpK0pA9rAAYWX68QehcfOVKJXMrKQTyqR3trUozfeTGa6S17xU5Vp8xCQVUUnilUk24zi2qIAHjbOBA3g2NeHUoMaOxb26VRE6f0W+FxDsQJM2wcZIJsb3sN8Z3q/rDijNBViZxADkKWZiWcDKYSHuLsTeLXrdrDNw8lFBSVTCpLkJWgpSwWFJKRmDbr6IuMXKSS7FupWzLKYIpjpmmpRLAOSWAAAcuwAsBzQ2Ux9DR5ozTBw5TAgoCeCYOmHqIOiOoyGFJtGryZLSQm4ZIHYUiMykyXUkb1AdpAjU8cshCiACGPT70+aPH/U38i/n+ju9L1IxbWrRZXNmTEligkEZOEh3B39MW7gx1cmy18fMSUpmSSEORUXVLU9OYBAsTnEFrEsU4kjevqdg3bGnaFU0qSHykoH+3Ljj9TGMIwa+qRrotuUvsyB4TsMnuKaU7j9tOzPbGc6sarYjGWkpBpSCpSiEoS+TqO07Bn4403hCQZmFWkAqJySkEk3SWADvCeB1IGGnBspifu02jlXRo+xWpWq87BhaZoQ61JUKFVBgKc2F3eInhJkWlfOP2TGjYiZ7ZsHJB+sYo3CMgvJ+cqJ7ZT6IbB8GWNWhK6EJCg4C10rAOVSWLdBv0ReNT9XzhZJlTwmupSjSokMoBrht0XQKO3eYhsWtpsz9e8EU0krFFtujPtcNXZmIxyJchNRMt82SkVKcqUchl27Y5JvBVjQklpRYEsFkksMgAm55ovmglvpGb/IH3n9YtqVHaIqMUyHJozzU7CrRhpaFJUkpCwpKgUqB4xZYg5ZxUtf9Vp5OIxgSnipaZYJKuUWCUqpSMwHDu2RzaNSAPHTfnH7LRG6zIfRmKBu5PYSi0Qu2W+keePZqWdp8FUbjwdkHR+HI2pJFtnGLMeagcrmPTfBhJB0bhX+KB8b+eNJRpYIg7eTL+EpYk4+YpQUAulQcFiAhKHH+pCh1GKsdNy+fsVFv4fJbYrDF2eUsdk1R88ZbVzn0Q1C0KUsm+8FDHDqIuConrZMV/hdxqZWNl1hqpAax2TZu7pES/Al/c/8AWr7UQX9oJHujCq3ylp7Jj/iiUviopv4bKnh9MImKCU5ktkfPGp8GskUEK2LeMQ0AfdEv53mMbpweM6t1XmglGhRdi9eNTJ86acRKRUgS0JIS5mFVSnpQASQyge3dGfzZDWY+jpj0ZghyLHd5IxDT8r3RiLv7dN+8VC2jciy6hJKEBKgQQwILghzVl0EHriD4QtFzO61zaFcXMCGUxpcICCmpmq5BLPlFq0RNqnrV8JUs9smWqJPXdD6MW3w5Z+un0wqzRX0MdwWhJuImJlSkFS1ZCzDeSTYAbzGj6opeUAdyt+whOyI7gzJGPSPhS1j7KvwxM6pIYEE7SO2cr1YGqQou2ZfrngqcdiQ3+KT4TK88R0vRE1Hc85SGlzJpQhR98Ui7DNtj5ODuMW3hGT7vm86ZZ/2kDzQ9p1jorRqj7ye3Zx6fImHVZE8tlm1YJKBzgeNSjGP4fQ61zVITUyKjMOxCEFlKPRsG0sBnGv6qTXlIPyUfdv5x2xUNE4dtJY6T8JOKSOfl1DxQoPJUlhHFoJKTiEgISgBKEskrIJ4xDqJWpRJLXu24CLHrrIfByVfBmD66FHzCKzoUtiAfkk+CiYv8MXnWjDvgJg+AUHwVIR5zHU0tP1KS8mUfi03/AAZnTBFMP0QRRHuHBYxTAh6iBABP0QdEO0QqiOoxsXoqS8+UP8xH2gY0HEyjQR8k/ZV6IpWg5L4iX0k9iSYtWsOiROkhJJFKqwHICiEzGSpiLOdr5ZR4P6m71Ir7f2ej6T5G/uZvrUGlYg71fiTGn6IlFkcyUAeCkRnsjESkcamdKMxQCZhIqITLLC9xZ/KN0TupczFGeAqZMMghRpmyyiZySkJKajWA6kjlEggKYDOOLW1OVRxVJI3047G/uy0YtPtkn+Yn7KeyIjg173FsP+5VzbIlMWppkr56fsCIbguU8vEliXnk/VTGS6LfZcpieWT8kfrxxSuETOU/w1eeLqo8o22fhEUbhEH7tvhq88Eewl0alU9hEHih7avp/CInJauY5mI1dJmLttOz5JhzVoiDpkVoRP8A1BfPh/JMEWuKvo0AaRLWfDq+9l+mLQRGkOiZdkGmY02Zb3yvIYj9Z1vo7E7L+eXHYJJMyaR8NW3p9EcGsSSNH4kEXcc5uZeUYpu2atKkeVqXboEenODO2jsL/IR+GPMqRlHprg6l/wDT8L/Il/ZSY0m8GcOzOv7QCXnYQ/JnDsUg/ijJeLjYOH5BCsH/AOf/AIIyMxUXgmXZuPAmn3IPnq+3EV/aFl8rBH5M4eOUfPEzwIj3In+Yr7ccf9oeT7VgVfKmjtTKPmiUvisp/KZDoG2Il/OHkMbrwfSnqO5R+yIwnQx90SvnCN31AWKVD5S/sphz6FDs0zBSyAcshGMacT7qxFh++m/eKjZsCM8//UYzrEPdeI/nTfvFQR6G+yzasKdT7wg9mGlRN66JbRsz50r7aBFc1TL+CfFLlpiza4JPsdiH2GX4pqBEL5iv2lG1DW2kJHOVjtlrie1fHKWndMI7Jk4+aKtqlNpx2GP+YB4Tp88WjQdps7mnTvFxh/FDmKBWOEfDU4sfKkyz41p/DDeJIVoSV/l4sDqJmH/kiS4V5Xt8kjbKI8FZ9aInDB9C4j5GJlq7TJHnMP8Aag/cWrVSSeKTlk31JKPTFWHtesJGxc1unjZIPlVBaT0njJeHlHCE3UoTChHGTRylU0hiAORmA+VxEPO04iapPJm90rmIClKXO5Isk1ErfJgOqISKbxQ7hZNM8J+StP1VI8qo0DH4avCYjL93MV2KmLH2RFJw0sDEYcXJJRWoqWXJmoBYEsAyhkBkY0DRiwqRSffS28KSjzrVG2tK9Xe1XT/BOmsUZZRBFEPpRYQCiPoqPLOeiBD/ABcCEKyfCIUERADXOWUTVAgKqSmUlds0gErYtSlYUSXy6RCJWs5rTJlHjClgpa3Qla1e/NiaXIpQnlKdgAwefdafkOORdNAI9vSdwUfE3ni3YmY6BcF22j5I/FFK1RxCFzVJ4ytYQVzCxSEspCSKfeC9k55vd4k8RpGcSUpw9nNK+MYMCkglND3py548b109+ra8Ho+mVadFXnS+XiXIHGYcIQ5DlgVrAHNVL8IbY0HRU5K50yYlSVJbkqSQUqClEuCLEckRQp+hpoVOmGSkgoYioBVKA4AUGYWfLpeJbVzXWWFKTOQqUpanBCStJJJJsBULqJybPKOJ5OhYLPpEtMlMffj7K/REPwSrPETja87d/loiU0ovlpdwxc9SZhiI4JZZGFmG/wC9/wCKXDXTJ+pcyTUv9e8PoimcI2cv56/JF1T3y+k7eZQ88UjhGzlt8NXjEERy6NSSo7YiSRWs/KV+KHNJ4SapUriyQEzHXyyl01JfI3s9o58coy5M+cElZQFrCKgipqjTUbJi5W0ZxpM4tHK/6j/+df3sqLQVxW8AqrHpLM+Hm/eyT54sxTFRuiZdkLI7+Zf3yvxRwafvhZ38yX9uXEphUd+edW350RWnVthZxNgFofw5ZeM2qRpZ5ex+B4qdMlEgmWtUskWBoUUuNzs8eleD5HuHC/yJX2UR5+x5fHTDmO6ln/e2x6Z1dlgIYBgCQALAALsANgtlB3gSxbMr4f02wfzp/kkxkKsIqiulVFVNTGmpnpqydrtG58MuO4s4SYES1ELnJAmIStHLlyy5SqxZtvTEbr1oHDqwM04dEtKeM7pdFSUqTKBkqZhTVcskdMO6E1eTv4EU+5E/zFeVRhH9oWV7lwh3TiO2U/4YXwMzKcOEs/LXtb4Zhzh+l+4ZJbLEJ8cmb6IpdifRhuiv38v548sbnqD7/wD1eMJjDMB+9l/OT5RG68HaHq5y3aUQSyETTcCq56/LGN6yf3vEX/xpn21Rs8kMw3gntJMYrrQGxmJt/jTPGowLCB5ZN6ozM+gjtMseaLPrVNJ0fiOhJ/3kxWNRGqvZ1IA61gt9WLLrBPVM0VPJlmWoo70qSohpiWJKbeOJrNl3ijONCT6cThzunSvvExbcIojEYkD4/EeMoT54oeEmlKkEi4WD2KBjQMHLfGYgb8RM+tOkCFPKCGGQ/Ca6hh1HfOGTbZZ9MQ2hiVaL0gk7DIX9cepFn4UMP7mw6v8AMIt8pBV+GKzqwoqwmkkAO+GC/ArPnENfIJ/OTWg0tKQQe9Wk/wC5iPTFd1oxoXpd0kLSlMlKilQLMUAlxuUUjmO6OqTrNh5MhSJlSlKHeBJJKVObkiliFnM744E6HVjwjFIlIlEEJSAlXKEuwUXUp1Ziolww3QoqssbdqkOYw8VOkHnlnotKXF+0Ih0pfZSOyhP4VRSdLaFxE2alQSaEpZKQk2NFINW1mGzyxcMBpASpZmKQsAOpQYlSQVzyHADlgQbDIRWtNTqvC/FBBONmf6VnJkFQVmCoAfCpLMDv6WjmwGlJU5glQqNqTZTjY22K1rfpuYqfPlFSZieOWpKgUrDFRUClYdwxbPb1RXzPJ2knx9sen7x4aWDiej2aF3ed31ZvqQIzu/P+uqBE+7l4HxIksNLmTHQhClKLqIShSlkC5ZI2B3tzc0XvQXBwpEsT14tOHZHGMgGdOSGJWVklATkbJfaL7aJozTM6SSZUyYhSqX4tRSbFw5B37Ik1a0TE4ZchCle2kmca1XKmqs7OWvm437OBto2VG46C0LIw0pIlplqVxaULmhKUqmgAcpRDu7OzmOGQonIC3yU+iM10NrvNWqqbO5RKJcqUkr5CSQLOWSOckqNt7RfVTA5FCttmT6YykdER/HEiXMe3IWMhubdFUl4PcQO0P2HzRNT/AN3NZJahWxIs1tsQBWQNo7fNCiDJ3A67TUoQJsmVNASACRy2pa6nubm9JdzExobX7Byk0Jw5w4JchATS7M7Mkmw3bIoUue9ISvYkMW+Dz3h1lMSkhnAJbfsS2ZudjdOUVYjUhrnhiCUKQo3LFRQo2J9+BuNz4zHbP0aiexmykkZpKmXfeHEZVh9FJJeYkZWRfO5eY2Z2s7dLWmMGTKBEsqQ+YQaArbkOuMnqpGig2X7E49aXaYrK5qUoDoAzMcMmTMxNlqPFOoKFuUpKk2DHNn5WQuBe4rZxSyO/WQbbx1wtOkJosJkzwlhh1GFzoOJl+kYNCWKQAUikU7AWJSDu5I7I6kE/5nhP5TGaq0pO2TJnhqhSdLYj4+bzctcC1kPiZpJQA7Buks/WH544MTh0TApKwkoLFSSXSTYjPPIRRfZef8fN8NUIOmJ/x00f6lQnrIFpMtqtTMCtVRwmHKiXqoSSTvJibloSgWS23Pr3xnB0zP8AjZvhq9MJOmsRlxszwzC5kPiZeNL6Kw2IAE+VKmUklNaaqSbEh8rQ0dByFy6DJlGWaiU0pKTUsTFWfaoBXTFNGmJ/xszwj6YUnS0742Z4RhcwcRetG6Ew0kNJkS5Yd+QmnPbC9K6KkYlAlz5UuagEKAWKkhQBALHaxI64oPs1P+Nm+GYUNNT/AIyZ4RiudC4SyHUXR4P9ywvVL29USej9GyJNpchCNvJSRe283y8UUkaXnfHTPC9MBWlJvxszxQucfCaUmcNhbsfyxC6Q0VgysqmypFSy5KylJUd91B+qKb7MT/jV+E0c2NUucGmtNbKsJU22xIsMornQuFlyVomQEk4cSwLBQlGrK4IALEhzySbjnYxxhRp4pRCkLzBulYJe+0gkZ77Fld9V8HJMglUlIlk2JQKSRuLc/nh5WOWblZJBJzchRs/XD50LiZaJWqeEmBxKlp3hsu03EPTkycOuuZQis1KmKWlIqqBBUSbElr5OMxFF0ricUpA4jETJSwXBBsrIMogE78ut4y/TMnEIme3lZUb1KUVVdC3NXbGkHGXRnNOJtusWu+jCgS5qxiAC6UoqmAEAgEKUyTYkd9FQmcIWHlhYwmBSnjEFCytRZaFZpUhNmPz4ziTim2X2x1Jmk3cD9c8a7TLdZ3YnEGatS6Uoc96lwlIFgEhyQANjmNB1DlvglEJBpXM2PsSpvHGaSCC7km+z+kaJqDScLNBq/eKyBOcuXzdPbCl0VHssq5Vg6AP9HX5o4tYtXu6sGTJVTiZTrlhCkoUq5eWsE96RcPtA3xy4LDSkn35BNnStxnbKKFrzpOZJxoMhZR7WlQsBvB74X73I2z3xEMsuWEVzHYWrkiWJc1NXGJsCSBUSQTyRSxbJwWZy0ZNlEAG9JuCzPvbrh3HaRXMNSqXL3QhKMwARyQA1nbnO+BhdKzEVMQakUKqSlfI3coFukMY2MDm4zpgQvuhW4eCn1YEMQo4gAMH62zhnjD+vNDmGwSphNIdvPl5In8FqsAfbCCD8E00nrF4hyjEpRbOLVhAViZQIUrloYJHy08pR2JGZ382cbKtTqLZvFI1e0NLlT0rlrNlALulTAEEg8m0XpWIlbDe/PbnMYylueDeK2o5sYVcRMJYMkjLy3zitTlkA3HYb81jeLNj8anueYArMZf6gfJeK1hcMZlV2D3U1RCTsSBtLHPpvCukN5ZzSZSl8kJfkksDkA4dVt9gHuSBd4sOD0elAyClnNTEBO1kBrXDvmY4pMnilqpUooAekOKs0gKcsTbvsy94kMLizSKglCtoSsqA3XKQ9mjHUk30axil2dKZbc3XnDgT+n9EMjFk2eAZw2jnyL7njGjSzoKm2+O8Ja2cMpnDcem8BMzn8t4KCx2nr/WUKSk7vJDdQ/Sf6woTuY8zVG/VCoY8ALv5BCCB+rQhc4bldhhInDn7IKCxSwOaEq6B2w2ubvB/Wy8J4w/oQUA6QQLNAq5/F/SODFT5nICU2W4UsKbiicjSe/wCox0yiaQ6nPpJI7AQOqHtxYWPDp8UL7I5TNO+HDM/Voiih1XV4/TBhA3+MQ2F/q0AL5oBDlQ3iE1jePHCCz5eOEnr7codBZ0ombbdhg+Ob/wBWHS5yjicvar9XaDQSLX5r7Nxh0I61TDsCW6CG6hsjnxcoTElMxMtaTmC5G7pfO4hifPmhqUFd7usJYbw4IUcrbYLFLUJamewcH4NPKKVX2gNzPFpE2VLTOoihysOah8BTBQy71Rsdpu3XFWKilVKklKhmCKSNrKByMa1KJAANSiMzybttF4jdLaElzwKkF7XFIUzglj1M5BzOcdENZrEjCWknlFCw04h/1zRoPB3pKmVPTSDywc2zQR5opmN1YnSHUmqYgZkJ5SWTUolIfkj4UWbg8X/eOUlP7s3YfGCzxs5JxtGUU1KmWzDaRSSm2Z5vFGacK18VLIDPJA7JkyL/AIbGLSoWBY7js22MU7hRwilLkzKRSEKSSnIctw+bO8RB5LmsMzzZAVLZufp3kfpo6FS7uAwctVfqJYPDNFrg826OmzmG4EHTAhgXJOHSMqh1jzCBMwSVZqmDoU0GTCwv9X88c5ud2h8ecMkolmxVVynUegF7AxKDWyZ8FPYr1ogAuDBhUVZOztaFqSpNKAFJKSQkux684Zl6XIDBKQHdhWA+RPf52HZEWDCquiJ2odnf7JLrrqLMwSxp2sc3e52x0jTi+b63rRFBUGmFtQ9zJX2YV+gr1oA0sr9VetEekQ4lMLag3M7/AGYXzdh9aFJ0svm7FetHCDChBtQ9zO/2RWfg/W9aD7uX8nsV60cQMKCoW1BuZ192q+T2K9aCOOVuT9b1o5ngjBtQbmdKtJKOxH1/WglaRVuR9b1o5TCQYNiDczpXjlENyRzspxzh1ZwE6RWAAyCwZ2UD1spo5iYJ/wBNBtQbmdQ0ircjsV60KGk1fBR2K9aOIwHg2INzO32SXuR2H1oI6RVuR2K9aOJ4TVBsQb2SHsmvcjwT60A6VV8FPYfWiPqgVQ9iDczsXpdW5PgqP4oQdNncjwVetHKVw2pjBsQbmd3s6WyR4KvTDc/TSlJIdKSQ1QQ5Y5gVEjxRwKlCGjLO8eSKUELcyVGnLXCCd9KvWgDTvyUeCv1ohy4zhtRg2IW5kxM00CCClDEEHkr22PvrZ7ITorSycPxlAYLIUwVMFLCnk3JvncmIdRgoaikJyLUdcA90J7VX7YTP1uSpJSZaaSCFB1XBsQYqpMETD2oNwnFaIkLUSlS0DYkXSnocOemOSZoJGyaT0oPpjrrgnirZDSOH2DHxg8A+iBHbUIEPcxUjqEjn8ULEjo7IECIsoMSueFBH6v6YECFYIOjo8fpgNAgQwFCFiBAgAVVB8YYECAYoTTC+NMCBCGDjmgd0mBAh0AacQYCsSYECCgEKnwXdXNAgQUARxXNBd1c0CBBQrAMTzQOOgQIBhDE80DujmgQIYg+P5oIzuaBAhAFxkEZsCBAMFcJK4ECGIQT1Qgje0HAhiGlSoLi4KBAADLEJpgQIAC4qCMuBAgEI4oQIECAk/9k="/>
          <p:cNvSpPr>
            <a:spLocks noChangeAspect="1" noChangeArrowheads="1"/>
          </p:cNvSpPr>
          <p:nvPr/>
        </p:nvSpPr>
        <p:spPr bwMode="auto">
          <a:xfrm>
            <a:off x="76200" y="-787400"/>
            <a:ext cx="2905125" cy="15716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850" name="AutoShape 2" descr="data:image/jpg;base64,/9j/4AAQSkZJRgABAQAAAQABAAD/2wCEAAkGBhQSEBUUExQWFRQVGBcUFxgVGBgXFxcXFxgXFRcXGBkYHCYeFxkjGRQUHy8gIycpLCwsFh8xNTAqNSYrLCkBCQoKDgwOGg8PGiwkHyQpKSwsKSwsLCwpLCwsLCwsLCwsLCwsLCksLCksLCwsLCkpLCkpLCksLCksLCwsLCwsKf/AABEIALgBEgMBIgACEQEDEQH/xAAcAAABBQEBAQAAAAAAAAAAAAAFAAIDBAYBBwj/xABDEAACAQMCAwUFBAcHBAIDAAABAhEAAyESMQQFQQYTIlFhMnGBkaFCscHRBxQjUpLh8BUWM1NicqJDgtLxY+IXssL/xAAaAQADAQEBAQAAAAAAAAAAAAABAgMABAYF/8QAJBEAAgIDAAIDAAMBAQAAAAAAAAECEQMSITFBEyJRBDJhcUL/2gAMAwEAAhEDEQA/ANFSpGlX1z5gq6BXBUiisY4EruinxSomobppaadSrGobppaadSmsajkV2KVdCGsY5SipBbp6pQCRC3TxbqYWqeLVYBCqU8W6nW1Ui26wSFbVSrbqVbdSBaFmojFupUSnC3TwKFmoQSuxXRTgtLY9DQtPVacEpwpWw0cAroFOCVIFpGw0MVKeFp0V0CkbGSORXYp4SnhaWw0Rha6EqSlS2EbopU6aVazUedxXdNMTiFK6hmu/ra59DB+MfnX0G0ctMcFqQCkDT1WsFIbXYqXTXYoWYh013RU1KKNsNEQt04W6kC04W61goYFpwSpQtOC0A0MCU8W6kVKfpoNmoYqU9UroFSKKGwaOLbp8Uqcq0Ng0cUVIq04LXaVsNHBTgtdVakUUuwdaOLbp0V0CuitYUjgFPVacop4FI2MNApwFdApyrStmXDgWpAK6BSikbCcroroWnRS2NQ0LTgldApwFCwjdNKnaaVCwHg6X7pTViAcifLcbeX31BZ5gbpIHmYk4x0MDJzH31DzDjLtiw0iUO5GYJMGY9npk4oVy/jyVGCE8wT4vQHy8RmKeU9XRWMdumu5bzBlKjUCP69K1HD3tUf0Kx/AcZblVWFBXedjnPoIrQ8u422p0axPSr45kpwDAFKKjXiaf+sjymrdI0jtdmk3FA9KY3FKN8bnfyya1s1EyipAKit3AR19DTtdC7BQ6nrURvDqYnaa6t0eYz6/OtZiyK7FQNeCjJAHqY++qPEdp+Ht+1dUnyXxH6UOjcDKpT4rKN2+sA4W4fgB+NI/pDsjZLh/hH41tZAuJrAKeprFXf0jr9iyT/uePuBqnc/SJe+ylsfxH8a2jZtkeiAU4V5qn6QeJG/dn/t/I1Mn6Q7/7ts/A/nQ0kZSR6QopwFecf/kO/wDu2/kfzqS3+kS/1W0fgw/Gh8cg7xPRYp6gVhLH6Rm+3ZB/2sR94NW1/SNa/wAp/mtK4SH3ibQV2KzHDdvuHO+tfes//qTVh+3PCge2x9AjfjFLrL8MpRNAKkArKjt9w87XI89I+7VV632u4Y/9UD3hh+FBwl+B2j+h2K7Q6x2g4dhi9b/iA++rNrmFtj4biMfRgfxqbTHTRaApwFMpA0oxKBSimaqcGpTUdpUppUDUfNvNOD4m7c/Ve/1F11XAPDCT9rzk9Kk4Hk166ntr4C1vTGxQ6TEdKG2+GbUbjt4yZkFpwIAB3irXBcGUAZSfKSX956zk59ag/wCZjvqAm0uEvEckuqY0icQF6gkCRPqQD5Y8xUfDckv94qmEDgkT1K7r6GM+6rPE3Gu2yFMNqBRgWIWMHckySDnpNWhcVO71cPxd9wB4rd4kB9OltK7ruR8a0c2GT5ZVOb9lyxyniVyt/TO+S222TVhOB4kf9ceuDJj41Lb7Sb6uXcYPWVnPv99Pv9oU37m7a2Gm53Zn1MZHz613x/kY6SOeWKd2JeG4jE3kIB/dM46EzkV25wFxhBuTmZ3iRkR5bfKqx7TrpM6FwMiDB6zJGPjUv95LYbQSC0TABkjoYE/fVvkgT0kQf2FdMTeXz9jf/lTzyG4Ym8Pgkfcfwohyvmtq85ti4iXANWm6RbJH+ksAD7j60b4TlPeMVFy1rA1FdatpH+ooSBuDR+SIusjO/wBmXTom/Pd+z4Njgzht8CkvJXwe/IIJIhYjV7UZ69avcFft3y3ccSl3uyA+gYWZAkugESDtO1VuV8cW408JcaLmnUsBWQ+A3DqYRohYPlQWSIXCRBd7Olsm9J6koGn5nHzqJuyQj/FH8A/8q0LAjcEdMiM/GmpcnbP9fyNPYvTPf3OH+bHuT82ro7HCP8X/AI//AGrRgHyroB8j8jW2/wBN0zv9zhGbvx0/zro7HD/NPy/nR8XB9+4jbHWu94K2xqM+ex/lc+Yp47Hf/KP4f51obWcDJ8hvT2bSQDgmce77t6G5qM3/AHOP+aP4f51z+57dLifI1p5p60dmajLr2Puf5if8vyp390Ln79v5t+VaoU8CtuzamS/und/et/Nv/Gu/3UveafxH8q2Cr/WKfpFDdh1MaOy97/R/H/Knjszf8l/jFbAIKkVPX7q3yMGpjh2dv/uj+IV0dn7/AO4P4l/OtqF9fu/KnaP9X3flQ+Q2pkLPAcUns6x7nA+5qvWeK49ftOfeVb760fd/6voK5Hr9BQ2T9DaguzzvjhvbDe9R/wDyRRCx2iv/AGuGJ/2n8DNPLDz/AONcFxfP/gaVqL9Btr2XBz7/AOG7/CPzpVU7xP3h/CaVL8cQ7SPHr3K+7OksCuogMjK5wY1EB5HxP3VCFGuCc9OhKg5Ef176ksL3a7KdQyDjfrtV+3ydLjJGkafErNqMY2kAxsT6gV5xRtnfHH3pRsdmry3S1qGR5YWrmtTPUK4U4PT1I6bk+Eu32Ui1bdNM+C+JtloCsVdSGkTGBuuRAw2xZu2yunQdKk2pYlQ0+MgAlTiegIPxq4OPuEOCiE+1I1KslTqmDhj5gdd8116ryWKnHc3ZbJ/Y3WuSNOm4Cvi9k3GwyqT0gHbaq3G8+e3bDvaIcASkXGE9IYszEHzJg/GoON4ji2Co5VtRKk+HKyGHhdQHnyaZOdwKjv8AM72lU0wEaR+xVRqErB0xMj94GOoo3QtFV+0i8YXQqoVRlpYWzIzpJKlSDESJ3q1c4kAXHtW0uXRBAVmcmQwEjUdzjFSct4Eq2uFyAPCqAHpuFnr59KXaC0W4e5oYB4GnxqDIYGJnFd+KP1bOScvtQR5Gby22uBO7dgTACgzufhIG/wAaXJeZcVruHiE4dv8AeWXYCTKjbfECqfLbjaQt68pvRrOkkg7CZCgb4j09KsB1hipJ1qR1gnIqqW8EybesmTci7UsrXLaoip3hg2rSEMARp2IwJIlhjqZNEOBNqxdvcYAzXmVwTcGoAXCuohUfw7R6DFBuB0d4zAGTB9nrucz1NQcZzBUe6xDnUvdlQFE62VQAxMjJFK4tIO32N0O1x4kXDa4W9ehmXwgaSQYM7x0OZ3qinC8V3ut+HFi3qLMxuKCcaVhANRILDeAI3rP9nGCK5RShL6o3KhlWFkjMfjU/aDtFctW9eoFdmDzkyCNiMY2oxhJKwOcW6D54lurHHqaYb/rWX4LtHrWWa0pz7VyB6HaetELHEKw8V+x5HSXf6QKp8kUS0ky5b49U16mVQrk5MYaG+UsflT+G5mlwkIwMeQMe8GM/Cqzvw6Zdr17/AE27RVT6Sw/Glc5ioQ3O67tQoYIMsNxnzMQfjTRypgeNopc87RNbuhLZEhQxkTljgfIE/EUK/vVxTXIUJJ8IOnG8/XE+6hvE8RavC7dF4BmdcOrggFZEaQdtMeW2aO9kuBtXA7G8pn9mukOxAbDEwu+kmOuanKcfJaOOXij0DiOXNoV7YkaAWg9Ynqes7elD1umjnFceVtMURkEEI94BArRCsqsdTsJkAD4ispyy7cNsd/He5DFSIaD7YA9mRBjpTYpuViZYahRbx/r+dPHE4nf3Rn3VTvoroyE4YFTmMEQc703hrK21RFwqLpUbwAFA39KoSCHD32wGHvKkH4x/7qd74Az9cdQPd1qg10QfcaXHXQbT9TB2pWqHTCimpBFUxcHkaeLvoaIpaUDzp4FU+899ca4OlajWEVAqVQPShAu+o+tdW8fP+vnQ1DsGMen0p4j0+lBe+PnXV4hvM0dTbBnUPIUqD/rR86VDU2xgeL4W6jFGRIzICgiABDKSNyDjzj0p/wCpSqhGAIIAO2lhkbGSBBwNpoLzDt8bjAJc0i2ADiQ+ZXdQQTJUxkiK1PL+1VnuAvEBnZpa4yqq7jEAexGAIzivPaOPln04ZYplDm3L7lsKzJBBGi8o0+NjJBI3LbEHyq4bo/xnDScPbZdOkyQbilVPhzt6A1MvFWnshbl7u3LFgyDSyrMZGQTpJyYk7VLwvOO48Du1+2cK7MsiQI1K0Sd8VWLTXkfa3wAc8bwkLcJCFW8TvDaXDCF0HvBGDpPvAihHGca/EvqMqzAgaGi2fIjSIHU58vhW2vcPZKAIzaATuIMA5BkkNuMmSD5gxWd7zh1BL3bqrqIYrpwWMamgxoB3x5U3/A+gHa42+hUPaUAyC7GDP9QOtXkuPcUFiPeoHyqXvOBS1g3L2rMaUJJJMDBOYUnTGxp9vheHZXZbN8pb8Qi4oDeIqYG6xpmInGBXVjz6/wBunPPDf9SvY4hP1j2hItBTBGCH1R6YM1c5eNaqqyzZwAehM7Chd/tHYUz3CC5pMNcZmBE4I0kTIPXM0G5nzO7e0uq20UGV7piCGC6zgsSGA1Z6xXSv5SXhEHgb8m+t8jvnItMfp99VeadlbzW2kJbbwmbl22oBVgw+1O4FYc9q7xFzVed4yrYJYkeTKZXfGDRHlfNblyz47Zc7SoHsnYkU8czyc8CPGodNfwfLls2/2nE2BAWdLM+QAJwvoK5zLlPDX0AbiHKwfYtnrHRyPL61iuH7QP8ArGniO8tWn8IC4KkSNUgSwmJAI3wat8HYum2/eXmUtsAJNuCMgtkzHXzrbOX16bVL7BK8vLuE0m4nEMGYjUTbXyyAg9n3nainLOacM+vu7bgI5X/F1A4BmRuDP86yvapdVq2FcHxafEQJ1gL0OD1rnZf9mt9mGNey5XEkkHAIyBv0pXGKlXoOz1s3Nrmy5i0ggx4izTtneJqDmnaQ2rLuBaUqMeBYJ2gz7/Ogo42NkciTJEY+BifhNM4tL15NCWgytvILkjcYgAbbU7hFLgqlKzP8X2v426E7y6AsgQqW1GxOwTaOnpWq7C85uLaKniboXVOhAidFGomJ6gfCgK9gOI8McPeMR4gpxA8jFGOB5GvClf1huJtal1EGxKgz7IbUdR/7YrmqkXttmu4682WEaowzsz3Ov22Goe6YzVbgbzBBqJJzMkeZxNXv7Q4BkLBrt6NgIWcbSY91dftDwagrZ4U3GXT/AIhC5In2jq29BVsUklxMnli2+tEScRn+dV7vN7K3QhdA2ZBYCAYIJMx5detSW+3ztatvas27YfQNJlyNRyZAXVj0rHdtO0xbiEV2mFJKJbtqA0DTkQTIncmMedUc5VdUTUI3Vm/s2Vuhgj2WIBmLiEgxsQCT6USuckti2TcaBuSDiBny9K8HXmHDrA7pgCZIK6hsQOp869I7OduLPc27Vrl5uMihdTKFBPnBP3CoTlN+ysYxXo19yzaE+JwYBEQ6+YJA8QmRmqyt61T4vnl1103Ft2l1CLNkAjUDu7YkiOgxXE4n+v6NWw249I5Wr4EBPr/Xxrv0+GapjiTThxkbyD8PzmrUTLg+HxmnJbJ2GAYnMT1A92KHDmQYugY6liYGV1CRk42zQTnH6RbvB3O7exbvLAIZWa2w1HqBqEz5RSSdIeMbLvaDtMthWCaWuR4YllDSVyR0ETE5+Nc7D8fxF+yxvsrspwyjSSDG42wSBI8/Sq3LP0tKUCXOFuu0nxa0LZOFkgEgTFaDkvbKzfuKLfBspk+JzbAUdSSoJI/Kl+QfRF6R/R/lSqlxXH8KXYlQSWJJAWCSckeClQ3f4DRfp40lt3XSVkjI0LG49PKN/wA6J8Lw95twV1AaTInHQyfKfl502zx05n18WBpz9atWOcIF0gjUMBgOs4PpG/z8685KbZ2Y1D/0Q8w5c6keLWsAjzB6zEjc+dQ8v4q4hui5c0xiBhwfNcTEfhVp+IvSSdJgjImRMEyN4+PWpW4pXYQTJxA9kmImIzkbfXagnXko8cZdi6C/J+0xjSGLAR0nB6g+oIiZo7y/mFu45IBnI0soE+ZBODvuT51hOM5M9s/s9WDI0kwdh4QdhjYkxnNO4HmPEqVuAMBIA1Qc53jpijb8rqETljdSN5xXZ+3J8Fso20IoI2BkdSfPeqy8AASe7A3E+R3GIEA+k5+lXkXaXVJuHSB7S6N5Ej1U+XSJGaO3OZ2Vxrz6RI6Zg4rohJSRZSvqMpx/JReKkBQ3ViAxxkADylljGOsmstxfZhlLCVG3/ThjtkGciD1ivSW7tl1Ja1E5GolQY2In3TIPSa5yrtJYDsri2mlRc8SEsGaJA3mMgx5iqX6MzzDl/Kl1HUAzD7JOBHQqDk1pbPLOKMaLB0xEQyiOm4Faviv0l8Gk/tGJG4SywP8AyABrL82/SCt3iFXhnuDw5RkGkkEQYGQSpPXoMGa6I5XFcIyxqTtnH7F8S7Bn0W9OVJZQQT57np/KpOK7HQC128jbsQCWgRkiRms9zHtrfcMyKYB0wuoFQBLFxGPLNMTtJeuEd4PCsag2oA6/CVmAQIbfJovLNg+OKCVvg7HDuGu2u/t7hrZZGQeZBnVAPmK13D2+EUAiwADBl2jcT1JryPmXHyvdi5qHsALtAJAz8q1H9vIbSQGc6QY0gxAg7iKWWSS6FQibi7ze1ajRbtZwNIBM7gTEHGd6XEdr4HhB8ui1gbnP2j9mmk9PZ6YggDFUL/GXWaS/oBj+jSbyY1JG+udrbpGoK7KJGnWcz/tH31W47tQCstp6nLz9N6w3euVgsxBkRMD6e+k/BqBLRE9In60FszWjVWuZG4NUzuPDkYPTUQTUVu6ZunO4zjpbWJEYzQH9f7u2BbZSR0MHc5yGmc0x+HvOxBe5b1RMhWU4jcffX04ZFqkjhlB7NsK2uORbXDIzqCe7MGARCzmfWPfVLm/K0u8SuljqcO2QRkAAGDGNvlUS9mk6tPkZK/mKM8JZVCNPRYyROSDufdT/AGl/ZCWl1AYdlrkSPFvBkL6ezk1qrcqqIh04CEKQNUKdRJGZmfnUDXNtt+sfeGrq3SWHSPLPoOp9ab44o2zCtqFGFgTO3XzOd6nXivd8Z/IiqPDWmYyRA2nA+h3o5wPLoE94QciYEEe5gSKWeWMFQYYpSIuGLPhQP+0r/I01+Ucd3p0iybZjSPEzz1BGuD1zFXrHJi8/4UzJbQvTpGc+uKh4rgjZU21428SZ/ZMqFZIkK+i2rKCTsWJOK5pZ5SOmOGKILlvjLZ0taXUcwViY9QT6UC51cs98RxfBIxFvvC5YKQisFJMwYGrYZzirvE8be5dwwe8yNcN0CVkDQysIM7DUOnpXnfMe0XfFnILlu8Ub+zAgZ6ZPwWoObfEVUUusHcT3nfsFm3pZhCkwsMds7AR8q2HYm+QzNduNc0qW0s3hMSQIjMmN/Os7y/s9xFzxAgzkNIMgjfcsPiK13JOSXQym/p8MCUaAVXoVgda6oQkzknNGit9mLTAM/tsJbH2jlvrNKrf6wP8AMPzT/wAaVdXxo59meJ29bZ6E+6jHA8HG5BJjb4TVO7YYrK+caQNonGMbj61f5TaCycgx1n7twZrz2V84ddBZHIaYIgZJzB3AIneQPnUli/YdpIGs9VJG3+k/14alLMBIgH16wIHv3+oro4ggSwBIPQRnHX4nHrXHf4dcZqKpFm/xyOGCQzrIWTEjMD060ETiyhK6GmdhsfHiAc7zt0q3e5gNSnuwJOTtE7H1wB865diVueByCBkjUJBjcTO2340YuuUHJNTRb4dWkaZLHBwJ6icb7daKWOaOo0kBjjUWExHQ4k9cfdWZu8xdWJTcLMyfLptIxRKxzLX7U6juwkSSIzuCRBpHceojFr0a/lvH2u7JFudp2+yCJVPYWZUCImc7Vauc0ZbQZ7cajpXWvsZAjDHHXEiJk1iLrsB4CXIIaMaiBnHnmia8/dgssSN4IyMQcH0LCn+avJZZP017cvs3pLpbLN4gQPqSM/GsvxvLXRkY2AAJIcKXO0CQczMQJ26CivLebB/YAVZjTBwIJMYI6R6Ubt3jiYCnAB9o469PlvFdEZKivnqPP3sBlzYEHDkKwEnEwVwxj7Ub9M0D4jkiEKbZAJI/ZmdYjcsAI1ZXSRg/Ca9N43kNviTKt7JII3MjJUzlYjoY9KC8b2f0QSvQMAyhiCpPgbTBjoJx6CaspCtWeaHgiPDGJzGG6Rv7/hU9mxIjYAAHrHn/AO4rX3uz6OrMd5AZfaYLJYH2jphSMHBgQ1CbvZ/wBgjqwJEug03UDNpaF9QF88TMRTWn5FaBTcMuIJ9Z38vlT7dpZ2kz1j8aYnDXFUFQWmfZEnzwJzgESI2HnVPiOcFZxABicET9Qa6sahI55bIIkrp3z188+dPZg2NY+h++axF7mL94zA5JJ6Rv8vKmXuPZzLkk+hj8KqpJcom037PQFgCB5ef51JbuH1+h/DFYzlvN9OCzx7lNaKxxgIBkiRsZ/o7V0Rmn4JSi0FFuDPT4imu/kT9D9499Vkvj3/Wj3Juy73irEMLZ6iJ9BFNKairbFUG+IocJYa6wCy58gCPvwK0fCdlyAC5Mz9kiIByTq3+XzqflPL3tO1sgKp1EEjUJHxBaJ+oo9dsSsAnaJ0/zmuOf8hvwdUMC9gpOLPsliYnB3iPslMR0jH4UF4rhXcn9tftmfAbbhSMjBgANBEURuXhbBRB4xqEagZkSACRJOox8BFU7vaLhGtljftqwOllaTOMHwjVpPnmDgiufb2XoGXOY8baVkucXcuWjC3CdIdQfZIIE5JAJmfWp+C5pa4C0ra9b3FlRJY6oLFmJnPSfWs1wnawg3GNsugBDZLSNlEmZGR7h7qz/ABd8X7sqyhy7IqSVVQCNOk7eKTv1mj1g4gp2t5vf4qDJa27ACFGCOhj7/Sp+QdnTbu6biBlg5zt7ozJPSrHZ4uVII0qpgA+0MZBO0apj4UX1x5j1Fdn8fAqtnJmyu6QRsoigAYAwMbDy6GrKcR6j5sv4RQy3xJ85++pP1rzA/r3V30cYS74+R/jSlQ39YXyHz/nSrBMbc4xbbeEGN5M7znEbSKo8VzZmuErISJ8U58/fIFW7vEBgGGfCBsdxj5gn6VPw/DqQZTBgiMA5wBOCAS1eXi4rskdm78DrXPDE7k4xt1GB5YqweK1P4T7efUZWB8fzoXwnLoZpbCzpgSxYbbbec+lXLnBwsAgEZHWczGB7qWUYJ8DvQWuKtxYadJiNpGwkEnf1oVwNhVuujA+NW0ktiNQ0x0BgN/Wati8RpCnUqpq6aZ1DTPl0G1V7/M7bk6/CwJjeM7SYwZ/qalFN2vRTZSXQpwwV9QwAcAsIhYwBEzsfd8ajvcMwWLRAMsQJkYHzGady7hHAHmyzMyJ3M5zuBHrUl3hjjwiRMdBvn3fGpeGOovUq2uDvd4urAjERn3Ci62NPUYJxG8Cd/OfxqkrMThTIA0t79xPTb7qnt8TgSDpifVSd/wCvWllf4aP19EpchyylgZGA2+ZGRkY6UQtc8GtdWq1pOrUjEKzrhQVUgFYxnGelDi4udVZlJGYIggjMHzNScJy4uukgWzBUA565E+uaEZuI8U2/qbzhuY6lVw6sCfIgk7R18+nlT+DvPLGFKzEDUZE5LNjxiSdMHH1x/JeKdLgiYEll15WDAAPUY33EVftc60lQvRgHDax9pdwDLnIMz09a6oyLpP2GOa8IPaQamtgqDOZKsZOqNJE/ZJMAeUUKv8nZAmCMQwTLZlzAZMCRPkZ2NCbvNL9q5eNprTNDXHPj2WSdK6swsAg49TVLl3aY3wx4u4h7sFlWNHiIIGVUnyEyImupK1aEuuFzjrV20dCBUTRqOIO0SpMKNTRIGNviGv8ADqzFVtXSYjSyqRvcaDGNWk488n0rQ8l/SHYuKiXySDAYEFwDHhjGRM49+9GW5Rwt4yj7QFKnVAH2crqWCYzMT0obUajzK72bstpBAyGaVADjqAVAzsMxsxHTAfiOyqA6VLMwPiASREjxAhtoznyr1bn3ZZmUQqnIuLpmZEEwCdK+EjEDaPWs6/JyMeNIJW7II0eSiSRkEhc7rvinjNiuKMVw/KrYkhSQoBaRgSQoJnpNXrt5QMkeQ23HkI9Kfx/CurpZRdTXCIaAAQ4wIA6aZ67GtJyv9FIbx8RfZrkz+zx8y2foK6YSa8kJRT8FTszy17im6pClSQhAguw6E9BEj1mt/wAp41yhDFWhtJKDwqymCo8iD5in8LwSWUCL4VGM/j51R5pzVbIEMi97cFsiJJLqSGCzn2V99LOdseEaQQ4/nNtTpNtScvJyMbnOZisVzrtizFhbw6lVBWANLgkEkkEASBn40K4znfeOneLcRgha8B41M+FAp3UMJwdvjQXnPMrDcSzqjIdIW4o0qMAKTpgDI8vzqXXxlG6Vl692ua0wVfDcUwxYmQYAGIIPUz1xtQLnvB6ESNLFwWLruWBJJPyaY++nvxHDs5uNqZ/Awg4MMRcBIOAVj4nBxVYobjAKMCdK+kbe+nXCbZDY7SXlti0GhOoUAFuuWGSKu8v5eL513JAEASJkAbE7n76sWOTj7Qgg7Yz76Km2I2j3GurHjTds55zfhBDglRUC7AeRip1cr0keeaFWVP2Z92anTi4MZHu/I12ppcOZpl61cB9pZ9UEfSal7z90n41VW/6z8Y+lOLev8Q/GmTQrLXeP6/SuVX0H/T8zSo2LRkXkKAAQSZEmOmPhmmW77FV1aYyFE5j7Xvnp1q69gG74lBJAY5Ig9PfVu5wKqutR4gBHX2iROOpgY6TXm9kuM7GqBdrUY3w2+QNO4+kHfqaJ8OdQltQadiMEdDJ9Z+Vd/s+bRGA4PTbwgjHlvPwFSJwY7vJaVUQcmWO0nzzEflUpTixfJaUldMaSrYgZ28vT8q5+qI0uCBJI1bAk5K7kD+e1UeAdxCtjBIYyYhgTnpuRNTXOH0+AbMcb+GNONpyZz60lVwfaiTh+OZIBJUgkaZJA0gA59JNScPxgLEtPhgE5ySevmTgwN4oNb4hy3iGRO4O5k5k5E/fVi3xTpLlQJbM5PhgkwPSBHrTSgBybYbu3PDI8MwuCcyQM+UCKi9kyxiZBz6Z2MHIn41Bbvq40CT5AdBJIBnImevuq13LGzIAIVlzgHpEDciQZqGr8FLci2oB0xgH/ANmfj+FW7V8hvCpWeoAI1GSTIOR+dA7fMgrRB07menz931ouOO/ZkCAAdS/PG+3lUnBryWxTSCmsbTgzmMKRuDmPjHT4UC7R3zdgq6l4GmF0srLBJUqd8DpiBV7hwWIMEHbB2kj4D+YqpxvBnXCgm4IJxEiTBPTO3oRT43R0SnJxtAXnvGut4sCAc+KPEwYAGckAx5AVnuJ4lm9rpgYAkHzgZOa1/FclN1TELcCkw+AYE6T5E9PWgXNOXC3bU6kJJ0lBMo0SQ0wPISOtfQhNSRJJtWUOVKSdSrq0wSPpMfE1u+zHaHuSzAFrROVb2hnUCBjUYkT6VhuFZkbYwdo33kZrU8JwfhskhlUqzkgagNIMjAJDQ8Aes9KE1Y8eHqS8xtMQuozqKhTnKxMSBMVSu894YlkBt6rY8ZAIUGTIGIJmcA9TWT5sDxaa+FdkQMqOVmSNKsIM6mJUifDuB5ipeCdVSSNRtlbbvc1gAMwClrZg9RJAMTNGMfbNJ/hqbPL7LRcUKwOzQDAxsTsMTVfjOb2UgM4BLQB6mYB8pg/SgNzir6hbdgNdtHINvu7eCxUr+1MlPIkRneuc+7IByjQC8IzISdLMDGGwB4IEkxnEb1VzQmpS59z29Z4m5aKkoipcCpqKMzaTpdycSrelAuOtPxD6PBbU3daIC0Lq6Akyp1AkAn0HrpuD7JPcu3WF3vLcAMGQhg3hhRHhYKCs+gPkamflPsgsDqkDSNJGn2I2gkriSTk0uwUjMcp4M8MwkKxYBjAIIAJK6g/2dMk+8edA+a8vfxX0g94zSijvBrGQCGk5BeCR9k75rbcaumWuNaVZAHgAbAA1I6iB7RxnY9BQNefWjea2wdVJRpRlBLD3gh/ET1885pot3YGqMha4oNKuNDemBPqOh3o3waLEIRjqep65OPSiXO+R8P8A4loIfFrZjI3BIVlmVEEdIJG+9CLFhrYU+yoYZEgFWghsiAM7+e/WrQmk7Izg2i6zkQfPyzTrTRkbesb/ABwaga94yrDKnJldtOrV1EQKkNsq0jbqOldkZpnM4tD5YdPSPP1p4aVPmOnp5zSF4TBBH1HwpOI2yfl6/GnsWjihRmemxkj+RqazxJG0Eev5VEZ6gZ6+Xv8ASklgxOJHl19xG3xplIWifvT/AKfkKVVwg8zSptgag64y22MPqckQBvnBB2ANX7fMQgCTDHB3I8W4z1ECqHeiWPUzpwMEg/f5+lOWw/fghtWxPQjVv9J+teflFSR02gpe4hu7XTBbcj7vhCmrfeRpGCIJ984jyPu9KEoStySMKSTGZnGPeRMCrVvil0iZBK/UZjO2B0muSWN+ibRbuhC2rbAB9xPl51NbdSwBgkSJH+6NvRQN6GHjgFcgk+KW6Rtt6ETt5CpuG47WTJksNQI6gHxE+WY+Z9KPxyoUr3eWhCBmVGkRnyj3xFMvWSFMAtpAMRtkfOYoz3oMDzgY9o759DMelK7eGcCDgzvv0EmMAUXOXsdgPh7tseKCjEz8ekf11q/wXHa2AEKR4siD7MzHXAPXyqE8LErt1k9QCMT0O9VrPCEglFJZTpIOcQZ9IIkfKmpPobaLJtKw1IZkTkQMT84GP/U1Y4adJMl5IjSY2BmQTvPwk07gr0aQ66saW26AgbD3Y61C1oamKGVBjSvhIOJG/nNAdPll7guaBQEJM5AnwkmcTjbAnyq5wnGES5YwpiSRncbTtIHvms286lLKHiT+6RJ/P06mrfB3RcEAMSSCBJExEDf18qSUCkcjujW8RwS3l7y3CkCSssDMzOMiRMnpFUL/ACNm4wG3bUL3bakLM2sibmJwQZj4iYzVHknFvw9wElgHzE9QSunB9CPcaN3OJ1uly2SsBiAcCZJ6eU5G+PKmhJwZ2wqa/wBKFngrFy82m1Ag3ijAIUa2BrRcZUh/n8KJ8GbJddYQDMW9XduUjTKHw6sAGZM53qlxhZnW4C1tVC3WUp4p2dwwJ1AzDSMxkU3g79tdSM/eq+mIYR9omBPhMtgg5z8OmLA4otXdQvd4MqJcB3DMgEEaQmSRjJ3DDfpBxnBm45uCRdZjra5qVXVRA0RII6EMTsNpp91FRpV/Gn+bELsrAMCRkhDpnZYiuLx126oTXrTWQy9YgEKQRBIY7xG1P/oC09mR4kWSNGARIIGCS0kqevsny6VFb4vuysAIym2CXLSAMbmV0mCPLMEVHftOjRJtakZlzqBKi3qjcaiNWPDnYCqKJdZ3bvMK3VUBOpFycQVjSCsiY6GtVm9BXs7ztla6lxiSCb2pAF1FpWQICSQQDgZnbNHLXGtdB7sL3a7IysGGdQH70aZBiYJ9IrG2OYElXCC26EWyMqZYiQ3QiVQ7beR3sW+NuWSHVto1A6wRqElg65I1E7jrIouIthPm3CLxCLbcOq62YI4B0tgkB0goDkZnbOaznGdghc0OB3bgMX0EPbnoQpznxYUdOlFOG57eOpXi41xlEvbVSSGgI7NE+nszAPUgSrzC0LWo65JBJlQoLtDDUDKwQ5g/unMEUbklQHFWBLXJm4f2XdtRClSCIPRk6EAmCJMTPSouGtMkmAFUMNOth1MMrKfCCTBH0wa1BvK1rvSQbYPeK2mYzpkkEjAYjz69KH3+Vm5bUgKYOpWVoiejAkEAmCIYmSKFsxneM5NaYzbGkAzCuGGkeCVciSZ04J3mMVRNhkIJ1HLgS7e4MDlQYMQcSN60vD8uY3WZXUy5lSdPjMZHhDScghonzNUuacvco4tvBDEgFc6GPiyJRiBGNyBkVRWhGkwLbhJ1qVJ0mPEckT4PKdRwPSrvDczRogysT4tU7kDJxmKrcJYuoCL4UqIOkkpqUAMRjSf3TPSOk0zjkEtcUOgDeFVYOiR49PUskEweoTpEVWGRrhKWNeQw72yN/oY90iqV5AJiZ+dQ2OLLgH9nBwW9kAe4AnVBBMYEj1jh4pF8RYDwgzKwQSRIzJzjaumGRMjKDJQh8/p/KuV1XUidYzndaVU2QmrKr2mLeEKAAWMZI6Tp8hpFRcDxDPqVtKtBHigCQJHiYwpz0pUq+RDqo212TPxDMHmJgGcZIzBE4OMGle41mZVDTMb+LI8EY2kAfKlSpVJ2BMro6sHUdWnIIzB1An3kCiPL2Qieu0DOOs+QpUqWaaiUSLq29IDBiSoZgZwY/mPoan4Mi57QI3Ef6RH13pUq45yl12F+SbiVNrxAGDEN5SZJ26SKFPwLahdSWBB1TIAxJ+7alSo4pNroWuD7DMG3gYKgenr5iuWuCNstDaQSG31DAkxMx0/rdUqO1E4srW+JOuTlpiTGREEfWmc5d00sFJUmZESIMeyM/wAjSpVaCWwyGJx8OF6hjLY33Jx6TijvA80YLK22ZQQZ1AaT7MnIEGffn1pUqbRN9OnC3Y7+1bviDHVMZYqQ2IaQSYO2R5epobd57b8Ia2NIxOnwkyD4gDKrGMYE7UqVNFfahpzYy/zfQTpVBgTgQ20CPtDrvGOsV3hucKmUAUMDrUzDKcEZEH7RHkW6ClSq8VZlNvyF+H7RupY3AzAqVVVhXyBLAg6WBGk7jMnpRrl5S/a7y0bou630l3VYkhShUMQVJ1DIxqmKVKpvh0NcsFc/Fy1clmPiXVb04IZGJAJBKmF1eQhOlMuWWYkBc6j7cKSYLEgnaTIK56bgilSqnoDXLO8JaZg1uULBfCqiHBXIdcA6gQV2zq69LHDMxZFbIlbbE6ySdRJDkgeeCR9oTNKlWEZM917WlrTBLZ1hrZXWhhmEAnxICRO8T5DaccQrNca4oVrZQ+GU8OkEq4PtiScgEAMB0pUqKVoD8j0uDWG0uMEE+3AyIc+Ueh6ehpnEcqt6XDFgZDEEFkZlEhkGdJgZxjMTXaVZIzBDWk4gHZlVlW5aYMdH2QzAldAIgjSTud8Ghl7spbRtKlrdyNUD2GEsxnIKNHWIx8lSpvDoWrBj8LruCyLVxgx1q5kOm05BOtYHr5iKi5pyogQEbSVMHcMRJJ8Mx03iQuZIpUqLdMDiqGcPo0LLXQYEwzgTGYHdmlSpU9iao//Z"/>
          <p:cNvSpPr>
            <a:spLocks noChangeAspect="1" noChangeArrowheads="1"/>
          </p:cNvSpPr>
          <p:nvPr/>
        </p:nvSpPr>
        <p:spPr bwMode="auto">
          <a:xfrm>
            <a:off x="76200" y="-849313"/>
            <a:ext cx="2609850" cy="17526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858" name="AutoShape 10" descr="data:image/jpg;base64,/9j/4AAQSkZJRgABAQAAAQABAAD/2wCEAAkGBhQSERQUEhQVFRUWFxgZFxcYGBcYGBgcHhoaGhgXFxgZHCYfHBojHBofIC8gJCcpLCwtGx4xNTAqNSYrLCkBCQoKDgwOGg8PGiwlHyQsLC0tLCosLCwsLCwsLCwsLCksLCwpLCwsKSwsLCwsLCwsLCwsLCwsLCwsLCwsLCwsLP/AABEIAMMBAwMBIgACEQEDEQH/xAAcAAAABwEBAAAAAAAAAAAAAAAAAQIDBAUGBwj/xABBEAACAQIEAwUGBAQFBAEFAAABAhEDIQAEEjEFQVEGEyJhcTJSgZGhsSNCwfAHFGLRFTNy4fGCkqKyFhckQ3Pi/8QAGgEAAwEBAQEAAAAAAAAAAAAAAQIDAAQFBv/EAC0RAAICAQMDAgUDBQAAAAAAAAABAhEDEiExBEFREyIUMmFxoULw8QUzUoGR/9oADAMBAAIRAxEAPwDnub40XrgBqgIdlmSQfETa8bn7Yd4Vnqgqa1qtqkqVmw2tB6zzi6t6YgcUzMFgoKhnmBMSGMkgi/wOF8M4fDAMzBtOoAANYxaJvHpvfEINR3AzTt2qrQWGqNgCSQSDvy3/AHGFjN5ipUpsKukGfz3Xw+75G0H44zwGquqLUUePwm6hDI2JG8EjSRFj1xP4rwKojDuyNbMWGpgAYElAOpI8t8dUVkkr3aT8k9kbPL5ltKzULW9oNv8AI4d79veb5nGBy+aNN2DRSKX0kGb2gatxN/h8cXeU7TgnSSCbAQP7Hpf4dMdMOugnpmmq/wBiPG+xo+/b3m+Zwfft7zfM4rqHGEYgE6ZOlZ/MbyPpiwjHoY8kMiuJKSceQ+/b3m+Zwfft7zfM4TGDjFKFsPv295vmcH37e83zOExgRjUaxXft7zfM4Hft7zfM4KMCMajWH3ze83zOD75veb5nCYwcYxrD75veb5nA75veb5nBRgRjGsPvm95vmcDvm95vmcCMDTgGsPvm95vmcF3ze83zOBpwenGMF3ze83zOB3ze83zOD0YGnGCDvm95vmcF3ze83zOD04EYBgu9b3m+ZwO+b3m+ZwcYLGNZC4xVr90RRJZjAjVFjvEnfGBzAzJZ0/E1ACZ1AKska5LbGNyPljpRGK3tAp/lqumzaDECTOwiATz5Y5s2BZN2UhOtjny8R/Dhq1YSx03JAUdIbc+fQdbF/iDFHOqqoETqZzBBvMbt08hiHw+ta5U6STpZDUBBjUSADAEHpvbyLMZ7vQT4lZ2kwfBp9AORsIGwx47gqs6bE/zlf8r1NPLxN/fAwv8An6lPwa28Nv3KzgYWzWTcwNVWoeSuYBkQZY/CP7Th+nSZmlVAndpI56iTe/p5DliJlGmtVDsF8Tyx2HiJJtN7QMaOlw2jBU1YYkKFBBYzMTYG9jPTobBVjnJ7AbSHqWWp0WXwioryCxhibhtKqQFJEDYnrbnY8Uz6K6irS1xdDPO0x/eTsRyOKSlwesMwKRnSPEr3IU6TpKsBvaCDAsfLGsyWQCU1QhTpJItbnsPQn5nffHsYFJx01RzyrkgUMpSza946Q90JvaD8jtz2xKyXZ6hSJZKYBJ53jayzttOLCnTA2AEmbdTufXC4x1KC5a3J6mMrl1HIbk7czufXC4wuMHGKLYURGD04VGDxjCNOD04Vg8YwjTg9GFRgRjGE6MHpwcYEYxgowcYOMCMYwnB4OMCMYNicDCowUYwLE4GFRgRjBE4GFRgRjGsTGCjC4wWnGMIjFb2hn+XcrrDAW0T8QY5RMzi104gcWymumwJOmCSqkhmj8uobA4Se8XQVycozGjVpGhZJkrsoMTcm9hYevXEd8sQPCdSzGpZi5MDYETGx6HGg4t2TqUtAPdCbTru5N9IWJ6gHbacMcW4ZXoUFp1IQNLd3MxpgaugJLXA3iYx4+iSXuR1KSM+avkfn/tgYN0gw1jzBBkYGJ7+By3p5HU1UlYio0E+pPW/rFoxOymcNOoroUZgsAEExyBtzECYv88VmYzDPV0sLd4wm8jxG84m5WBVAJLJEkiRHSTyEgSTviCctS33M1sdC4NxXv1DAR4Rq3Hi5gTeAbScWMYzPBs9SVAiMwBY6iZEL7VuQ6avM40mWqFxqiAduvqYt8Me7gyao7u2cc40xenB6cL04PTjoEG9ODjC4wcYxhuMHGHVQnYE4cOVaCSNIFyWt98JKcY8sZRb4RH04GnEX/F6Noqrfzj74kLmFJgMMKs+N7KSGeOa7C9OABhUYEYqTExgRhWDAxjCYwIwvTgip5CT0/tgNpKwpXsJjAjCtaxIdfmAR5EEzOI1DiSNU7tZdhuEhgB1ZgYXpf9cRfUY1HVY6xSbqh+MALeOYi0HntHXD1WroB21RMEgKg6sdh68+WM3xTjR0N4ilIyHrBSKlQbd3QDXRORc3N/ZEY8+f9Qk/kX/Trj0qXzMtG4nTFQ0wxaoPyIrufmBp+uJKOpnxARyMg/XHNm7Q18ye4yaaKfurMxtrqOTv5nyjF9xHhNTLZYw1StWChnYse7pdIG5baBe1yBOF+LzPZDehjW7L/iPEhRuVdl5si6gt/wAxmx57c8PZTNpVXVTYMPL7Hocc/wAj2tzGUq6KjLcAOF0+EMNmCSsxupv6HGrznC3amXyVYI5A1UxASpaSzqfYJEQfnvOFh1mSHzOzPp4S4LuMMZzNCmsn0UcyeQGMxwbtVVYd250upKsAgZwRbSuqdN+Zna2GuK1czVzTU6QV2TSpMgBdUTAGwix53O046ZdbcWkqZFdPTNdQbUqt1APzE4XGFU0IRNUatI1AWAaBqA8p2+GDjHdjmpxUonNKLi6Zj+1vAxVq0ims1CHuDcKilgNrSTEyPQ4hjsuxplsyStPSGZUYtfSWJ0t7MQF3PrGN3pwlqYNiJHQ4V4YtthU2cQzDAOwERJjULxymLTgY3eZ/horOStWFJsCuoj4yJwMcT6bIX9SJizpNSprE+MhT0OufsCPjPLErudTTTgEx4VBG1jaSQOs9ZxXZ6rNR9hBYWH9RufPngZExUBBgf3EGfK/rGPOcSx0zstkKaKCzSxMAErE3NgDc253HQY00YznZDhvdg6oLFZAiSokiNXw2HT0xpgMe508UoLajinyJjBxhQXFXnuMaQdCsb6VaLM59lE6km08jG+GyZY41cgwg5ukTKuaUED2mYhQoiSenl8cWtLKprampWpUUge1ANgWIG+lSQC0HkAJOKHsgyslWtVVO9pNoTSZTW3teLZigMEi12xZcEy7VsxWVKbKtN1DVkYqxeJZdS3IAaTePFEcx4+TrMk3XH2O+GCMd+SVmc4aSuEgCmDrqQYBAmB1afygmIknrkf8A5OlcFKiaC0QS8hj7viEXmb2MRvGLTtypI7qlalT8AAMJYjURe97X+pxkxwBaiqKjeFzoMESLkGx6Rv6Y53p7llfY1XEuz+XVUatRpVaa/wCYyM1NqZPMDVBQRJWNpNovKocCpK3dqkU1AYOoWIadGk21GxkX25yJzPC6LZV3ylVg6OAabgMFJ37pydmKGYk2O+NBmOEdzlqdJe/ekwt+IJolp8KzGqnOmUvG4woSAnEahDNlw2Ypq2kkIe8Ug3VqZhjbmu1rYssnxFam2oMN1YEMPUETilyGarZbUqkBiZciZU+EaxyMRpMjnOLGr2krOAKtJH/rBIPlY/ocdGPqZ4+GSnhjLlFoB6/I4DCN8Z7vKZcs1SuLgBA5A9Z0kjpE7YreJ9t61JwtKhoEwCxJ1E2ALA9ep9cdK67J4RF9NHyzbtlSBJhR5zPwUX+2I2YIVfG7DzHd0x5XY/WZ++MjQynFWqMxZEiDp1KEad4CA/GcRs3xDMfzPcvlcrWr6NROkNCm/iaY6G/UdcQyzy5I6nx+B4RhF0uTUrkaOZ8dNQ5PhGqq0PAtzIc33M254i0+0dBEPdaFJIRmAFFZAOlZcXtMQCYk4hvlXV1kjVplRTUoquqF9AM7lVNuWnzxY8Yz9Q5dKaDWK7FqlMxDaY7wUi4IBI8WneJ07Y5mi6ZXZntaERnRO9KRqfSRRpsfZXnLmLFjJOKT/B83n6qnMh0pzqdiygaLQtNBziwEHcbY23A+HZXMUMxRSmgSohcKoKgsoBkwfaBAMeRmYOKrK50UcsKVKaYpqRVq1ImnA8RCm7tq8IXzUWBnG4+UPPIdXidPKE0ctTWUWSDASmDYNUIklj0ux9TiqXhNEhquaNTM1GJYhiyUwT5TAHqcVlHidPT+Ehe5I7wsKak71KrCGrVj5Qq7Cecjs8+rMuEVataJEBBTQCB+GNliQLSfXFVCuHv9CblfbYTnq1apT7vK5bRT21BClP1BaC/r9DiuelWyj01St3h2CpBqKd2QC5+HwsQRjTcUWsSF1LVqH/8AGlTSi/8A7HZgzRzCAW3Yc00eGLl2Gnx1T/mVolVEGUQbU6QMA8zzI2wJLTszJ3ugu1OaXJ0aZA/+7qy0wJVdgWBvqj7+Rw1lKwomi1OqKKhdRFQgLXLr+I5YCde0chpAgYu8rnlaulUrJemoDkSR+a5/LvtP5WxVZ7gVEqUZi6lhU0nSr0xMeBuY0+EjoJ5DA9uhbjU3IueF1S9aozAzoCkgyrEH2hYCSunpti204r+zxPcyZu7R/pFhHlbFnj2+ljpxRPNzO5sbIwWnDsYKMdBEQFwWHAMDBCcH4lRKVaoPvuLepwjJVSCI9fv1t/xiXnqoarVBMguwnafESCZ6E4ZRAGGkjSLmRPPYiL8rY+cUvJ3nROzmdBVam5NgGdmYkWEsRtM23ABM7DGypmQDjnnYXMJ3zFoAVJ1EGw2gknw/r9MdGjHsdNK4bnJkVMrameRsymXYkBo1QYkbxPL9Z9cZbinEGr1ay0nBNOU1SB3dOdBWgvOowJWeSq20zi04y3c1KuYNiClOlbd3AiOoUEn44h8CyFNHzFFANbrWbWbkIHWnSv1Lan87Y8rqJScpSfZ0d+JJJI0XCswgyiU6YVHah3yIInQrkD5py53xf8O4lToUCruAX1MWWQSznUxttvvFgOUYyfGq4pZ/JOqnQS9ERAtKIAeo0jbEuplKdasq1iGUBiVItqBtPLcD9nEJQ0S38IspakK7W8NAytLurB6hY7j25t/pBiwtYRjGdyaaVGECEcgg32I/XGi7ccWqiPxFeNLH8mlYcaVW8mDrMnYT0GMLmazsrAm5EfO33wUnQG1Z0LiPD6TjvmT8ZEBBFplQNLD8wG45j4kYXkaTDLZuvUWH00kpzJ0v3bEsL7aCGMTZfLEfiQ8FRoN5RYmST4UIi4h42kmcNcfC5TLDICp3laolQuZiGcKj1SbBQxhFHJVffUZlje24+RDHBc81XL98wAU6ylQMCdKtDCp0cCCRsVaeRxVcfaoW/DcosDWEAknkQTYLF5wrh/Y/iWTLoop1aLGSq1VKvAIBAMSCDBWxO1jGK3h/GzTYipSC050SszTabKwa6xtBHlytZwcfdWzJqaew9l+Al4YVayTs0q4+IABxKThebhkDUa4NiHlT5QT/AHwvNU6lFu9pVVSnH4gZWZVJsrIFBbSxMf0meVsaThtT+YoU3ohWnfVJEgw0GJAkfGOWEcvA6S4KKj2izFAinmFdJ9lmifKH9lxiflcwAWzCgTVA1MBBbSIHlA5xzxq2092KVZQ8qWKkAjpAB5YxXGeC5eCtAVKFQ+z43FE84dGJgW5RflgqTaoVxp2XuUBqaQwBVDr1AzJIIG4sVBbr+XlOKft4ppZSgyMVKZgGm43UlG3PTUBP7GIPZ3gmcoZgVKtSm1JlZX8ZPhN/Csb6o+uLvtdwmpXoAaDVTVTYIphtipIPQTOC5NyVsCVRdDvBc01aj/M0AEzCN+LSJ8HeruQPyhwZtbxTidxBadan/MZcd5qvXoHd1Ah10c2WNuYkbhSM1w/N0srrp0++p1jTXVTqMrrUA9llZRZgCwvy9BiFQzf8rnEKLUXvpeDZdVmHdmAdiSQdpA2wPsGybxXsrTSsGDF6L6TQQC19kteoZIAFrETucQMxlkp5k5al4atTSlVlgBSSDoXTA0qNyNz5AHGmp9pEFVaVMKXqFzRLC1KqV6xYMGO1xBG0EYM8LIzMZliC7FXOpR4+Ykgi9/LzGBb5QySbplpUz4ylfuamtUDaKjDw61B8JVhfTebHYxjW8Z4CtSgy0kUOBKEWJO8at4YSJPWcYfj2RV6w1BEeqWLIG1BfMesTBO88oxv+zVVmytLVuo0nziwPxWMeh0TUk4yRzdWnFpow2V7Ruzim009BM0yvjtzLNb2iTAE3A5Yi5ziuY/nNOnwvpChvdG5DD1MxN7Yvf4gcBbWmapmPZR95/pI5RFj6DriHKVEoNVBLIXVG6eINH1O4O+I5cKxyaGhkckjZ8FaaK2iCwPz5eWJ2nEbgo/BUkRJY36TA+gHnibpx6+D+3H7HBk+d/cb0YLRh2MFGLExsLg8LAwMawnnrON+JU/1t9zhs1b2+Uz9cKzh/Ff8A1t9zhknHgncavg/EgBSRyqjUDOhWMAXOqJljA8tvPHWeG1S9NWMX8gPhAJj0N+t8cN4c8uoMXgC7D4eG/ljtHZSqGylEj3Rzn9T8pttjs6ST3TIZUDiXDRWYq7A09K1RyanUpuCf+5fs3lij7NgmtXzFUAd8yUqFoACmosDoR3d/Iziw4zxIZbMa2X8NKWtjpmWdyrLP9SKcUrcMcCkEqg0U716bEmFJJOsx/Q8D+qTbHnZbU5KXk7sbuKaNMuTFejTJglKneIRf2XMfMSD64oOCdo1ArrW9pRpYkQwg6ZjqWF/XGk7Mh/5amKqBGGoaQZgajpnoeoxnu33ZqVbM0rP4VqDkwJA1HzFvWB8ezLhWTGpx7I54ZHCbT7lF/EmuyjLFfzKxZtIAYwFAYjnpm3SMROGAVa2WgHSzoW9FIZgfPwxi1ztAV8rTpm5Dq4k3sNMehBM+mK3P8LqKF7hpcqysNgWI06k6Eid4ECccCdxo6qp2azinaClTKOGLJQ1VSoFiQdNFJ56qhmeiE3jGT4tmSZWux77MPrq6R4lt4ace6AdhzkcsLyGRqVnGXSn40Id5eVZhZTUePYXaAPzQN8ZXiOSrJVbvQy1dRJmQ0zv8+YwY42lYJZNzoWV4/wB1GV4gG7t4alXUkGCLMHGxBsSPjvep7QdjK1NzVp1xmFq/mN2YctZEqTt4p+WEdn+0qV6YymeXXT3U7Oh5tTI5+Xwg7Yb4itfJqERv5jKsw7twSCD7hg+FvIiOkXwU2vaB09y14bVqLTp0q8Tp8DKdS1E2KTsWXb9bk4vs723o5ehTVUako8ICJKW5KBAvvLXM88VqZTKZtU77Vk8wsEayaTSOY1ALU+ABvvipzFBEYrmCtSk4I7xD4W/qFzpqA3gnz64m1T3KJ2hqt28qVagNMMxmwAM+Uhd8XlLiNfRNTJVjqEc7+ehpY4w+ZyC5du8pV2YBvA9MEOI94WAP/Vi0ynbDOVHCN7QUDVISOepj7LSDzBnlhtP+ImryX3+KUKY8S1FYbqUYEeWkjF7wntlSaymYtpJE2PMbgHzGM5kOOGu3dViGKqW8MRvGxX6bem2KHtBRRmFSl4X2LBgA3SxNmHqZjC12Gva0bLgHBBQzGZrahD1QVuCwRg0q2rn4wPgMN9qeG1Fr5M6WKpWaapAnxAuFBB9mARsNotEYzFPOZumgXMI/dkKxfTJAIEam5AzBB64ua/aTMMRTNIgoBIJLC4Ghp5GP+Rht7BtRdtWSia+ZZStLKgsm2mrWcaaaL10+Kb2Jxg3YVE/EMsw1MeYaZt+74LtN2katTpUB7AOtjB8bknW8nf3Z/pw/wbg6VbtUCljabzBA5nzt6YZRpWZz3ImVYKuw1Ak6rgkFYCgcuvnPljR9nu2jU3SkxV6fM7FesHn6H0wxmOyull/EGkj2iIg8gAGJM9dsUHEssKVTSSDOxHMcj8RfFcctMtUGTnvGpHVu0yM2Uq90NR0ggC8qCCY6mLjHMKdY1iFUFr2RZ1Gfdjn/AHx0jsJn+9yaXvTJpn4XX/xI+WL1Mqq+yqj0UD7DHpzx+tUrOKM9Foh8JyZpUURjLAS3qbsB5AmB5DEuMOacDTjoVJUiT3G4wRGHdGC0YNmobC4PDgTAwbNR5vzp/Ff/AFt9zhpcPZ0TVePfb7nDa0yATysMeGdo9RS/XmfTHd+y9HTlkA239PhAj0+p3xxDggBrLq0xIuxgDp9fh1gScd04BmkekBTgogCggEC3QEC3pPO846+mVNsjlMt2+yOYrVaVPwigxAkSWgFdRYf9Vh/STix4Zw1Qr0AYKyKRm4IPeoZ8vCI8j1xc8Z4Ia5p/iFApuAAZuDz2289h54j5hV/zBvTdWJ5hSFVp8rfTEs0Gstvh/tlccvZ9R2oaq0abU4J1KKgO+8E+RXna4Hlh3iVM1MpUBiWpNttOmRc+eJwptqIXTDCSDzg3I84xmeN8UK5bu1u7s6j/AEg3P1jGjP0nKL/nx+AyjrpozvZag1bS0FKdItJYXLwVF59mD8x5Yh9ps9/Ltpp1FYrbrpJ8if2cTOI9plylMUaYKsgg2k6iLub7jbyxgs3nzUe5tJbYDxHfbljiim3Z0SaSo6d/CjKzRrV2MvUfR5gKJM+pafgMa7i/BKWaTRWWR+U7Mp6o3L7HmDip/hzw3uuH0jzqTUP/AFWA/wC0DGm049rFFLGos82beps5Rxf+HuaQslIGtSJDAjSCYmNaMfaEm4/2xTZfNV8o5WqjMpENTeRqHmGBDD1B8iMdx04icU4RSzCaKy6lmReCp6qRcHHPPpIte0rHM+5w7O8WLqVU1Ka86as/dRM+wSQsfK3LEBc08EBwQTJBMT8JjHUs7/C2ndqVeopAO6qx22BUrjKns02VqyHEqJIKowvsjoSRJ907eUY5J4pxXuKxnF8Bdm+ItRGpHp02KkP3lXSkEgqUCEs5MQRpMfHDx7f5hWZAtHrZSNXS5Eg35gYnni1ZRrQUl2stFRN76dJ+/wBMDiHZ9swTXquHYqsFgYQLuuhRBJJtvE33xzRuT4LavBQZ3thUzA0GhTbpCkuD1Vlhgf3GKOvnFMd2ppyIcaiwbzgi31x1PshnqKaqcoHhwrC0zyaLAGJE8xyJxx8C/wAMdDxqMVJdyayNto6BwXjRzOUdaksaaik3mjKVUx5R9MWfEMjqruY9lqe1tSlFUSee2IfY7IAcPr1BYvUKSOi0wR/5MTh7hObYvUJMqY1CbzI0xiEo6S8XqM922ylOjUpU0Vgq0VKyNyzuzGedzHwA5YV2ZoVAom8MylWAhSNMgzsSfD8cbHinZ/v8tlswRqrUYYgb1KYctGnqPaHxHMYxnCs9Tp1Hd1Ld4Tq6XMg289yBtO8xjoyJ1x2RKNfk2PHBTpEMRTKxJ1vHsbBQelvWYxzvjWe76sX2ECNwCQACRPxxoa/G6ZM91TJ0wGAj5NEx6Ry88VFatqYt1ubR68+uJ4o1yGbs1X8LM1FSrSOzIGHqpg/Rvpjo+nGH/h3wGmdOZWsSy6lZAsBSREMSSSIMgiMb3Tj1sLahucU+RrTgRhzTgacVsShuMERh3TgFcaw0M6cHh0JgYOo1HmbPf5lT/W33OGy074k8SpxUfoWeP+4xiNq6i2PHOok8OoFqiqNyYG5v8Md57N8NNKgihyRE30n6iMcI4Yr96ppGGBDLcC4IiPOcdKyGZrU31LVDAGGVgfFHK8x6wN8NHNHG9zPG5LY32ZdlQmVt1B/viv4blIVw6z3nhYTEiCBHwOKrN8VNSogA7tPzLMyZnaNtojzw3lu09SAKlIlObq2qByMXNvWcbJni5Wnx+2GMKVPuWS8S7gVFzBOukAaL7M6NAAMSC3hKHlscY1OKl2WoxvJLTaACSgXqPzHzK+7iZ2tzHeqtSnLhlA70HwmlBItO+uBYWvO9syuYKqt9mEDcfAc8Tk1JtlFsVvHcyQXcnW1VtReIEmTA6QDioyWotpS7OQoHMkmAB6zGL/tYxNOgJBLFqjAT7Tadx5bW6Yrey9YJm6LEIdLaockKSASJI8xjRqhHyegOFcO7ihSogz3aKk9dIAJ+eJcYxGU45VYM34bEOukJUWykNKzqEbWm+Fv2jzF4QqIsJLzvzkxby647F1cEQeJm0jCKtZV9ox+/98YfO9qK4gw0BQCfEpmxbltI87c8QeLdpDppuzOO8VyQHsIbSQAR5DpthZdbH9KCsD7nQq+bRY1OBqmL8gJJ9I54xufy1CtWdxW5bMLkAwQhkAzAIkyfhjPjO0yJDPNoOkAeohtgPthQzIKkA/AiJ+I3xwZ+ulJU47FI4Uu4piiwV1c4MiSYjYdTy8+e+ErU1pVYMxKrBBuDzIEczHniGuYAJOoTyB67TYRHpidRqA6QSCCPFEn2jAv0AUY4o5JXuWSQxw6klCsKhZ7EwbGQR4dzBE7iBPlMYzXZ/s9UzTtoAWIu0hZm/U2AJ+GNEcqSDHevFgAbTuRtBAxO7LkJUBNlkTHIQ17bk6j88dccspRFhBatyf2benSyNWgzfiis0jrMAafLSuM0B3bsEnxNMyRBuBtt6Ym5Ws381UqOIVmdxIiNz8dx88Qq7CJFyZ9BcwJ5mMPrc+eyGVK/udX4BxClWSn3TWACAGA3h0jaegnHF6lJtbgA+FmuJtBO/nidl5S66hfe4jF92d/hxnM6C6wlIsTqqMQDf2gokn1geuLvNrVeCMY1uZCnQmSaijyv9gDhdApq8ZLC8AEL6HY46bT/AIKOj0e8fvFL/ihLBEmxBa5J9LeeOg//AE44f3YpjK043m+uY9+dX1jAsY452C46lCs6OdFOosgk2DLcSY5gkfLHSaObpv7Lq3oQeU/bHLe0fZoUMyUUuwQC4BEsQCZAnbphrh9SrSYOusMNmIP9sNHqdGxOWO2ddGEswG5A9TGOc8O7U1KBa4bV70m8kkxbmftgcR7TPXphHiQwYMDB2iCPrivxsKE0Gj4z2qFKogQhhJD7z6R+uLDI9oKVQWYAhQSJHMwPjNscyqJVY6QSyCTEk3mT4epPPDhoMomGE3JEj0+WI/GU7H0HSU7RUSN/t8eeBjm1OoQLMcDCfHM2hGE4nVJq1J99vTfDQWVnocP8QpxVqA3h2uP9R+mGlWBB2Mx0O2GHFUq5GxIgz6HrjW5HtEpQFnAbmCD15byMY4rGDJxOcFIKk0dOTMO0EaCp2YeIGOhH2wnvEkhhB2kSAbX9MYrhHaWrRiCCo/KbfIi8+d8a7hHHhmG/EgOze2N9oVTeyj0O2+OSUHEvGSlyKzOaBfui5AKHQDEElwABA6ScZ05Uu6oCBLRO8TYmcaOtwwd8XPi8AUTyYNJjzMi/KCMVvCstNdV0mbnlAgEx+mKwlUWBx3SGe1fD2NIMYJp3ke6YBjyFsZ7s9V05uiV3DgDlM2/WMdMfJAyrQZkb2gi+2w5GcYnL9nTl6haqJ0wy9I1CHkfA42Kdpo08elqjXtXOhkYNci2o33m5XzxW18uh2NQHe2hp8iDGLtTqjSxkgECJmeh2+E9cFU4exEvFthBnawN7nENVDPH9Sjp5F2kLXqKP9On5Fah+2LhcuO7pqarNpBBJPtS03kHriPmaR2FOV5mI6X1DkPLEdfDEky1hpI9eYAiOU4zyMi5aexZ06Si2lD5+Hl5YrOMPIHhEe95bC42E/bBVa5B/zGKyYIWJgCRJMx6Dn54j56sDA96JnYQedonpc/DA3ZnkvhBHh6iqQu2qAwufUTb4eeJJpKCCBaRMETCkAei2PkScR8jUZnGqDpIOqTvuZjnYnpvhbm8GSQdhcW8gPL6bYDYtlo/d01eCJaf/AFix38/icZzI5qfwlJ1VCE1C2kTLMZ6KLRixzDygO8jxGNiABHzvhilTFMTzIJkbgW/cYvjfsbKt9yy4wzLTYKFNgAwgGAQIbruP3tn6ZJel1YiPLxbek3xYZjPGOY1AR85ty5R+xhjLWq0pMRN+glul+uDjezF1JmxOd8z8xjpHYDMastz8LMPtjk6P0qA+s/qMaPs/2gqU6bUEcUtRLd6oRm2AhQRpERuQd+WFxyUXbKaHPZHWmW8naMNrVlNX+4+Y5Y4F2hyWYZgxzVaupJB1lpH/AEyVI9IxmcxxfMoWpivWCoSFXvHAA5QAYGLrMnwZ4HF0zo3G82TWqMwPtG5t5csZzi+bLSqkhYBPXfzwrJ5yabHvGLaVJY6t5FyQST8N8KDsT/mU29SvT+sT/wA45ZbuxXxRQvQJbQecwZvHXA7rygeny+GLnuiJP8upFp0rc+mg9cJ4tQpqw8DLIU2aLwJ3U/HGJ6SuyzlfEpvyvbDtfNqZEQec3n9nFpm+zVRDBV15jSFeRyJGsG4xW5vh4Xw98oI5OjqQTtMBhzwNLvcNNEVMuY5jyJg/KcDCzkm9/Lnz7z/+cFhtINJj89T0V6qtI8bgiL7nENUkRjV9qeEMGqVJWpcyRZh4j4ivORY79cZgZW50zA2JEEibemOuMrVhlGhLG8bdDzH9xhPd/P8Ae2HO41SNiP15YSrRYj1H6jDiiFJxbcMrKdK2pnUPxPEPIgkbDDWUyCuGl1DAFlkxqjkI/NhKqeW4/e3lzxOVMKVM6/3NOpkhUCrqZd1Ju2qCb9Te/XGV7KUhUzYpt7OlyLDcDqRfBdmOMfgmiwYEsSDMwCNUnaIgkdcP9ndNPOUSCGkOGMMokqbXufXY4Xbgpd7m0qcGWNIdlWZ0mWvvdmJJxn+1HCSKYh9RFgTYkEyF5yQwxrVrgnbFbx7h3foALEGbeYjAcYrdDW3sVPZ/JtWoghoKSkbERcSDPr88SMzwdxFtXWLfGZxC7PirQqkMCFcX9RJBP1+eNVTzk2O/688LoizanwZ9cvUAIi42vpWw/dvM7YaqcNDDxgEEXiB8AAY/fXGmqFW5gz/ziur5MGbA+ZEm/rOA8K7G1vuUVDJUxMgLpU8gR8CbwRefvhnM8MBBKISg/PFgeckHrabYsM5QYNqEzsSSWJ2FuQwKVcikFdRbVYk2O5/8jePLHPJNOmb2y2M45VJLCAfkSbEesX3+OKzNZzwoVBIJLGwtBj8u3r541ZyVCqw/DAAv7QJgGDZz1PScO08hRR0GlWX2jqfQDNgqsFK39Rt54CSQPS+pnTUmFAuRsbXMnnHTfbC8vlzURhexAJHlH0vi14nwVHam1IPT1W0NeDcghtnWOYnbzw7lOFimoV1O8s4IUQQBa8m46c8VtaKRlj7MiUMuhQKylhKggNeAOYETHTFIU20EBlJieUtAn0nGyNIMp5kWF5POPFERI+t9sQMvwgOSoAlSYM7yxsREEW3Bwcbq7A4DXDaBBZm3gjSSD6zFzPLb+0yrl6bJI1KYsysQyn6gjlHliJ2g4dUy7isVhJHhEnlqIMQdJgwf7YvabeE61EFRYEG0KZBWxIAPwnylNLRSG2xSDtLUyxArJrQ2DqLHyjkfLDrcIymcLVULAsJKqRuOcEHlaMSqtANZgrTuGnSZkAgmQfuL7YzeVydShmWdaVQUe9KKySR5LLe16nGSOlTvZltl+HgLpJBUqAJQHpAaIJ29bjDS5KAfYiIEFlU35SYHLFpxsKKBrUWYgFS9iBBMGAdiDExilyuZqFFdEJBaNibdSfURcRGG0tqyGSKi6ZP4fwLvKtOmzdyHfTrLIVB0k2BCyZAG/W+NPm/4Y5qZFVNIUA+NtgILRtJGMdnKtVSlRFJ0GTCSQdMbGxt8fri6yn8Qa5NOlLKarKstTIsdyJAFxYdJnlikIqtyLS7GlRn1MHYWBuOYiQonGbTg+ZbN0w+VBoVKqAscupmmWAJ71V1Tp/MTjRVeNZUCorV6RInSA0meoIsb4gZb+KWgBQQQBAhuQsOWHgt9x8m6MjxLKtSrVaf8pROh3WdFe8MQDatHywMbM/xDpNdqSEnckJJ9cDFfb4I6WYvidQAFBT1F6k1CVgKgJjTzknmOkWvikPBirlkBhm0kEeIWvIiDb0ONRm0GsmYhm/8AY3HrhgD3f35D9xjzvVYzk2ZfM9nHdLkBrQRcwJEED54jf/G2JBH5TzMk33tYC0QL742FKoASCpvuOdt7HA0ER0vNj5keGbdcFZpomyiodmlDSJEiYMEb7fvlh88CRRI8xHkTM2/55YtEJNt4MfO8fvphN42222noIn5/H1wjyS8moiUcloJ0x4tMciIBEXHT7Yu+G1aJANRZOrVAmR0aetzbFfzNxMfI+U8sJE7bAn1J/sDja2ZOi6rcdMkKvhNluJB5GYjpiFU7QVjAA0gFp5sN9IB6YjNAF7iTM73G3Uf84QucBIsZI+cC++G9WYbY/luOMuogqxuZeTJP5SAZPKB6dMScxxglgVAXaRMiRaVkTviDVyqm8ESd9pFjMTMGBhQoFVkQJI6W5n4/2wmtmt9ybluJFSFFyOfltA+HLzwup2gdGKmnIJtJgi9xHl+9sQKhgyYJAEb9N+hj1wKtGND+0ZcEb+7Yx5n92wyyS8hVk08SZwefTYHp8RhnvIMrefykR58/l1w1TpneI5kQbdfleMK0WkiCSDBve3/P7uspN8gpjlPPMs2MWIBMQYHIHbzw2+Zs0yNW0sSR1gEm3UHeDfEepTMWPoPQdfL9BhyhJiReP9vh/vzwLYbl5B36lgzDVGx0sCOhgiOW9/LC+IcerNEooCydiBb0v54Bpw0Tfp6i31+uCeizDwyOUcx8OvphrD7vIhs++hY6Cw2I3jnzOJHBuP8AdOxCM0oR4gBp/qPvL6xv5Ybp5IgCxMc/hYb87/XBufyhZvvzFvt5zyOMpUGKaYdTiTGq2p2cOgDXMgi4I6b/AC9MFV4joA7sE6TPhgECbBeUAcr8+thTI1Nz32HL9PlhAfoFv0+wPphtbC5vsJq8fqadRpsTaym88z/vv1xL7Tca7ihQ0rqnxQPeI5x06YgtQJjUPMQeUxP0xKoVWAlGI5SN/SfTphvUew0JtJp9yAOLl6bg02ArLBWZ8R2cfSfn1xK4ZmNNEKAZWQfXf9cKRSDbc3PnN588FUsZkHn6jB9V70K5OSX0FtnKga4j+1v3GDYuTciYIFpAnci9jH7vhtaviJDeUm/M/bB64UwOW56f35YX1JeREito8NWnAZi0RyifLD38hTmUERPhkn4GeX98Swx8pG/Keo2vGGKuZaAukR1Jtzn5Rz642uXkIYySe6o+AwMPmowsJ+X++BjepLyPYznK0M3MBmnaIBM/fCabBoIMWnpbaw5/8Ycr1hqfzY23O5xCqONgCdxG8GZAHy39MSZAn5WuSYuYEkxfoLHfb7YeCA+G4m8gQNpifmcR6VZYX2SSLm8wb26XO2HFrsD+Ux+XrJnSQLkzP0jrjFNqGK2XJaAZ+x5iee03w730G8Seu3mBPPBZogIWUXm9oiJt6R6emGKVMNFpuOVvX6frjUIxwH3RA+/x/e+DGbHiHLf7z8cMMAu4I3iGtJ+nT57dYhpyzDY8tOq5kkQPQH1gY1Ck014a/NTfkCPZNr3m9sO1WAKkbXv5b/Py54hFyDpYiTy9ReekyL/HDgY6BY2sR02EH4R88Ggpk5q19JgssARseYJHphp2sN77jf8Ae+EXkgWtBPIxsPOLfPANcIRJgkyZkz1aeX7+OBY6HGm2otqt8AJn6+WJG8AKDdj5QYHST1+OCyajRqMG5W9h0Hx8sPLW0jTq07jaT0P635YB1wx7bsmU0Oka+nQxO0RG3K5w1CD2liAZMyB5E2jphkv4YIJBUWmNXP49J+98N100rJMbWhTpnkF96SN/I3wSrSSHTUUwooyJEWYtO5iLwcIr1lRZdUubCInnuPMc+m2EU66MpCbAmTIJERMnYmf0jEGq5YN1U2sYI96TE7+WNQNUaslniShQAD4STfSRPOB5eQ+GEZPi2sNrEAEy2qABaIkg3IjkPliqq5bUAdTBdQEAzoM/mHIX3ib3wpg8UyDK6dLCxDXleo9ARyab4OlE9fey9OfSwEzFyIYRPTrfr/vHGZABsNQBKk+yRG5tM+X9sV6VkDkiUMRAspHkBexJvYjbEf8AxJncjVqiROkKb28RsIm/W+BpA8yL3LVKbeKGmfakxcD2biQJ/wCNsP0VBJ0pNpFj1jUTcgW54g5OsgGljcbHVI84A29PXfDi8TCsutCQSAHUBgZ2uBK/KPXAZWLi1ZNpmCPCVjzK/QGI329MDMBSd1EX9kcpuCAJ6XxCo8fVSAGJPjCg8wOpETa/ngf4upgaVN72kG0WI9nltzwaYNcG6FtlLypLCbb6hzgYZ7lpnSbKYmNiNM/XCqGcW4uQLXBt1uB5fCcTDmFJgDyMnkDN45fu+Mb012KhaTAW9kxf/jp+74k0q2m5GoR+lvrfFrRAPsheYA3j69f1nCHOwZZJtMX3uTA8tsCzLD9SlrPvbzj92Bg74UUKj6f2t9fXFhWy2r2bCTzG3P8AY/XEVsuQCmkSIidpG++wiDjWQnCURk1TzJ+X+2BhuotzpiOXtD6QbYLDCkamn4tTn433v+Y/3w7ENTAtKoTHOUDGfiZ+XQYGBjSBHgm5mgosBGw+GlT+p+eKjPOVeFJEaTaxljcki5nAwMBAH9P+YORX7CRh/KL+E55iowB8hpA+2BgYIrBUQNp1CfAT8YIwyKIKU6h9uX8V+iH9T88FgYIotUDKCbmxnn7IvhNG5SSd+pnnz+GCwMFiBUEhhE3LC5J+/Pzw9WpgsSbkBoPT9wMDAwBhWWMafItHl6YnCoV1kGCJj9/AYGBgHThe4ur7APMSQehhdvmcRs/TD6S1zDHcjlOwtvgYGFLZeCpyFZmVCxJLFp87c/kMSc5TDISZnwncjkTy8wPlgYGKdzh7hZmgAqsJmSJk7aWtvhNOodVMWIJWZAMyYO+BgYA/6iOuVUmvb/LClDzElQb7kX2OFUaQgW942tcWB+AwMDGDkGMsxcw5JB1EyTuFJB9bYnss0mJmbCZMxbngYGCxWyPncklONCxLDr+xheVULStb2f8A2j7YGBgyAuSx0woiRAMQT139cO5RiTJJkLqmTvBM+eBgYRnbj4RK4RTB1H+nqfdU7epOLGulovBVZEmL72weBhWdKI2WoLrFhsD98SDSB0yB/mR8NRGBgYUzI1DIoRdebdepGBgYGGOZo//Z"/>
          <p:cNvSpPr>
            <a:spLocks noChangeAspect="1" noChangeArrowheads="1"/>
          </p:cNvSpPr>
          <p:nvPr/>
        </p:nvSpPr>
        <p:spPr bwMode="auto">
          <a:xfrm>
            <a:off x="76200" y="-901700"/>
            <a:ext cx="2466975" cy="18573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862" name="AutoShape 14" descr="data:image/jpg;base64,/9j/4AAQSkZJRgABAQAAAQABAAD/2wCEAAkGBhMSERUUExQWFRUVFx4aGBcYGRgYGhgaGBwYFxgXGhgYHSYeHBojHBcXHy8gIycpLCwsGB8xNTAqNSYrLCkBCQoKDgwOFw8PGikcHBwpLCwsKSwsLCksKSwsLCwsLCwpLCwsLCwpLCwsLCksKSwsLCksLCwpLCwsLCwsLCwpLP/AABEIAMIBAwMBIgACEQEDEQH/xAAbAAACAwEBAQAAAAAAAAAAAAAEBQADBgIBB//EAD4QAAECAwUFBgUDAwMEAwAAAAECEQADIQQFEjFBIlFhcYEGEzKRobFSwdHh8BRCYiNy8RWCkhZDU+IzorL/xAAXAQEBAQEAAAAAAAAAAAAAAAABAAID/8QAHBEBAQEAAwEBAQAAAAAAAAAAAAERAiExQRJR/9oADAMBAAIRAxEAPwD7jHkexIkkSJEiSR5HsL7zvhMqmat27iYgOUsDMtzgZd7Sh+8dK+0Yy2XquaXUeXDoIAnWtoNG19Bl3xJJYLHWnvGevbtphcSU4v5HKMom8qsX/N0SVLSZmPFmGUND8KuBGXHpFqX2u/LXOfEtSUnRNCfpAyLXOAZINNVEmPLffaJVNYEkdpX0jPZFGZaDVSm5AU5bo4kyAHdTvnSsEybySrN3gkJQoflYzSHVMSElqnlu4RXYpjJBOZr8/t0j20XbqksY5k2BbuSAGOr5wEVMU6kjT7EwMhOwpz+9XvF4shdJChQEHq0D/pFhLFqqJcFxm4hCWlXhAzpSF9vtFAlIclQc7m5flIamXwemZLcIXzJ8qScRIJY5Al30FQDFKUVbl7Ix4GHhAz0D0LwRaJQLYCMTgkaGoNNNMoXT7albbMwBmqkt6ViuXbpgDf08I8LEg9S3pGhhpPJCWIY0oc6l4GSXUoaQGm8ZqjhKUYSQ5BJyy6wVMLEEbm8v8xYHvf0Pn1EF9+WC0vxaA5M2pFNfWLrJaNnDAmz7LdoTiEtZ2Tkdx0HIxsI+QWW3EHkc/nG97P8AaUTAETKK0VRlc+MalXjRRIkSNFI8Bj2PCIg9iRy8SJa6iRIkRSJEjxSmDmJA72t3dSyR4jRP15CMLaaklSnfPOsG39bu9mEs6RRI4DVuMKBNSSzHq4+UZrLuZOSBSBZqUkVga9LY1AD+cM4zs2+GOZ6MPz1gkaxoe5rnypAdomrOygOTkA7wLYr2KiEhySWAPGD5swlRQmiclEUKjz+EQ3o4XIuErU8+aiX/AAG2vrhoPOD5d2SEVHekbyEpHu8XyrGhKSrQab90UWqzJDLmArUfCh9kfm/WM3kRVmXIyST1rB6bOCKHqPpGf7kqDhEtCRrUN1eOZN4LTMSnGFJKgNWDne1YysaSz2gJdNeJMWmfu/OsLLTbUk0IPsfkYITadzeZ9oIsELmHefznC1VqqXf/AGuR1bKO12lqg13bvnGfvK9DLV4i6ss2O/URuDHdt7VJxmWApSkliACQ+etOtY5kJUTjUdo66gbk/WAJFqTMmOQyj6kU84dSBWmfDC/qHhuF53YzAWTvc+ce963i20nU0Uk8dWi1SVZhajvBGXSOTWrVZj+fmcZSmcgpBb/PA8d0c2S2Yx4cXv5gwTOnJTKKlZJSX6ZHpGWsF7TFgJloZQIehUQ9AcLccxuMb4zYK1CZiXLAueL8N0EWKaAWIrC67LNM8U6YpSssAGykbyd/NxXyaIthyCwBw+tPaChJiykuB03x3JtChQcxyitFvcsFv/cAW6lo8Xa0HMF96R8gDEH0Lsjfnep7tZ205PmR9o0cfIJF692pJCilQqHZ/QvG97P9rkzyELYLORHhJ3bwY1FOmiiRI8hL2JEiRJIkSJEkhD2lvTCO7DuaqbdoHO+G9utglIK1aep0EfPbfbSSVKdyXJgtwVRbLY2dOLgj0hbNvIt4n6n/ABHFttELVS8R1/OUEWK7deALgPGes/6jEoFOycnYNUu9H3RoVy0jiYEtcxhkPT7xqNPbsSErJDbCDxqaD5xorFZgUEnWgbPnCHs6krMx94fkA/uY0UydRict1Dyp8oxy9IS0TCwSXcKD8cyDHtsQ80VcBmgS3zR+1LEVYAknm1B1McqtJK34BvKDE5tc1Mxais/0peSRkSNeJgSTNUtQUosAHQjLez8eEXSpH9MYnY1LeflACllK3OX+RFhdzrwnmciXLlOkjaVtBmLVJ2WjQLmhFHLawtkXr4XNCQBq5JhmqcHo1Nd3EaPxjNpUTbSBqwFYW3/Y0T5YQuo3jMauPKD1WniT5n1gG852EFQAAAemu+mX1jXGiwnVJ7taQNpLFwczXMQ1k2vIF1IOR1SecLpcxMyYOWfGD7PTEnyjVBoicc9RRXEaQRLI2d2R/OULZC6Nw9jn5RDajgLZpL/URlOrbMKj3X7a4wzkg0w10MWyrxkp2MaE4RUJWE4RyBhPMlKnIWFOMf2p5BoCnWWySClKpalE1Gr/ANzNqNXzjeBq5doRMSFJWZiTlhLgtvUGji0WhCHUVJQAWdQAHJ4WXLeQmAS5SWo4SEsEpOSifrrTOD7x7PyZxGNRUsA1SwZ+BLUzdng6lDsXhJUlzNlqfJ2YHqT+bo7XOCRnLQMyoEVHAED1MKp3YaznCylJADftUTrmNeTfKPf+mLNiKpip018g7JyZtkP94ekMVe0kskTsRVkEM5o/HThFy7yVICVoUt3AFGrpn7tA9iu6ySzilyCkgMDiNHz8dIImWdKhsLUDuUjEP/q0PQfV+yN6zrRZ0zJ0vAT4S42x8TDKHUYHsr2lVKZE6YlUtKWDCqWZgODPv0jbWO3y5oeWoKHA5cxpEpV7RI9iRFIkSBL0tvdSyrXJPM/jxJm+1t6AzBLCmCc+Z+g9zGRtE/Nj7Vg+3WhnOpqd53l4RziknMjlr0jN7ZisycR/G+0ScgigoIudKQHUBzLRHQrwrB8oGiS0IWD+fj8IEtKgxduOcM7zmAAvn+ZwpsljnWjEEIcJzJoBwc5nhGybXBKCJWIFO2cTFTFsh6V6wymKFCfl7iKpc1KRh+GjNk0VTpwVoPl5Rz+laZ4aleWXnlAciyLB2gQCKcQ5y6NBNhs5mLDuUpqpgOia7/aHFtnIVRQ8sxyaHfiJ5k8DJwOIf2iux3ciYMSxR6PkTz+UG2S5StWJR/p6b1cOEWXtaKYEMhIDeHLfTKJEd4XfgUFJDBJdhlzEMJEsEAu+TfaPLskCaCVE4UnCTvI0AFcq9YtnSEhZGSWcPRt45D58IxWopmLf9x88oAvKSFoIdssRG5w4hv3RzFOJb0EAXjLASSScRagLa8I1EWmziWSAKZg6tByJbkHfHM9BOAAE0bofWHF3WIywD4iNTRuQaGslsqXUcd/SF95W1MkgsVOWYa74f2uyHvBQOou2dTn6j1hTelzzFLK1SyJaaB2B4lndnaraRSHWXlTpxOJa5qQXDIFK5FJHTMQxu2yGYC8xSzliL4ggsVJY0BJAD8Yad0lqBvtFchCu+OEZpZ2yrvekavIGklkJwIwoT8NPNR1Mdgr0IPL8EAT5qkHErCUu2IM7nRjURJ98pQCSoAflG+sYxDFSTmfLOOjLLeLCNNPQxm53aQu6EqbUtkGJ/dy9Rvhjd9q7xGIl19Nng3xRrErvC8zKmYcCplASpwAAX+nrA0m+ZkxzLkKWnJ0qAL1ow5esM1h/EE0cAkVrm1NY5m22VJTVSZYJ0DOeAEMxkciQwFK8VMeTvDC671myFgocHeCCCNyqwhsd5Sl1RNSoga5h+BEFTJqaMCTmVa/4jTNfZLBfsqZLSvGlOIVBNQciK8XiR8qs9sRhGIEnUvEhxna+zxgu1V8GZNKB4ZdM6E6njWnSGXaLtLnLlGmSljPkn6xipqkF9rLmKxitehbWXqmh8x5QltdtWKZ7mrXKDrbMZ2p8/vAnZ+yKnWkLPglbR4q/aONa9IMah7d9yplpCpie8mEVxVA4AH3im9LOhQokIVopIZvLOGlrtorCW2W8AVHWMwkX6pSiUrO0ksd0aWzFKJYSkMOR6vCG7rsXNKpqSBtMH1bM+dIb96oUUwI0qPSNUurSWGKvEs1IGnrYwbKsveAuQlJo5IHQR1OsaAGC9oDUhz5hoEusgwpYAvrxOsUTiSSHUHLU96RwbWnIqJPM+wiv9SyhkBVgxPoNawYjCZbVAAJcAUDjQcMzlAd4TiUEkEFId3qQMxSPJy2GJ2GtCPvAc2cvASz0JqSw+Zb8MUhMbEkplp0cYi7u6to7t7dIXXhaSlcvEaKXhFGzBUOJqmGBmHCHIAYZkQovMBTLVXu1BSWNHGp84pCalCiQQPN/wQtvdLIrR1Bs9+h6Q+E1RGKgDbvnCO+pylYEkNUEtnrpFxSXXaHUf40+uUODNO49CB7wgscgS5igWL7SSzEgmlDkRl0hqLwI39BFQLlzT3gO0CAc21bnEvO04kqBBNGoW9MoAs14FalKag2RXdVWXEt0j1drff5fOIYTWe1jWogr/UqgNQM4A0/xFFisKXViLDEQ26pZ/SGZnIDMA1MvJvURUuLZZRNQUoZaSQaVFMwd1MuIhLauxMwKKkIC0io/qbQoHTtio66mGsqYEeFIHLXm0MrJeGVdTn5OXh/Qxk0SiXRhwrYhlAGpNa5E8Iqn3JhOJ1Yi+RAO9w1HjT32mTNo6O8FClw76A8W6wixrQWSqnwqGIDq7w6i42u0olkpW4CmFOofUHMcS0FrsgVLVNUTMKsOHFklQppo5duEXd7XEuWNxKHqP5J1g2xTZZlqSkul3IVm5L5EQ6KWC61YUrQkhSmNKV2iomhJSSQwplFkoWiW+KY39wGE0NA+RfnrFyVqmEqUtQfIJLADpB9lloTWpO9Tk+Zh0FoXP/8AIo8UpQ3Ry7RIc/qj8I8okOg3XasI03l9+kA220unMgwTaQMwp+lPT7wF+iXMoKJ1Ucum88o5opUFzliXLGInfkN5J0AjT2dCLNKEtFdVK1Uo5k+3ACKAmXIRhR/uUcz9uEDyLCuccVQj4tT/AG/WK3Sqt1558IX2WzGeqpIQMyGfkHjRT5KEIwJSGOb683rCqypEt0BVBUb2MJSxS0y3QgjCnIlyauanm8e261gjiOBJ+gEBqnBSwlJLl3zHrHVskMKrPEDXziR1YLqTNQFrUQkUCcRSCxqNmrbzwiq9rtkoBmeaQpbNRsznQQIknuxgVhUBVyWJqS75GvKAO8nlM3GCEpQ4yZRJZgci1TThBCEVeRSdgUeru4G4cYPNtIKTXc7bx9oAk2dLgLJBPwn0Lxbb9gOC4GR5VjRN02hxUHnkPWsXou/vkkKUUpIIcZlwxb6wsu6Z3hBNUipasOptoBFC30jn2VNtmSwgplADCKVclt54wntMzFLoRvbKsMluR4j1aFiNoFGZxN5/5jUTQyT/AEEl80j1AhJPWV2gABwn0+1DDG83QgAPQdOEKLnIJKzm9Dw+kHELr9lEBMwCqOJNCz05tHMu1lQDDPTjwgm1WsLBBBYhtIE7PqAS5NQSB0ofNoUMui7SkELVXEThD6kmpOXSPLwmBJdIYZZFvOCl2nz84CmzCXSVKrvb6QIulWl5i65sfQA+wgwTqcvn+ekKbJiVMOGpKvah9o0Mi70AErcq3adN8NQMWlzxf1zixStkhJIfdmIqvFVQUoCUjNjpyA+cDJtBzIPQ588oynEi5MKlKBLEgl3DlOSiHz4wbMlBQ23ChkpmB5gE+ccy7Y2aeqiS3R4JTbUn9yv+NPQRoFM1RQWU/MVB4g6x7LbxBTDWjE+sOpMtEx07BcVALdWNUmucKL3u1dmBWkY0irBQxAcjm3Dyi9C/vg2voDHgIVXa884zo7TuR/TX/wAgPX7QSu+lFlGSd3jP1Eayo2TbgPi849hIb/V8BH+8/WJDlGNfOveQiiRiI1VX7QLO7SKOTndQxVdMxJfE1OAru9ItnTjOWwOFCTVWg+8AVXapVomnECEIqp3Dvkkc/lGsTbBQAAcMoyt43ghBlJkksFHGT+4tTpnDSTbQRUJP5ygv9Lu8bQFKL5Cn4IRW+1sUty3Z6RdbLQ716QsQsGaCckVrvyA9/KNRYZC0CWksHUc/zhAMizz500BKVBANSrZT5mvlBSb5JOBNVHLQekc3laFokqKZjr3AMMsnf5RnWsG3lYVJSBiQ7eFJJpwcPCVF+JGzj4EH1HCBrw7QIZBV4sIKhmA7EpfWmIdYa2KfZ0yUr7mWpaw6lLQlSiTvJ+UP5z068tUlE5IwqIIy1HmKjnWOZkglGBQz1z9YEtiQk4pOwrPAPCd4bQ8qRVZb+SsMqh474kL7NTFJQRRwSCKvQsPQQ/K9SfaM5dM7+rM1BY+kNpk05DlxjNnaHSrIpeTtqdBHViubu5hWVYtw3HJ/KOpd+yUDuycITRy7kmvKLLTfkmXnNS5yDe9YO0EveYcCzox4flYSWKYQkU00P+IMt1uRPQQ+FT6Vy+UKbPOIDHT0jU8RkZpji61DAAUkkPkOJ1gZc2lT0GccXXavCkUdTDqWESOFzTkH6/WBVLO8R3fC0omBD/tBL76j5R1ZLImYhWRNAB0Jf2gRdcJBxKwjEVH30jQuTQk9dIzHZ+RMCXCF1NRhNHrSnpDefNKaLodyqekXL1O7baAxTn+cKwulTS1TwP1+cXKWTkhXRJ+QhehE3GpPdTSMTg92tmI5b3izYhaWetSN5LesWInF8wIq/RTizS5j/wBqvpHZu2e4aSv/AIke8CWItRCgQp+Ab5RZNOJSFqJdBLP/ACDEH0gQXHaS7SVA6HZp5mCf9BtpDYR/uKB6pUPaGC4zKZIC1AUAUdNH5wxlSgRr0Ib0Bg6z9hbU7qMoVc1J9k/OGkjskrIzQOivqBG7YzpdKuIKAIXNY7k/+sSNNKu6akBIVLYBtREg0azsheI4ECpz4DfDWTdhwgbIHvxMA2KSJaf5Gqj8o4tN5trEg3aQJld2kDaKswQQQAcvMRZKtZaEl6FS8Kn8Kven0gqzKLfSGzox7PtXGEdvvBSVAir59IaThCs2Bc0ulLjQ0/NIeMhNLlVsYidpftoIPmSSRnCLvJkmWkLSxFOFOMOpNqcYhUGMWdtsVfFnKZxDlsx+dI1F31kyq/tH0hXf92zJsxHdIUtRcMkEneOWsOLquS0y5IE2SsEPo9HJ0jrz74xieqbZOZnOohLfcn/uILE5898H3pIWtghnd6nQf5EW2fsvNnABcxKBwGL6Qceuzar7PHCKklR1cj2jUWC0sScyzDg+ZfTnC0XZJsqMS1qXhzSNTuoKecW3XPVNl48IQ7sBoMgeKs6dYxy77MOLuu1M0TFKyBZmzNCSSeYi2+LjlqWpQCUYEjIJHAegjzs4QgLqcLijgE5ua/lY67RW3YJGpycOaZjd1r5xmIlsy3GzmP4j6/KA7aFBeIMxoRkQoUMX2KYsJdgR0LH3HtWOpkpcwFIYE1LinL83QkGqcw5wT2MsKJ81RU2FBcZ1NCAdwhDeIUglK3caPTnyhx2KkzcBUgUKzpnQCh5/ONWZx0PooQp804cmw/ThAN7WqX4Vrqn4Ul08y+UcWtcxCZaU1KQSriVZwhXdtoWt3ASol3Dngxekc0cybcmmYqxc0rkRwPzg6Ssa1alYxduSuVMY+FWHCdCQzjnDexTi9DFYmglrAeuRpyzj1VrALQllWz+qpD/txeVD7iCSSczGcBmLWmOO/ByEKJgIOZjibOPEwrDo2jj5RwLSDvhULUUgNrHa5q83blEMNBaBvjkrHxCFBnrjhds4PGmcO+9O/wBI8hKLyP8AKJCsD2oPAMyzJ1Lfm6Lp0wnVhw+scCa2Qbjr9YVAd5SwJSiEryzwkDMatHd02ZUwUy3xXesxSpZS/iZPmRDe7gJaABoMvvD8Jdet2pA2VF9XaLJASBsskcm84ptVsBUTxjmyqWoDACSAKCuIH5iIiEycb5Prl86RxZbOAopAoN4Zt/s/WLptlmoAKgwao2T5sHgKdbnJTLDrUAzauSBXpGbDD+67UoqWiz4RhAxE8SwoK7/KGNptpAZc0JDHaSAFKw01ccWaEF3dnljaVMUlJGSaFancLJzbNhurrB4scmVPkIKDMK8asSjiwqYNnvJPVooqS2ixLmFK0JmAku5GFxrkBBcqTNTRQV7t0zjYWmY6FYaKYkf3NR+sLJN5rwJE9CQTuOIEtlFqZe8rQiZKVLUSXzIBHEcmNYpsM4BASPCkMM/yphx2gu1KwVgkEajMD5jgejQD2cuUdxjm1UVKYgkAh2BDb6mH4tGSpgEt1YSTU4noNNeMUzrRjoyRSjCKJs51Yfhr9B0inImjvqCzcRBGldmWpJZNSKMPnuhlIUUJLu5LqLkxxZZIlhSndS6qNCfLdwhdbLYdFZ65faHACvpQnMDoaKG4moj6NcFkCJSQzUoNydBGU7M9nCtQnTmwO6UfEdFH+PDXlntF2ivIQcr8C9CApRJhZfs1QISjZDOSNYYWKYAHJziu3LCmLVHtBAzM+YVJUhdRlXQ7+YhRdVtO0+YJHUU94dWuWauNS/nGbkgBax/J/NjGrOicpFDNFVDLlr5wUi1HQnJ24bxANlmjDEExjhNPgO47owTYzHDmkV94w0MLv1ShUHLxJ47xFiLS4d3BiAwT+Ec/qhq/mYGE4mOlTKRIQi0Etnw+8eTZqWfIwIZxgdaydY1GRJtMSAVLLx5Dqwx/0md8KT/ujld3Tx/236p+sOUz2W2kH96MoWNYiZddoMxJMtTBzoeWRju0T1JBcFNNQRGyVNHKKphBzyMWnXzmYoqLJBUeFY1nZuxT0ScKksSSSTQpD0B16QbLC0LLBCZeZUKF9A1HJhoucnBqYbTpVeFpTLQtSgVMKDjGT7OWsLtZQE+I9EoSCVF+JISOZh3fKlYqEsBkRSuVYFuW2JSuYrCAoJYs2VTF5DD+z2sTFzWqEKCBucJCj/8Ar0jmYnGtStUsBwavzim6kiWhtfGo/wAjVR+XSA7nvUTO+SG2VtnvSD7uOkYxo3n2/ZpmYVWoibJCCWyIIzBSQQfSK5k5ioOGFehz+fnC9N4juMVPCW4UMMhMjalFHdnxuB1NHHDWCrxmd2gS06CKez93rmqRONBh1/crf0rXjB8+zylKIVNTsnbS7KyDNwiDA2JazbsKSopU4UA5ADZtwpGoRdwDrVnoDpu6wZZ7FLkFbBO2XcEuQMksa+rQJNtqFkpTmDqXH+aiNXtQBbpp8tIAuyT31oCVeEVVpQadSQH3EwZa7WGDpoVYXGium+LLqTgmLBSQWDOCHBcvXSC9RHk6/kyVy04CrGcIbJIyeCJt4hiQYWTpr0o3EB+h0gdU9qDSObR+L1RLkmbOLJToNSco7s15ImJStBdKqj6RnbTNC04VDEk5j5jcY5s08ISEpolIoHfUkknfWNTMFgntDamIILAu/T7RiBegM5bGj+wAjT3lMTNSnEHAVvIFaVYGnpFdpuJMwMsUHhwqCWOocgjoY6cc+ilt13i4Z8qQ0Fp0UHELJ3Zoydpl4DkolJ6HDSPEzVoGQWPX1jFn8WmMyeAQQX0PyeOZdpwqI0NYXpt8t64kn4TkesUC8QqYyYPzTp7+prHqbRSOJV2TVJxbLa1y4/4jmbY5qA5SDuYgvyDvGcGx2JxMcKmsHgZdpUkbaVo5pI9xFYtQVV4ZAtK1b4kcd5wiRrE1tvtyABUO8FotFAY+cyELlzWnkpUk+E+/HnGgl3wAKF43ZjnI0E20AZmggtc0FDjJoTXSlE4EzFFifCnM6Vb2hz+lSQEIODRKSDpzjKCoQJqEywpiannygtVtlsEhT0LfyahI35wstl1qkCYtSwtKksQlwUg+Ig7jSFE29UbO0NjwgN8JT5MY1jXpnZ8QVNK1AoUkADi5J9DHzu67w7ucpLk4iRzqQOsaC13uVbKXKuG+F1i7NzUHvBLxHMOcum+NzMups70WkSVElqaUMLrm7MrSl0eNTKm7ku5SKbvrAd9W1SlSpQSogrSVsDROIO8aG70TJeNcxkqmLJZ/CkbKXOlNOMcvI0En9kZiycZOEDJLgneKRejspKwYCFsM0qLMPdgIMm2pXxK4YfrpEXaVFLHCARV6v0pB2niL5QjAkKZJYJbIJOIBuHgEK7NLaYtRBOJR0zSOO6gi6dZkTFjZxEUoKbwBoGpBsqUGIDjDoQX4eJoiWT3mKZVMy+7cOVTBkm7pcoGsokmr0J0zetGglE8Id0mtK4W5gPFK5xxElIYb26U0i1DLJKBDICQHz2gRyrXnFNusEo5qCTvqT0JNIrsqFTVDAEk70Cg/uL8Yd2TsqjOYSoitNlI6Cp5vAGTtllKQ6Vg0dlUfkfrC3upzP3aiP4sfaPp6LslpFEp8n9TFybMwagiX6fLP6jf/ABTP+KoHmqX/AONY/wBqvpH1k2ccIrXZBEv0+UWS0VYuQKs32LQ7DpAUBsNl4a6ZEPGpt91SZniFRkdfv1jH26YZKjLWAB+0gqqNCCfx40t1ze0wGUod2xIcMS4IrxpCORPcQz/1Fqh35/OBbRMk92Sxx54hs13NkYkDtEoTCEan8eNLdV3yrIlOFDrWQEjNSjvJOQGpyAhFck5AUD+5TmrbKEu5O7dGnsFsStImfEC2/CCw+vWC9dA3sssqOJaiQKBDMjiSM1dYrmd334TgZk0UKAKJ8Jbg0SXawEu4YCBLFaBMRjBdK3L793o0EZoq88f7cKk5Klq14pVpyNOUfO+1d3GX/VkghBO0k/sJ+Ubm6r2E6ViIZQdKx6P1z6xnrevvgUahRlzBw3+yhzMbnSYUXrM/H+sSPpNn7E2cJH9IGmrk9axI3+uLO07HZslalLZQJJqAwerB9HgkdmLPrLS/KB5d6qArURfJvdxUUEZysupdwIlkFGxVyBrpXdHts7Pia2Na6FxhIDaRfLlKnBycKNwzPXQQWUr0UIOzpP8A9MJAKe8msQxDjXPSKpPYuzpDBKuqic6RoEJXvBixKlbotv8ATpTZbhlS6IQB0g39IBoGi4TJnwo6mLAF64Oj/OM4dALu8KFGTxpCy1XApVe9BO4peNIJPKPO43mA6wpuW1iYdlKk6bTP0OUcWm47YvKUkNkCpPnG7FlTvP5zifon/cr0Hyi2tfphrPcduTklCTqSoGKrbYrUC6kJUrenNukbs2FO8nnWPf0YGsWnXzabItLF5S69Ysuy6J02YlBStA/cohgBr1j6GuS2RiuUQM4NOu7JZZdnQESww9X+InUx4qca1MVqtCXzgK0W18oYyNNp5x2J5G+EhtB0MFWe0VqW6wrDSZOLUMDqtXxGB1W5JoC7wJNtLaRoGCt1CN8Kb3u5E0ALBLGlW9Y5TbSRsmLk21wygx3j6QILZezVnbwPzUr2eL5nZWymplJ8yfnDSz2cFLxYiWMoztDN2nsXZ1AhKSjEGJQWcZseEDz+zU5IaXOHgwpCk5VfE410yjZpQOEemUn4YuxrAz7utQRLlKl40JDLUlQdTBgWPrA1ntU+zS1o/TzFJBOBm10IDsHj6GUoGbCOMUs5ERrVr5lY73wKSVIWgq2VgoUBwU/5nBliUmZaVKoyQASP3OHY72b1jersyFbjC203RL02eIaHRrtNoppEhebHMGTEb3aJFg6UqOz1iA0iRI6JpbsOwOUGHOJEjknukVTlFxWJEiL2cWB5QulqLZxIkUKqbMOIBzrrF3eqAzPnEiQ1qD7DMJzJ84LWYkSMqpHkSJAHhFITW87X5xiRImoAXnE3R7Eh+FNI8n+A84kSBQDYz4oKtRoOQ+USJHQUJZM1dYtekSJAldimEKoSKjKkaqzl0xIkZFczlkawtvCYWzPnHsSKAlCzSp1j2zTC2Zz3xIkdKDKSowXIUS8eRIyypXnEiRIE/9k="/>
          <p:cNvSpPr>
            <a:spLocks noChangeAspect="1" noChangeArrowheads="1"/>
          </p:cNvSpPr>
          <p:nvPr/>
        </p:nvSpPr>
        <p:spPr bwMode="auto">
          <a:xfrm>
            <a:off x="76200" y="-895350"/>
            <a:ext cx="2466975" cy="18478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866" name="AutoShape 18" descr="data:image/jpg;base64,/9j/4AAQSkZJRgABAQAAAQABAAD/2wCEAAkGBhQSERQUExQWFRUVFRQXFxQXGBgUFBcUFBQVFRQUFxQXHScfFxkjGRQUIC8gIycpLCwsFR4xNTAqNSYrLCkBCQoKDgwOFw8PGikcHBwpKSkpKSkpKSkpKSkpKSksKSkpKSkpKSwpKSwpKSkpKSkpLCksNSwsLCksKSwsKSwpNf/AABEIAQMAwgMBIgACEQEDEQH/xAAcAAABBQEBAQAAAAAAAAAAAAADAQIEBQYABwj/xABIEAABAwIDBQUFBQQHBgcAAAABAAIRAyEEEjEFBkFRYRMicYGRMlKhscEHFELR8BUjYuEWM1NygpKyJGNzotPxQ3STo7PC0v/EABkBAAMBAQEAAAAAAAAAAAAAAAABAgMEBf/EACERAQEBAQACAgIDAQAAAAAAAAABEQIhMQMSUWETQZEi/9oADAMBAAIRAxEAPwD0tz5RqRCjMKI0Luscko/bIorKIKZRIWd5ip1UkVF2ZDp6JwWdaSitKI2EEFLnU1UqQSFxco+ZLmU4eigp0IQcnB6RjAJrkM1F2dAKGJ8JgS5kApSGiDqkCICgA1KdoCGygpQC4p6McDZBdURHG11gK+8WNq1q3ZCmylTqObTMB2cN0dN9fFING9hqVqpNQhjWdkGAA/vSM5qgnRzRUaNDonbK7v7lxLixoyPcZc+mIEk8XNNj/hPFV+7rnGiHVC/tKhc97RJDXucZAyttwsdNOCssXhXOaHU2E1GkOYTAGsOBzkWLS4R9YWnpKzyLk2D7nxb+a5TsUqqSltbIQaNKddEak2DbRdXyVycQVtPmnijKI1qK0LmvTpnMAbhoXGkpbQmuCnaf1iIUwqVUpILqSqUsMDl2dJlSG2tkEdmS5kIVRwM+ALvklzn3T5wPrPwQBQnBCaHfwj1P5Jch94+QA+cpHB2lNdWA1IHiQPmm9kDrJ8ST8JhIGAaADwEJeFFGIHCT4An4gQiCqfdPmQPqSmByeD5pAPNUfOUCmA6MzhmLgIJyiRY6SfQozaR94nwgfGD80reqfKDZL7RtusweFDi456jg1k9427z3BrjlsALnQuCwWC3he5shlR08Zef9LSPRepb2bv08Xh3MqNktl7Dxa9okEHrEEcQV5/srdCrlcQ9kOFpBJ9fJR1Qk7p72/wC1soOzjtSWhpJdD4lpLT3m6RMRdemNCx/2f7uspue9wDn0yWNdGmcuLyBwJAaPAnmtu4KpfANyrl2ZcgIFHDo7MPAT6bY0afO3807vdB6n8ld61E5wgCckydT5QP5/FcaQ5T43+anVE7YDiPX6Je06E+UfOE4BcgzM55DzP5BMNMnj6D85RFyCRnUOZPqR8BCGKAGgHjF/VTHILinpWB5UsKi3mzFoNNxDqQdVGU6vY5ncI4y0vsrujVDmhw0cAR4OAI+apJ65dKRTacOlDqvIBsXHg0RfpJgDzIRA1KkoJjHSSSItDQNNZlx9rUcBpxRgUiWUARpTkFrkVjZQDom3OyzeEx1BrCHVWAgQBmGoNwtQGwvM8P8AZ+2n2zKmKd3AXTkZ7GXO0TUzFoDbW9xxU2abY7suHZPcPxVXn0gD5fFXWeyot3NhswdAUmEkZnPLnGSXPMnyAAHlzlWZqJgXOuQJXJkssqRzEAY4IgxAPFGDSFqbCb2t0hqpGLlskIQu1Tc6AeU1zk2VEx+ObSYXuMAedzYC3MwPNMkkuQ36GNfrwVDsveIvqFlQZTUOakCWmW27nd4gd6TzPJXL6ieFWZ2htXEtxAYyg80gW04Lmhr2vEOceR73E8BOpVjupUP3VgP4TUb5Ne4ADmpj8MC4OJNoMWiRMHTqou7oinUHKvX9O0JHwIS8/wBktm/rmnpgTkHDpTghkpA+6DHdTXCmm9slp1kGMygjOMKP2yR9dICFy8e3m3lZiMVVc1tcBobSaHUGAtc2S6z+97RmNfgvWe1Xj+92wuyxeJDe0cHtFQWbbO7MQ0kSYcCONrcFPXoq9M2BtkYqg2qG1GzY9ozI4kauA0IJ4iysMyr9hbPGHw1KkJ7rBMxOYiXTAA1J0AUnMrCRK5BzFIgI9bHNpvDKsNLgCHTLNYgu/CbHW3XgrKnSCye+TDU7CvTJa1zCBOpmHXHLx5lRd2tuVG1WUiLOIGW5aOZbxZ4XHzS3RjdWSPhBc5N7RBiOTM6aaiBVrAanp5nQJkkZ1XbfLjQfkDC4Xh/skN7x87W0HUKS109EQ0bfophh93toVMRiGdymG02lzi0iQXd0xBM/hjgQCtoqTdrZNKiK3ZiM1eoD0DTDW+Av6q2cURNPLlU7v1pbWgRGJrj0cLqwKr9gUxFUc8RVJ/xEH6qqS6pORi9CFUDRD7dTVQepcITnwmGumORDqQxyR1RRTVhcHyqwtSRXS9uoL3pvaIwtWH3kLD74PnEu/wDLt/8AkctOaiyW85muT/uB/rco7mRNrdU8TZIcRdV7a1guNZX9T1Z/ewuVX26RP6nor9kvdNMVGPyfhOYRPLUKrxeFdhajHPAFyQR3m2sc0CW66o+zsPlqGs6o7s2PAdLaoJzEsaIvmEjUTaL8TK3oeHGjkdEtcWggiRLToR4cLLE8n9J9HGZ2tdzAOsi/UapTWVPs6qRTAgC50011UjtFrJqbU12IQjUUftEx9YCJIEmBfU8gryDU9uJVHvrtoUsNrBc9oHIxLjI1IgDTopudZXfvAB7G1XS5rIbkEyC97f3gjWwy34FT1MmnKuNzdoh9J/fBlweAARDXixvqSQ7zaVfGqvO9lYw0nvFE530KVJrqQu2oXOgtDifaY5+vUhbllWQCbGBI5GLi6jj0fXsY1hMcYnykj6FQNiVLVSDINZ/yao2JxGerUpSWl9ItkNPdnNedNHA/DVC3Zw/ZUjTmcjsmbQuyNa2T4xzT92IX5qpvaIBqpudXgSO2S9uoGMxzaTHPeYa0ST+Q4mbLMUN68RULqtNjexabggyBwzPGhPp4pXIMtbQ1Vweq/Z+0m1mB7NDYjiCNQf1xCk50wOXJhchdoml6eDRC5ZfeKe2P/A/+7loy9ZHeJ9T7w6CyOyAEtdNybSHCbys/ln/Je2sbUsPAJHVVGwrz2bMxBOVskCBMDQHRKXLaEL2i5BzLky0fB7y0+xqVMoAZUpA3Gr89wTEaIO8+Ja8YQuiHUw5oMcalCNPFqjM2c1uHq0w90uqUnAkA2aHWkRzTt68LIwYBByUmjxirh+TjFmlc99/605NwG0srGh4cG5WxVJzh3dEkkEkXJufVTnbQYBOcHTQg6mNB4rNPrvo0cPAn92M1/dbSbANx+I+nBOo7QaZAJpudYx3ZvcRoZ6GSiUr8f4aCrtamATmBjgDJnlAuvP8AeXeOo8io2Q1lRmToQ6Q53mAOkxxKvsTiXtdTGeQSW2DRA1F4B46ElYx5JDmG4cXNMC888vPQyPiq38J558vV8DjBVpsqN9l7Q4eYmPLTyVTvhi3U6AIsM4JMwQG94ZYvMgaXFyNEX7NcHUdgyPbayo4NcIFiGvIIPVxPmrf9iMcXdph67yHOu57CPaI7oc+zeWloU9d+Maznywe5VRpqkMJLHAPc94IzOolxce8JEvMzyaBdbylVDmh7XAtIkEaEcweS5+wKIsMI9wMSQ6kQZv8AieEHCbQp1abuzEZS5vZkgOZlcWAOaPZ0MdEuLYfU0xlYGsf7jf8AU9Qtl42HVAT+LN5Xn5KpbjA2q9rXS4WeBqDcX/yx5KM/EEOtxA+ai/JlKcNq103SgKgo7dOnr+uCHiN82sc5jGmoWg53T3WkcP4o520WnPySi/HYib/7UhgoDVwzudIyw0w1nPMT04emUw21q9Ci8GlVFNxAcWupOvfKINxofRTcfim1nkOP715JDvZh0ZA0jQtnKPOZkLO0dsvDtbmWuBueus97WDwKXV2nJjdfZxjXvFWKVQUswJc8tGV+UGA3UyC28cltish9mTw+lWf3mudUH7pzszmsDe64iBqSb30AW0LFfPpFRyEwhSS1NyKvsnEV0rM7c/r3f8NvpLp8+S15YsfvBiGfeXtzNBFJsyQINyNTrB+Kz+W+Bi9w/sN/ut+QTiEuDIdSY5pkFjYI005p5praXwWBZUiL2fRcnpYohtFzsSWCoQDXjJEfjZabyIMdL81oauzW1MNSe1wa4U2w43pk9x3eAuAYFxprBWBxYH3k1XCSamYgX/E092PZ4/DkoGNd3oBIgPsD00gaLj5mcyOn3Wj/AG80gU6jCxzMzT+ITYeP4eqeKFOrOUgk3sY9Wn6rLiQBe8gGbyMp/JEoVDlcY0YwyOGZ7Z/XVVoxOx+RlUtDiSMgcMpDRLWEQZkyJ4WTDQaSPEnzPy5qsOKzSc0m0zrGURPlCO45TOpgfIFT1RG63TIZh6oIJ1zRBytzNMxmmbBap+2KTMOa9Rvda0k5RNg7KD5248V5Xs/EuzHwdMdeC2+0dqiixuHhoikztS8Zx32SWhmhtMza6nVZoI+1LC5o7CoGyO/DTHXLOiDh9q0/3zsM9rxnBM5gdSG2N46rB7ybstAdVoEAyCabQGtIPFgBtcaaclC3Qx1Rj3yTlqNDJnVzXBzRAMjU+ZVfb8Jsxr8fUJqOe7uuLGaAkauIE8PanTiozabnODWAuJa3ui8xJ9NERz5EgXjQ3kjnb9Qi7OxHZ1A8uyRTu4gRBBJBzCB7IPkFPMnXUlHVzyh7Zo1MNRNWoIvDWkiSYsIHDX0Kp9iPgVDBLnCLaAE3k9TZQN4N5qmLqNzOljC7LAgQD7UdTHoiUMU1kD3gx1vdOo6WWmcz0W2+yY4Ge6wk3GosNTzPBZzaVYCpycdSNByBkK9xGAxTo7JvtDQe2ZHejprdUVfZFVoMsMk/qUwvd095futVlRxiBBFwHsNiOQNpm4kAr2jBbVo1qfa03gs4ukDL0d7p8V864IVmG0tg3zDu+MHXyVv+06lQQYLBBNPMWNdl94i5/mYIKNLHuwrh2XI9pzAkGQQQOX64JjMY2AS4CX9nci75jKOsjTVYzZv2h0mNpB1AU6YYW/uyIY8aNA4MdzJkGZnVYzCbYxOKr06VEd91au9sEiH13lz6mb8JayW54loki6NGPaahljiDNnXHgVgtr45j8VUOYWY1mjvaAAOg5ytjs/ZBwuDNPNmNOm8k+yJykkNH4WzYDXnJkrzijSqGSMxJIm8HXiQb9ZUdVPXh6Fu7XbUw1MtM5Whh1HeYIMTqp7qSz25b3BtVhmzgRJ5yDDeVhfqtIZVynJ4AypUTKVyenjzqriSZ6Hp+IhVW1MSGudmuMztBPEq1xWz6lMB7hDXOEEGZkSLaiwJVDvJVh3E991pniUrDnQhqtAkmATa9rjkpOEeMlaD/AOE0+XbUYNuF1VbSqdwWPtcuhRsFV/eVAPxYaB5Oa7y9lTh6hOqfvyLz3Ry4cCrPHVHANyAGZ66Afmqo0yKrmnVpaLGYIbHmrPeNzmNZB9kVMwtBLXsEehn/ABehfYXe5uBdiMRTY4d0EOeWjRovc6CTA816vi91sNXqOqVA4udBJzkDQACBwAGix/2YU2DCB/Z1XZ3uLn5aYYchyta1xcCQBz4l0LatxI4Uqv8A7YFv8akahYzcfCua6M4LgRLXQRaARbULwrbeyamBxLqNW8XDpcGuB9mqI1HGD1HBfQVTEiL0qnrT/wCosV9pOwRjMNmpUqgrUQXAns704JeyA8nqLatjinBWMdtcilJu5pymZi+hgc+XQqmxr6tf+sqQz3WjKIA48wI0QKGJPYNm7iSRPJpy/Q+qFisc5zcuXL7zpm3IcpVSSF5/sCky0iwNm+CJi3EN8A0eXdt80yi/jwER9PquxtTuHmQPn/NAT9mbzZJBtNpFoEWAQdo711AS1ji1hIygRmMWzHiJMmDz81my1xN/14J9GjmdJQErFbSq1buJOUZRJzQBoL8FGFUix9fRHqcI4lOdhw49dEtB2BwNWsHmkx9QMAL8oLsoJsSB4H0XqP2R4TJSrVH0g15qZWvI7xZlBc0E6NzRpx8EHcPH0cNhnEw1z3yTf2W5WA2F4Ob1Wip7yU8pcDmJcTkBGaLe9Gl/RP2LsWe8WLnC1hAuwi/XhdedbNwftd1vDgzrzWj3g2n2+GdlYYzNuXMzSDpkDifOOCzmzsK7vd08OCz69suqvtzx2eIqWDczLAZZMOaeHmteay84pUnsrAwRpeATpFptPVaXZ+8WGuO1xIDdRkoSLweN78Vc/Sub4aLtUiI04UgH73V/9Mf9Jcn5/CtjK7ec11FzGz+5dSniBmacoJnlzusNt9ozOMwZcLTBGa4I8VpqDqn3Z1N1SX1HMc9xOacjSGtkARGY3A4aKqx2wn1C4h7QCTxcTd06Qp6+bj8lyodqkQADx+l12EP703t2Tx/yOP0V2/dgubDn96bQCR5jXnyVpQ2PUbRNMF03NmWc6HNBcSJIAc6OU+Kz/m5V7rC1AHPLiHXuRm8rkjqrDaOLFdoc5oaQ55gEmczaYPC39XP+JWI3SxH9nHrx8ApdDciplJI72mXI7/VFuPNZ/wAn7GCbA36fhcM2hTo0yG5jmdxLiXSQBeLDXRoVzS+0WvE5Kclpg5RAdpBgzroZi4Weqbn1uJF+c8OGiczdyoPxNmISvyGvK/2lYoBpy0wXAGSwgRfTMb3y3HI+Yj9oeMLQHlkEgOik0tc0zIuNIt1v5VNPdl4IIeJ6AHhrc3Ugbr1D3pdx4W6g3R/IGNxdfNXvpE2ECXOLjYaXKZjXDMWAyAbnmRy6IL6TqdRwcIe2WweBFj+vNEo04EldRFZT4evpYeiFjzLXeA+aKR6oNSi5wIALjBMAEmBcmBwAumFaxSaKjtYpFIpUEc+XDpPzUilTPtenXgo7GQB6+qt9lYY1qrGC2ZwFhYDjboB8EjbXZWx6Zwraw77qbQMoNSQXGHAS3I3U8Yupx2S0ZqdWhUZLRUBd20uNpAb0cSCSItY3BVOdwSZnEEzpNJsjw73zlK77PmkCaziRHeytBt4yB6Kc/btvz85k5n+QDeJgY2l2NZhLh7NN7Xn2Z7wJJbaPag2iFBwGOxIBDajhfTuax4dFZ7U3ao4dgdTacxcASXOdYhxOvgoeBGvkl1fLze/FRcZjsS43eTA/g4+AVlhdp4cYYEis2vlN8tE0nOBg/wDh5iJB1OvFJhcOH1mtMwTwseJseCtv6IYf/eakwahLTPNujvNVKfHmI1IOyicVgJgaug6cRl1XKd/RnD/2Tf8AKz/8rlf2Xi3/AGlU970DR9Fz8fUcCC4kHUf9kL7u7kfRKMM/kVmZtElpLmyCePH1R/v1T3nepQjRcNZCCanKT4aepsgJP3l/vH1Xdu73neqG2m4pwpFCnGo48T6pJPVEGGd+iEv3V3T1H5paMRnl0iJgFs3A59J9FA3l2s+hh3PYHOdoDchs/jdyA+ZCtHssRLbOZ+IdevVZX7Q8Z2VJtKe9UMkA/hb+Z+SObtSxOFOYkuMuJklx1JNyZ1PFSnUSTz0VfgMA+vUZTYJJIA6cyegEmeQXsez9iCjSZTaQQwRPM8TpxMnzV24JHnez936tZpcwCzi0lxAEiLQb6EcFq9392G4c53OzVCIkWa0GJy8SbarQuw0cR+vFJ92U3o8V2M2Hh6t30mOdNzlAMWg5gQSdVB/obhJ/q46Z3x81eOaBqR8z8E9tCUtGMFtXccB/7p9iAcr+EnKAHAfMKZuvulUw9btKjmQAYa0kmSImSBwJV7jjFRwh0ta38JM3zWhWraDYBuJAMEXv5o0YHmSZ0fsG8z6D80OtgmuES4eBARoxSbzf1bf74/0uVFguPkpu16mR3ZxN5nNPMaRHHmk2cxsOlvDm3XzKm+2Pfs3Zw/2hvifkVoXueP4h019FQ067adQPyzB5jl0JK1/ZDkPX+aqXF8elZ99ZzPxSqw7Hw9QlT+y8c0dfVO/XP5p0IVasGCXEAfPoOqlR3ZDWB6D6qJtDbDKIJJmxs2JEAm/IWWW299ojKUtpAOf6geLhx6D1Cz+728jKmKYcUHn2gA10MLnNcBLNJvqngvhtTvqycuR88pHnw6j1V3gsaKrMwkXiHWIP6I9V57Tqt+81GusZBBI7kHNYn8N+Jt4KdS2w7DuzTDeLSe6QneUzpu8x5rp6ldSGZrXAGHAEW4ESPmkeANTHObQoxWh1MO13tAHxv815Xvvje0xT4PdZ3Bxs0Cf+bMvUH7QoiZqNtrDgfgF5NtLYzwHVHktaS7LOrryOgsr4nlNaz7NdmhtJ9c+09xY08mNifV3+kLaF3U/FUm5NP/YaMjXP5jtHXKLtNtNnsy138JgeanNp7kT8TjWsFyfBVjsS6u6Lhv08VX1a03N1KobXLBDWNHqSVX0wt1d0aTWCAI8k/MOR9FSO3gfyb6H80g2xVdZv/K2T9VP0p/ZeCrPNLmPIrN1a9Vtyag6nMFJpbdfFwD10P5IvFPV4HzwKWSOCiYfaDiATSfB4i4U1jp5jxspynrM7a2FVqVc7GNy5QLEC4mTFufwSUNh1Wi7fi36lafRdnRlZ345brLP3crO4NHi4fRainTsJ1hJ2iQvRlVOZz6L2S5NzrksPQ2iTEx5H6BeYb470Pc9zGkgCR1APC3PWesL0Grjao0BH66Lz3eHdas+oajKZlxJc1sEAzAgkiSdYAgLWT8kx7nK52DskvLahsA4R4g6oY3bxH9hU9AtNs/Zz2U4yuBHskNzaAGYEk3hVUq3eM9nVa7mC0+pIPzURm2TTeH5Wuj2WVGioyfeg3N9AVZbXw1bFFsUKkixOVwDjNyJAiysNm7gPJa6plaAPZDpM8Ddtk7ZIMThv9Xc1meqRmkuFNracSe60OjNYSDdVNKrXxFQ9iycsAkkRJl0lzjqb25BamnuPQsS188g8gfGfhCvdn7p4WmPZaJvBJefjZZ/eHYx21dhVqNA1MRWYC6Gso0nNc5znaAnQAQTYcNVndv7EfRe5j6oe4Bp7sOb3mgkZgeBkeS9hZsrCtv3AP7o+gWd3g2Xh8Q5uQHu6vb3R4RYHj6qubtTfAOytoF9CmKLWMaGgASSRAuPWdU6nsWrUdYgnz/JP2NsBjP3dLMZMmXTfib2C2WE2O2kyIvFyT/NO5Cl1iamwKocQQba2JF/BMGyH8/LK6V6BhsHAmCJvYnThPknvoxz/AMx/NT96rIw+G3WqOc3NLWk6kR6AmVff0NpcHOH90n81aVsOHFoPvT7ROiN2bBoAi9U8VlPdZgHt1P8AM75Sqz9isDpy3B6kT56rSOcNAQPj8FFOAzOJLvX5qbbTiu7NMiFbnZbeZSDZTTxd8PySmmqgEhCku2c+SAJjjz6pDs5/L4j80BHPimwOalfs1/AD1CG6g4Eg2QAI6rkfsSuRoQ+w6pThFIaESkyUwiNwYT/2aPdnylWDKYCcD1PogtQ2YP8Ah8tB6cET7kfdKmMb4p1wlh6hDAu90oOJp9mJLfATr8VIxu1hTsDLuXBUVXFFxzEyqnOpvSFj3vcZdYcBwQadVzRAJT8TiM3Gw0H1U7ZOAnvO04BaX/mJzU3ZNBwGdznTwEmyuKDnOIEkjiJOiih6JQxZaTHJYW23V+l9P8PoQE1zR7vxVT+1HdPRd+0nc0aMTn0DI4DxngUjmHx6qA/aTufwXff3e98kaaYygdQPmn5DYnwnx/QVeMe/3k12KefxFEpLF7yOPwSCoearhWcR7R+KSTzKNNZOc7UJj83VQMx5lMzRx1T0LJlXmD6p1fK8ax1n59FXZlzz1j0S0Hln6t+aVQfu5/tHfD81yeAuZPZVOgKEFwHgqIYVTzSuxB5oBXGoBxCWAZuId7x9VWbR22R3Wkk8TKh7R2xMtYYHPmqo1FpOU2ims4mST6pvaknWw669EB9TgNT8OqnbOwBef4R8VXokzZWADzLhDRyOqvxTaNCo9MBogWCdn5rK3VwR8DiulCDk+VOGUEJQ8JspC5GA/MlzIRcJH64J2ZGATOuFRMAlODEYBKdMnT0lP7B3T1Q6AIcBpNlIqUSeKMIE0TzHx/JK3CF3Eep/JI7Dxe3HgmDxTwa6tTLDB5T08kztFIc8FsHyNrFQ3AiyMB3brkKD0+K5BmgoWLx7aYubnQfrgo2Px4p21dynTxVFWqF5lxJKuTUVJqbUqEyCgVsS5+pJQsi7IrwiFqTKnwj4LBmo6Pp9UyP2bgC89OJWlpUg0QNE2hhgxsNCK1om+nTVZW6uQ0lNmUQgT066pp/XopU6mNTz+n6KIExo6LixAOzJC5I1nP1/7JQEA0G6dKbxS5UAhckD0RNKAaKhU81ARJIuOd5UEFIKl4/XVBJhc2NUgLeajgrpKCxJFVnP4H8kPEvaRLTcdIkKMXFDcUHDyeq5CyrkGymYm5uTcpQEq5bsiuTQuXIBz+HitFsqmAwQNR9Vy5Lr0cT2riuXKFx0JvFKuUGcEo1SLkBx1T4suXIgDaE5cuToK8aJhXLkgRNOq5cgEa5KHlcuVJpjlzQuXJkflC5cuQH/2Q=="/>
          <p:cNvSpPr>
            <a:spLocks noChangeAspect="1" noChangeArrowheads="1"/>
          </p:cNvSpPr>
          <p:nvPr/>
        </p:nvSpPr>
        <p:spPr bwMode="auto">
          <a:xfrm>
            <a:off x="76200" y="-1192213"/>
            <a:ext cx="1847850" cy="24669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870" name="AutoShape 22" descr="data:image/jpg;base64,/9j/4AAQSkZJRgABAQAAAQABAAD/2wCEAAkGBhQSERUUExQWFRUVFRoYGBcYGBcXFxoaFxUXGxwaFxcaHCYfFxojGhoXIC8gJCcpLCwsGh4xNTAqNSYrLCkBCQoKDgwOGg8PGiwcHBwpKSksKSwsKSksKSwpKSwpKSksKSksKSkpLCksKSwpKSksLCwsLCkpKSwpKSkpKSwpKf/AABEIARQAtwMBIgACEQEDEQH/xAAbAAABBQEBAAAAAAAAAAAAAAAEAAIDBQYHAf/EAEEQAAEDAgMECAMFBwQCAwEAAAEAAhEDIQQxQQUSUWEGInGBkaGx0RPB8AcyQlLhFBUjYnKCkhZTovEkQ7Kzwhf/xAAZAQADAQEBAAAAAAAAAAAAAAAAAQIDBAX/xAAkEQACAgICAgMAAwEAAAAAAAAAAQIREiEDMRNRIkFhIzJxBP/aAAwDAQACEQMRAD8A0NfG0KzyXTvOzJa4ZjOQYyUeGpYfIucDfIv7OCfUxzietho4AjOQZjq8/NC4faVMxvYY25ZWGVl0EFkW04G497ozh0eJI+SLo9JhTIY2m5oJAJBDjftFz2lVwxlNzXFjCyBee7mq/fMh0fiHDigRs8J0pZvfcqQJzEnPW/Z4It3TKiMw4a3HdxWRwzo8ST/kfn6Io0GuJ3mg2juBn1U0Uaf/AFTT4P8A8XeyhxPS5jRO66ByI9YlU9PJCbWH8PL8Q58UJITLaj0zY87u7Uvyb7pP6dUmmCHj+1vuszgPvix10P5ShKtImbHwKukTbOi0+ktEgHeNxN2uGf8Aanf6io/n8j7LJtrxA5fL9CiWdYKKLNINv0Pzt8Qkdu0f9xv+TfdZqhhg0uI/EZP6KXdTEW1TpRhwYNQDucfMWK9p9IKBEh7Yng6PRYnadBu+Tqb+cfJGUWBjABqSfIKhGwo7apOdAe2Tz5In9obxWMoMBMEA2U7sKwfhb4BIEaTGbUp0gC90A2FnH0ClZWaQCDYjs9VjMZs+S3dgC9ozMWPciKFC0GZi5BKLGak1BlKWH6r98aiDlkPaSstjKcMdc5cSde1VQCfYjp1fFMb957WzxICS55tLEtpNJebdUSTf7oAz7F4s1EbYPiWYtoBc9hAPAaA8hqhsDisWIEMM9mnf2KnxWJbB3XP73HTWEzCYolobvuBiCd48Mj2GyM0/srFr6NI/EVXN/igCRYi868TyT24UloyzB+apH4pzm3IIFmzJgcc9fRSftIiLef0EZIMWXNMboI4F3MnrOOnIhFUHznx+vRZulUlzrAS7SfytAHl6KT9qIBEeBPAlFhRpWPsOyVDjuswAaOCom4uGTfL83dwQ7dqdW5I1+9z7E7CjRYTCmZI/Nw5hCHAuDnWFxxHEIPB7VO6DLv8AJOrbQdxd4+t1Vk0HuqZg8/K3qVZYZsNWUO0JdALsiT2S2NePorTC7TdaS/wHukMvQF6qmnj3mwLif6Qg6vSFrXQagnUbv6IEOxxlxzILueWen1ZMxzndQNmzSbdpTcRtM7m8HNIJjLl2ZQlR2w4WJbzsfrkix0HbILi4zMbg01KPxVSB3wgKe1yBfc8/dB4rbIkfd+8Dn+qbEi1fXjdGsz5FS4Q58ZI8LfJZ4bTEgmLA/iGf/Xoj9m7R6o6sk3PWHhkkBY7RPUPaPVVlg6NJ+aMq7QBzYfX5Kmr7Vpl7QGkXz7xfPimLsm2rVJfYm5PGI0hJUW3sY9xFJuYJ63ASYHl4JKSjNDax0zlSU8c654hA0S1FnEcMp9lx0jpJnbWIHDl2WU+F27qdPZVe0BvXGf6IdtA8U6QGmG3Jk/WiHxW1pIg3Mg/XYSFSspkCxjW6VOiTrH/SdiovP30fBCfvOA4TpH13FVzcO7LeGfj2JlWgW3DgfWydiaNXhtqANiRaL9gKeccKhg5C9rXHPvWVp1HGIHeimMIuTpoc+SVjovf29jXEXgRroAc/rVH4XaW82wmLXyy/VY51N17EyrbDA/Ca2YtJ7XXhb8VyZlyUka+htY0cOX738Sq5zQ78rWgTu8LmO5ZTaWz2bjqjXuDmmYJ3g4HPPI5lN6Q44t+DT0ZRae97nOPqB3II7SO5B1+Y/wC1EpPIcYrEs9m4kmm8E/dLXd3WkeatsDSY50lxDQBrnbPslZjDginUg/8AqaZ/uYT5SkdqnIHK3kqnJpigrRsamKpZBxjKSq7FVRu2uZEDvFuzRZ9uN6ovp4Tx5r1uM5+f1fNLyNdj8a+i4r0wWxORaOcCZ7zCscPQAEws0cfLgRwnvJ+UeZUn75cLh15V+VeheNs0v7C5wkCx1hU9agQ/dm8niIzuvGdKXinuz3nn/wBqB20d57XETlKpciZLg0TVHFrd4/lAtf8AEfrvXqjxuIDnNa0kETJHCB5zHgvFV+iaMVTr2zRFPFmIVXT80/e7yuWjaw2piyVG3FFuqFc6Ex1RFBYZ+2lSDFkaqtmy9LrIoVlk3Frw4soAO5pzHIodh5xbhAzUoxg53VeavomOqpUFlsMS5zmgfiMT22WiNa9tPoLMbEG9VnRonvNh8z3LRAQurhjSsw5XbBtvVx/Dcc93d5dU5eBaocNWDzugSXG0c/aEbXosdTIc3e3esGh26bZ3g/hk/wBoR2xdvYSl93DAPj7xe5x555GFjyQqVmkOT4ljQ2OOswD71NzfFhA75WIpObmbzz+rrf4P7Q6W9H7MDBEkPvE6SL9653tN7BWqhhDmio8NINi0PIBHIiEp7Hx6DTuEWMfWahpuDZkkwbIGjXz/AFUVWtc6LOjSy6GNbmQnDEMzWebXPFOFbmfFGIZF8MS2LjtXtLGsdkPZUnxrQom14PJLEMjSnFNnUGIsdJ90lnxiiMj9d6SKYZI3/wD/ACxmlX/j+qYfsuH+75FdAFTkfJJtXiPZR5GPFHPT9lM5VB5qJ/2TO0qN8/ZdIdWbyUNTEC0Tfh76J5sKRzd32Uv/ADjx/RQv+zB8HrixjPVdFdVMm5PoO/NRETeBzJy/Up5MVI52/wCzKoMntsoj9nFbRzb5XXTaODDjOh11XpwgtMWMgAnx4ozDE5Wfs+xGhae9Nd9n+JGjfFdXe3mR2G6Zu/zOPhCXlDFHLsFgDQDmEgv3usRytH1xK8xGODTBfumAZ3N+eIAkAQrjpTsJ9DeqNIdTcZOjmycjxE6hZqpW5bwGUrrXImtHO472WuyK5rVd1urT3jdIRP8ApOo6garQd/f3Q02z15ZFA9HdoCk8vMNGn6Lp+x9rnFUDUMAB5A3QWzAknnms+SWrKgtnKX9FMVBG7bUT6/qoW9EcSPwT/cPddmcM4JXjQfoBc/kNsTjTeieJH4P+Q9013RPEfk8x7rsrwJiL9nsvHGLR6o8gYnFT0WxIypnxHukejeJ/2j5e67Y1rTf69EjQadPQp+UWJw87BxI/9T1AdkYgZ0X/AOJXc/gNy3BH9P1CRo0/ygHsKfkDE4Udm1v9p/8AifZeruBo0s4aZSS8qDElk8AUm4jh33/VD/tBcD+HsIce4aKKnkREcZAk9wCzUP0uyTEVZte/D5pjmmALjl7802iBkBHEmAe4SpMPVDTG6f6svJXpC7J24UmHE5fhRLieXko21Bx7pTXVo0F+KycrKokdUP8A0FFVqn8s9yeyteN05aR/2pHty4x59kpdiBnXvGXBeCZyPmF5UqboNh3n3UH7YLw4X+tM1SjJ9IVoIxFLfBa5jSDa8EHkVUVehWHJn4QaYkgOdH+MwFaumJB9dUFtPGvZRcTnukHlNhGuqIvdA+jmW0aTRVJaAG3IAyibeS6r0dwJp7PojIu65/vk+hC5uMEatVtMZve1o7zE+fkuxYpoZQAFg2ALTAyFl2ciqLMY9gbaRAsR3r2Xax9ck2lWDhnPll3JOgm0mOYH13hcSdm4iCml4AuPUp7WHj9c+a8+BP3t0n61TpgNbUGmpXjndnp8k0YXQHtvf1son4P+bsSoAov5+K8Dj+s27tEKcMD+LwPnyK8+JGpt9ZoAILndvBJDGrwM/XHJJAEVAhjZIF+FvEkpYRozgDUHM89VFX3QJJl2YE29MkTQYXsG8N3hFsh6LVvQgenhw546usk7xmPndWVaIFo7/mh6GFDcxGd7ZfWimdQ5m/G6yk7ZSITRAFyY7QPSFE17jIvE572fbmPRO+DeHAxH1Kr9obT+G3dYetkY+R1KcOOUnSJlKixr49jBL3d3VJ9wVW1Nu1KkimN1o/Ec/FVe7A36sku+60Xc48lENmYytYFtBp0Jl0dgkz4LqUIcfe2ZXKQbXxbW/ff3ucoaGM3us0hwmCc4zvKqts9Btyi6qK5qPZctLYloNyLzbNedEpLH0wAbzcgZjnrY+auMlIlqjobqe6YGlvDu+aoOleIIY1k5mSBwaLeZV7hdoCs0EXsARazhYz2/WSyHSvEh2JLR+BoB7Yk+vkseOH8m/o0k/iO6H4LfxbXaUwXd8QPMromPcfgmM7H/AJD9Vlug2Fhpf+c27B+srVY1h+C6BJtAyyK35d2Zx7KdmI4tjwhPHZPn8xCg3CJyvfgZ5zaea93CRE3GWhEdn6rhSOgVUARn4+6fTF7Hz907CEvqikHD4hE7v4iIvxtCK2hgXUiN7q7w7VWLqxWgP4l728/JPL40MeX/AGhKjHOMG44EX7R+hXrS5oAbAAtYusOzNIAr4wyjkkWtN/dCCoYgluWkkg+EcFNQfGg7f1CQCc2Daw1uBJ7Skof2iSQQQe0gxxuBZJFgQ1KdRx+8GjS4sPdHUZILSZi2dyq4YFznQSDxOfkj6VENG60AdmfanJ6Q0FXi/dMT5prmiL255qIuBJaDfh2yhtp40UWlxmcgCdexJLJ0gbog27tNtMbjD1tTlCptl4XeO+RN4A4n610CrX4k1HX1Wl2BQ3mAvkAzuRA6p143ifBd0q4oa7OdXOQVhMIGP3yetlvDKODeXqin1ZBjT+WO8AyoBhzMbxgG2uvGJRVQDd3c+IM8VxXezcHqQQWltnNv2Ea9y5rhwaRe0mCDuk3kEPAnjIG8unBgaTEkHmL92iw3SrZ/w8U6MngPHfY+YPiteJ0yZIj2fXLG9VzrTrAPamYeg57je5Mk+ZXtNsD68kXs8gSSIiy73SOc2OxnhgDW5AQFpK7C/DvjMNn5rnuB2+GiwJMnkEQzp/VZIaGgRBmSsXFsakW7cKcwXQdLEZaSLobG49tFpc5xESbEemizGO6c1HEjdaOYEeQVFtjHOqNG84knTv4eKxXCl2zRzGVukNU4o4hj3MfvS0g/dgQB4W8V1vo50ubtTDOY8AYmkN4gZPA/Ewc8iNCRxC4g0xmrHYG234XEU6zM2Okj8zTZze9pIV0qoVvs6o1kgkRHGDOXCAo6o1i+RF8kRi3jfLmOljwHs5teA4Qe9QMpgAuvvcJv4ErketGw2BP3SO8gaLyoY4yZzu39bJ7qts9DbTunPxXsC5mB+XP1NkqAje7jeeHLyST2VgQMjAg3PobJIoAqmGPzNxaZt2WTn0g0m8A8ZA7iLKDQBpEDRxme06KMsDQXuIacyd4kDxU7KJKzmiXAtnU39QsZtXGfEcYy4Ija22w8lrJDOZJJ9uxVDXSfNehwcTjuXZzTnekFYLB75DfzGOwHOO6VsHTYC1oAjIAW4wqPYLR8QTFgT8vmr2qXOJhrSOJMx2cOKx/6XcqL4uhhxAgNDd6bG44ayVIa2UC0RpblP6prZkjdEf1eZHHkvW0pmG+JBEcwR5LlZqeEmcyRw4efus90ypXpvzzbPeDfzWhbRcBIce42seHl3Kn6S9ai4HNpDrm8zGZPAlVxt5IT6M82rvAGeH12BTEyOar8PUsRzIRrna8ivSTOR6GtdA7/AGQtZpJ7R85XleporLo7hw+s0uEhtzr9XhKUqQJbLnYmx6NFofUh1Sx3jDg0nIAXEc8+xWgwrXSHMa9py6oIvlY9qMdTbFgCOGR8NQoaQA0IbGo4cN3Nec8m7bOykjB9LujgoxUptLWOsW/lPL+U+R7lmQuv47ZgrU3sLzDhFwdeHLIrktXDFjy12bSQe0GCujjlaoykqOgdFsd8bB02lwBoF1MzM7s7ze6HFv8Aaj6dN+hm9gCTrynLgsr0KZes0/kDhnILXRkM7OWtpkva1xbOuRBvzizvLJZ8i+RceicV4kbsTYwLE94Ub5gkzygEEDznsIXlNx1JjXMHwUdcuZcGZsAbeE6mMrLMZPSId3TOQOn6JIZ2JcR9yHEZQSInUA2M+qSQErcVP3STOkie7mq3bNF9RhhwAb1hnnlDtIjXRFUGNcLbpveePNR1qZMgQWj8sGTHJbqNO7BuzIU8QHWNjwU7AiukWxyB8UA8HdvH5eCz1PFuac7c12R5PZzuJtNjYrdeP5mkW4yFoqNYiSdQcvnIXPMHthpInqkLWYTF/FgsguOjf5c8jYLHmhk8kXxySVMsquIa1u87dga8OXFUeM6SOL2imyBvC5zM2sDlab80/aD2Mu9wJGTRkO7XtVVs6qHYkOt1RJPDh5mVChGK9sbk29GxbiA2bAAnPPx45qPGgOoVGwbscNLkgxPldQuJI052B9VEMSWlrS0XnstyBWGLWzXXRhcObu7R5gKapiInkhnjdrOHC3gY+SR1PFdy6OZ9kb6srbdC8N1XPInJvv8AJYYjrALoWwXCnSaJgmSR9dyy5X8SoK5FzVoDhaOyMuHBeCk2OtJAgxmZHYbqL9tn8p7lF+0Ek38wQuU6Aqphuc92V9DNxy81zrpdhdzFuP5w1/C56p82nxW9FUjKTHH5cVkumPXxFKc/hx/yctOP+xE+iHodXLK5ib03TGebfHJbalWY+R+IXBI3T23ss50fwO44PmJBH13rRnFQdLcvG6fLqQuPo9FAzLROhB9czCkfSJMRfh5ZKP8AaQTew0Iy74KfWqAZTbjHlqsmyyJzd8yCRGg58QQvE9uKEwRJ0I9EkqEUjXm9zc5Ta2Xem1TJH5tIMefBeuZFpBJyt4zdSU6LgSbHxXVRJKyl1C1xJBBaZM2K53tXDmk9zT+Em/EaeIhdDc4jQeP6LL9JsEZa4tILgQcokZR3GO5Na6Jlsg6HYRlT4m+Gk9WN4A2vMT3K3rUnguNBrWBoIF4knPKyo9iTS63D0WsZAA9iqekQlZz2tiqm+fiE7wMEHitB0PaXOqZGA3PtPsEL0qoN+M0jNzRPcSPSFZ9BjAqg/wAh/wDmPZP6H0zSfGcMwP8AL3CjY4k7+4bj+X37PBOqdYhuep7B+vzRMrMswO12xiX5iST4mfmh3Xy4o7pUN3EE8Y82j2QNGoDC2iZSH4enLlu6eEaABwEHwHssv0fwu/WbwBk9gutU6m3gPBRMcCEUP4hAJA3R4yV7iKIb1t4jTj9BD4rFNo03VSCRvAGDcAujynJE0nU6oEVGlsiQ7xyIWeC9GmRI+ibQZEZ+3CFltonfxUC+6A3PgTN+9a/EYYtEMhoI6uo1uL8fRZXYGDLqrnEZZlVxQp2KctGyw2zD8A7v3gDHbBhVZx9UWc2TmCIv3ArTbMxIZAOSoNpODa3UEt3nxllolOKbCDpA/wC2BtyzPOAY8FLQ2g1xILQSNe/inGtqQQew+qYN0m8d491n4y8iOtiGNNyR2+8/JJSnDs0A7vZeKfEPJEdFsXOZ+oHJPfUhQjC/zv7yD6hMeTo4+A8FsQFU26nNVvSNk02/1jzB/REfGqDVp7v1QmOqvewggQCLic+zx8VS7E1or9l0ZdBygjxWhZWimCdBB7Rb1VJgGXJ09lLjqjpjv9/P1W8oWZJ0Uu2au+8lGdCXTWfTMH4lIwD+ZrgW/Md6r8a4RG7fUzPhwTNg1fh12v4TPYRohrVDs3GHwoA6wh03FxHLuUlRgaCZdbmVNjdr0ixr3nrH8TfxDQkcVT19uUSIDu22gWOLLyRn+lLCHBzjJLQfNwjwVXSdaUf0n2q2q4blwGgX5ElVVG8Dz71aVEs23QzDn4b3ASbgdw9/RW7y4C48/dP+z2mGhxP3Rl2wrXHhha4j8rpH9pHrCl7YRZQGi19EscCWubB7+CwlF7qdZ1NxI3XROWRse8QV0Wm1c8xlUVMTUeMi8x2Cw8glFFSN7sRr69MtYOs3yBtPcfVafZfREUac87n65yuf9FOkrsPWa+JA+8OLTYhdaxfSKm7BvrUyHDdkdugI0M5hVK4kL0ZHHPhxaDkq3EPu0/zeoK9NMG5mTcnedn4qHFUOrYukXF5uL6qGaJUGb6gc6HjmCPmmhros7xAPpCjxLXRvSOqZyjuz4JAGGmOASQ7MS4jIdx/RJMAfEVr7o7/bvTAo/wBlc0ZtOpJkLymKhE7oIPP3CRRLUdw18uaAxePDgGMnd1dx5j3R9J5a4yw927Hr9QEFisDScervUnZ2Bjvbl4KotJ7Jkm1o8w4juUj6W+OYQb6lWgGuqML6bjZ4tMfPkYV1sjHUKn3YnUHPwW7ZhRncXsouvqgaVHdf9SukYvYTajPiUsx95nzb7LMYvZbi6QL3nLNCdh0Z+sHGWkxGQvE+5Sw+DcReIQG2tsFlRzWnI39lVfvl/H1SzSDbNKdlS4AAnL1V7R6HspAPfnw+sli8B0hcy4McvZXdT7RqjgGu3SBy9UOSfQK/svqePLCA2wFx3T7hXeA2s10h+oIMQNIPKVh29IG1RIbHYbeBSdjjxRVoEzT9Jdr0W09yhUe57rOloAaNYcHGXaZc+Cw9R+7MC6Lc/eTThgRE9qKroq7BaGMLbZ62V1hNsVGsIALQ4XubjmNe9V4DWQANc1qejvRtz6DsVUBDAQKQP4utBd/SLgcTPC6cqQVsPwdbeY0uiYEwn1BIQwoN3zLRkPmpDhBpI/ud7rA1HYWoC0difVFkDUp7rmgOdDieGeeo7VMKb/zA9rfYhAHmCcN2OBjwSUDqdRkuG66bxdvrK8QBNV6zt3QXPPkiWlRUacDnqpAgZ5WqAAkpuzMIXuvrdxUVYF7w0cZPPgPn4LQYegKbI11VwjbInKkZPp3tMh7KA+5ubxHMkhvgAfFY1tUsdYwQbEZrR9NG7+IB13B5OcqCthp7clu1ZknRt+inS3JlQ30Oh5HgVqNobObU3ajbOBBnj/UuNU3lq2GyelD3sDN+CIEcY58VnRVldtvoe1leo/d3mucSBo0nMGM7zfgqivsFjsmEc2z6LX7Q22d4yNJ04ZnvlUVbbBPPvjyV0vslNmYf0fqbxG7aczYH5orDdHhm9xPIWHjn6I2rtU8AmvxsjWfJR8S9k7aLWiGgAcB9XTQ2dEOMVCfSxc2GfankFBlOkLTqQPrkvKr/AAQ7cVuuBzOaP2Zs12IeAL8TFgJz5qbsZZ9C+ihxtcb1qNODUIzPBrebuOgnkuqdKGNbht1oDWtLGgCwABsAOEILodgm02uawQGt7ySczzUvTV5bhTBvvszHNSxLbMY0dc9nzKlBQzA+d6Wm3AjXtTjWcPwjuP6KDUZj3Q0Hg4eZhTsQmLr7zCA0yRyOi8bjwB1w4drXD5IEFuCSF/eLD+IeIlJAAZxNZrmtljiROR80UMRUGjT2Ej5IIUKgdvNcJdxHNWOxMJVq1Ie1u4LuInuHehKxt0WHR7BOg1KjYJNrzM/i5chwVliGSrAUoCjqUV1LSo53vZgulWyXFvxG3LfGFmKeIDrGxXWq+EkQVh+knRAyalIcy35jmj9RK1pmeqYc6JjcIWwRYyvKeJcww4G2YOYVnh9psOpHJP4se0e16T6m6TIMa2Qr8EZ/DPartsFstdn9XTDTOvpIRiJSM9V2S7QT3j3UX7rqcPNvur3EUXZBRu2PUcBDSOeQ9VLgilIpDsx+o82p9PAvGQ8x7rS4boe4iXvAvkBPmrT/AE7SY3qgg6GdfCFFIuzL7N2HWcbMJ52A8V0TY2ym0aYaBLjBceJ9hp+qqKFEsiXBsREG/hC0Wx6kwLnmc7pEs0mw6G6Cq/p6Ywh/rZ6lXWColrVQdP6v/hnlUb/+lDLiZWmbBePCbSEgJzgpLA6QioeBA+aLQdUxUCKHagCDF0gRBCSlekmAHQwz3EBpBk2tclbXZeB+FTDcz+I8Ty5LN4F5a4RY+auP3o8Zlp4W9lcKRMtlwQmuCrxtbi2ew/JTs2ozmO72WmSJondSUNTDynnGs/MFI14ORB7E7E0ZnbHRenWzF9CLHxWSx/Qioy7CHDhkfYrqJpqN9AI7Ido4z8CpTNw5pGsH1UtPbFQfinzXWnYFp0QOL6MUan3qbTzj5or0xWzndLpA8fhb4IlnSWpOngfdbBvQGicqfgXD5qeh9m9DWR2Od7pP/Qv8MUekFXkO73ReCxVaq126XvdLYDQTmTOQXQMD0MwtPKk1x4uAd6q8oYdrbNAA4AQPAJDpsxeyOidV0Gr1BwsXeVgttsvZLKYgDxuSpWhT0rKWWkEkW7FkPtIcRhRuxes0SZt1al/JbFrrLF/aWP8AxAfy1GuPc18jzUstGHpYqqLbg7nfJwBU4xrok0z/AMTHgexBU8TUIHVaQMiD7wpv3i4CTTdziD5eykoZisYJaSCL6gj1RVPHNP4h4qsx+0WVKL2h2677wDrfdMwJ1MQpMNVY6m2YJjUD5pDLX4wSVFi6TRUYRIaWmd0xcHw1CSBGhwr+sPrRGVDIlVdF/WHaiyVSEySnVXjcQUIKl1KTYoAlq1urdQVMTwJB0hNLvBRAg6oANpbTcI6zh3omntl8TvTyICpnmLT9FejyRbQqNDT22dWtPeR7ouj0gYLmmR2EO9brMOFion1N0Ab0qsmTijc0ukNE5kt7QY8QiKe1aRyeO8x6rntPHuHNOp4/iL9uXyTyDE6TTqA5Edx9lK0iYnJc8dWuIRjMe6w3jw9bXRkGJuiCp6NRYrD7bqtyfPaAfrRFt6S1GxvBhntHzRY6NmDZZL7Q5dhN3i4//W/2RLOlgA67COwz5Kr6X7UZWw43TMOMjL/1vSfQ0YSlUqNaP4ZIzsQfJPOMkw5rm6XBjhmjsEZY3+keimKgop9l1m7m64iZ+s1HtbDNDA5rQCHiS0RIIOZb3K3qUwRcA9wugKGGad8cHuECRYOMZFAEf7vaQD1gORyPYZSU37v/ACvcO8fMJJAEsd1h2hWJCSSaBgZMEwnbxukkmIa7JQk+XskkgCRonyXld+iSSBERrHdnj7oetWJAn6sPdJJAx+Gd1SdU1n3gOQ9QPQpJIJLIU4AgnySZUJPekkqa0MfvIj4pskkkATvy0E8JQW0nfwz/AHeTD7pJIYAGBd/DZ/SPQKd5+vFJJSUNfkgcI6XvH8wPi1iSSAC25xx9kkkkCP/Z"/>
          <p:cNvSpPr>
            <a:spLocks noChangeAspect="1" noChangeArrowheads="1"/>
          </p:cNvSpPr>
          <p:nvPr/>
        </p:nvSpPr>
        <p:spPr bwMode="auto">
          <a:xfrm>
            <a:off x="76200" y="-1268413"/>
            <a:ext cx="1743075" cy="26289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874" name="AutoShape 26" descr="data:image/jpg;base64,/9j/4AAQSkZJRgABAQAAAQABAAD/2wCEAAkGBhQQEBUUExQQFBQUFRYUFRUVFBQUFBYVFRUVFRYWFBYXHCYeFxkjHBQUHy8gIycpLCwsFR4xNTAqNSYrLCkBCQoKDgwOGg8PFykfHB0pKSksKSkpKSkpKSkpKSkpKSkpKSkpKSkpKSkpKSkpKSksKSkpKSkpKSksKSkpLCkpKf/AABEIAQwAvAMBIgACEQEDEQH/xAAcAAABBQEBAQAAAAAAAAAAAAAAAQMEBQYCBwj/xAA/EAABAwIDBQUFCAAFBAMAAAABAAIRAyEEEjEFBkFRYSJxgZGhEzKxwdEHFCNCUnKS8DNTYuHxFjRzwhWCov/EABkBAAMBAQEAAAAAAAAAAAAAAAABAgMEBf/EACQRAQEAAgICAgICAwAAAAAAAAABAhEDIRIxQVEEE2FxIjJC/9oADAMBAAIRAxEAPwDx1CEISEIQgFhCAUqAEShISgCUSkQgFlEpET3IM4kSAoTJ0lCRCQdISJVQCEIQCyiEiWUAiWUJMqAZQhCkBCEIAQhCAEISwgANnRb3dn7JqtcB+JcaDLHIBNYg8wbM8ZPRXv2d7kCg1uIrNHtnCabSJ9mDof3nnwXojKcR3fCFy8nP3rFtjx/NUWyvs8wWHAy0Kb3cXVT7U/8A6sPJXrNnUmCBSoR0psA8oUqi4RfXmm3ukWKy8r9r1FPtbdPCVh2sPQM8QxrT5tgrCbf+yRpBdhXFp/y6hLmHo1+rfGR1C9KqPIF9AlwmKaSA/wB1PHLLfsrjHzdj9n1MPUNOqxzHjUEeo5jqFHhe/wC/e6VDE0okcSx495h6cxzHVeF7Q2c+hUNOoO0PIjg4dCuzDPfVY5YoqVLCSFokICIQgEC6lEIhACEIQDCEIUgIQhACEIQAtr9n263tqnt6g/DYZYD+Zw4noPis5sHZBxVdtMaavPJo1PyXs+zg2i0MaAGtGUAcBER/ea5fyOXxmo248N3dW9PFDMDMQJj0Hz8lIqY1jQCTMHz8fFVHtGxmM8gOamU6Lywn3GjRogEjq4g+gXBLdujSwo7YpOqBrLzY9OE9yaweIPti2DBBM8NY8Fkau1aLHFj4ouc7/FFSRAFwJiCVNqVcQ+gXtfly9ilmcGhzDcufPEjS/BVu7Lxiz27t6myoGz2RMngqylvVRccoPisbi9p0WH2LmPr1i6CQ5zA03EQJnXXuWrwW68Um5RSBInK5zXeGbmr7nY1D1THU3aVHa+6svvRshuKb2I9o2Sw8zN2OPI8ORVziMEGkhzSxw1HzB4jqoxxTGjLbjfwVY5WXZXGXp5VUplpIIIIMEGxBGoK5Wt3v2YHgYhguIFTryf36ArJBelhl5Tblyx1QkhKhUkIQiEAIQhAMwiEqFIJCVCEAJISoRoN/9n+CyUnVI7VQwDxDW29ST5LWh5B8tFRbuPDMNSt+UaefzWjoUM4i5+K8jkytzu3fjjrHbp735A5jczuDZEnuninXVanss1Yhj/05RA5AufMnuhTKeCBht9bGYvxlWmKx1KkzK45nf3nqlJtO2Cbst2JeGPcwskGWtsD1IGX1m63dWmyixtPswG6uaCDa0/NYjeTbGJFX8NuVrYyyJmdOzwm/kspvLvHXc1oJLXEjNBIdb4BbYfRZLQbL9nj3uZkYKgDgSCWNn3ssaCedrrWYuuadLsvFQjTs0yDbpHxWB3U204Vmh12kx2r31OvDovVqW1aTWCwExMWkHkfknyfyUYmrtipWAz03s5OdMawQ0nUWmFS4olr4HE359FuMXsBtWtmY8PaQY46381l9pbIqMc7MNDa3BKfwpyaU04N2kQ4cwRBXn2Ko5Hub+kkeC2rcVbugLKbbH47vD4D6Lp4OrYy5YgIQhdbnCEIQAhCEA3CVCISAQiEQmCEIAT+Cwbq1RtNnvPcGjx+XHwXoeI+yJpw4fRxOeqRMFoFJ37XAyO+6jLOY9U5NnN1m58PSngB6WWow+0mUwCIk8PNZ3Y2CfQa2iYztZDouJ1sVb7N2MHA5uB4cV4+evK6d3xD20dskgFoGn9Mqu2SX1a0vJgSTPG60FPZINK490+i4GByAlsWt8ynJotxH3jr0mtYaj3U2yPdIDnAXLR0Kzu097sG5mT7tTyx3uJ5kpneDYL69YHO4t0A/SOMdFUbw7lvpNYWiZBJtJ8/Fb4aTV1u/gMPUYXUjmbJkH/EpE6CTcjkVHdj3NJpuN2kjv5FZnZgr0HS3scD17wtDWwDqpZUGuTtH0WmWM+U413hdrPpv1OUGQZNitLQ243ED8QgnSeM9VnaGzCQ7nMeihVMC+kC4DQ6LFpuU7tnA5Koc27DbhYrH7W/xndLeQWvwu0fbAtdYnTvU47lYX8SvWqVS0y8gQ0NAubi55cFvxZzG9ss5b6ebpIV9vDs/CgB+EqVS389OqIc0n9LvzDvuqJd0y257NeyQiEqFRBCIQgOIQukkKQRCWEQnAut0NmmviQ0CQGuc79o970t4r0PAbWp4UOpAgy7NlA7LSQOwOU28ua8+3PxzqWJJbq6m9nnB+DStNX2HUz5w09r808fym+sLg5/9u3RxTpf4Jxq4iq8tyZiCBykCyuMJVDHlvMj4KsqTR9jnPv0msqHh7RvHxun3VRmDpFhquLON40Xtw1t9HfOyhOxQafZnja3H/dM/eDUptaLnj4LjE0C1o4ut6pW/RaMUsOBVEXkwPRX23Nmzh+ExI6xBjxgqHs3Alg9o4GGgnut/ym9q7wBwpRcuacomJI4d63w6m6jKMVU2ZnHYs6YvzPNWmDrNot9n7znQBaXOI6cNU+3ZzqNZrolmYu1kRqL+PopmHwQqh9Rogns5o5f8rQGaGDAHaLZNzxufoq3bWLaxuVx6W+atnbIfSaahILY1n6rJbXqBxl3DhzusrLteKPUojslupcNO9Wm2wHUnUC8NaYLnmSA3MNQOojxVVhsQ11emGCQLm2sf31VCDUfWdT7R7ZzzM2cTHdormO05XV0ut7dgCjSZUAb2gQ5zfdcQJBnjbxsFjCtrvXQdTw7G3DTfKSTDjAMSsbC7fx+8Nufl9uIRC7hELoYuYSwlQjQNQlAS5UZUAQkhLCWEGnbv1smKonh7RoPcbH4r0/A7Yq1JIpNa2SJdwIMaHU9y8iEhXlXeuq5mUm8R56+K5efiudmmvHnr2v8AffeRrm5GGXWzOm1rgN4WNieiz2G3oqZYcR3meHGypqjy4yTJXOW6P0444nOTvpsNh79Gi45rgmZk6/RaHE/aFTJY7LMETcERzXmNfDWtr/dOiZEgRqs7w41p+yvVTv3mJ7QyxGoiLg+N1TYfeFpquLoM2YS+S3n3T0WI/LKeczsu7wfgfml+qH5tu7ex9N8n/DiCPouNn/aAWCA0hYjNcjquH1BPcnOOQvNr9rb+VKrC0AwTxNvJZ5+2ajhct16BV5qJtvaeOQuVeHHNpubQ7rbb+64plYtDh2g4HQtdYj0C2u03Co51bCihUzflLQ2pNrQDBPhdeap2liXNEAkeJWvJwb9Ix5Ptfb07XdWpUw9mR4c4EQRpxg9Y8lmoTtas55lxc48yST6rha4YeGOmeV3XMIhdIAVJcwiF3CIT0DEIhO5UZVINALqF3CIRoG0JyEZUw4hd0acuARCGWKWU3FS6qzOALmzyUStho/vNX2GHZB5geqh4ynBnzXBLd6depVQ6hwT9RmWW84+AUsMDgSEmKZD47vgq3pPiqHNh7v7wUeoO0rHF04rP8PgFBrM7S0lZ2G2J7CMmT4LlzbKVhacNHiVrx+0ZenUIhdwiF0s3EIhOQkhGg4hELuEQjQcQhdwjKjRGoRCcLEZVmbiEEKbs7ZFXEOy0mFx48ABzcTYBaTBfZ8S4NqVQDaQxpMTzLo+CjLkxx91Uxt9MZCdw2FfUdlY1z3cmtJPkNF6pgfszwzbvzvjXO6B/EQtDhcLSw1NzaTGsE/laJsIvGqyv5EnqKmG3lOG3BxLgC9rKQP8AmOv/ABbJ81ZYX7Omn38Rfk1n1PyW1xrHPANwJkzx6KuxgLGxxN/Rcl/JztbfqxZLF4VlA5GkuDYuYkxzhJiaALLROqaxLpqGe/ipVf3e9Tcu209KVlKPFc450V/AfBSC28HikNGajza0N8grl7Fin2i6a/g34Jiu2CFJ2oz8Zp5tB9AuMTSzCy2jC+zFTRaX/ph2UEObOUGDYiRKz+HoEuaDpmHxXopr9guBjsx4x/Qi8lxvReO2OdseqNG5gNS3tR3gXUUthek4TDUjSa6HNdAmOY1dPVP43ddlak6pNOoGtLpmHt4XOq2w578xncHlySFpX7qguIa5wgxcApp+6NT8rmHoZaVtOXH7R41n4RCtMXu9XpCXU3RzEOHoq8NWksvpPpzlRC7yoypg1lSEJyEQs4e3oP2X4eKVV/6nNZy0v81ssPRDTAbE9rnxi558Vk/s5xEUQ0R77nHvkCFuKrIMjRcGc3lXRj6dtp5tbBMvpgg/uPoSo7q8Hjf/AIUI4txNwRc8epWeZz27x1bgNAdFQ7Zf2XFT61a6g4ypa9yue1rpkabZqHqDKsnYSG3F/wC6JX4Mg5oi/wAZELqtist2jgARqD4fNFu1xTvwkkg+HRVbqpD33Ihy04qtdLiI49PPh4rPUqIqOqGWiSTrot8Km1Bx4zOY7pl8jb0TwpWTtXDE0z/pvbyStactuS0lTpGpUfxAevqtM+tmhlobcnm60NWbwdbLUaTBgzAIkn5BXmLw5EnUOv8ANTmSxO0C0am1kjNsuaA24zOaO+XBVtN8Dr1XGLqQWfunyB+oREWNBhMSWueDHv5xyAdZW+zalJzstSRrccFj6OKg5jofhyVlh8QZBHCfEJDVXm2tsUcPRlpc5xLmAEQDpDr8CCfJeaFqtNvYrPWsZgTxtZQMq7/x5dXbHkNZUuVOZUZV0s0eEQnMqUNWIaHcnG5ahbMAmfOx+S9NwmLznJy17zw8l4rh6pY4ObqNF6XsHage4kauaypzAzCNemQea5OXHxy/tthdxrDgBl6qoxAykjqrbA4ox2ioOOrSTbUn4rDk0uM/Xa57jC6OAt2v73Kwa5rLusomLxocbacFy2t1PtOn2oaOyDI8VBxbBAIGvT0Vzi2jxKqnUc9gbzMdLhTtpipcZijSpOF+12fNNYCnFLlPqu9siKraf6RJ7zb4BScLhcwA/sronURe0R1Jr6bqYs4gweJiTf1VGKPY6rQnAGnUa+LSP90xtTDhjnQBEqsamz6UtGlewhanA4d5YJIMCw6d6hYTD5mjvV5hzDZkW1Tyuyhk7KzAEXb5weqhVMA7OBA0PxV1TfkGZpj4KdgsUKlT8RlE9j9IBdJ4xqljSyjO/wDxbnQY7PMQVZUWCmzPaACTPTX+9VM2gwUyDTAax3ZLRoJ0InQcCqDbRNMezGlQ5j3WnwJj1V443LLTO5aik94lx1cS4+N4XULsNShi9XGTGac9uzcIhOBq6yqyRYRC7hELAzcLR7l4xtOplMy5wi9ogAiPCVQQncNWNN7Xt1a4OHgVHJj5Q5dV7FHhPHgm3tsSLwT8Uzs/abKtFtSRlc0f/U2EW42XUkt6yfQkLz8/TontWY45tdFR4x7m+7c/JaDaFLzhUNdsuM66DwXHZ26cDZxc6+9xn5JzA09XnhaVX0WOc6TeLac+CNo7RAe2i3hdx6x8k5NqtVe16JbiCYiYKmYNxGiNvMtTf0gp/Z4tK1yy/wAYUkqa2l7RvcQqzaTATa4Jse60K5oH2dNzuAE+io9m4kVA4HjceaMbvtnZqo2G7BhT6b4cBwOqiV6Za7p1U9gDh14K7SThTGVP0cBmbNwR7pGo5KLQDjA0VzgWQ24tz9E8U1AdjA0FtZpcNQ9rZFv1N4HqFmMbiPa1C+8GA0HUNGgPXiepK1u8Vf2NPKCM9QR1DPzH5LI5V6HBh/05s8vgyGpQ1OhqMq6kGg1LkTmVLkRsaQ4RC7LUZVgbgNSlq7DUpamFju3td1CpBM03Xym4DhpbkQTI5gLcYDbNM2JEi5jqeC81yq02U/M5xi64vyML7jo4rPluq1Zjngggj1VVtHDdq2msqtrNI7QkEclLobVyxn0jjovP9umdIVf8IOdGug5u4EqDhdliC9x7RvPVW78cyo68QP7YLphbpMg6WTm4Ns9jH5qMcj6dynbMPZBI00HepVSgBa1+HNO7PwgufKfknb0e0fblfLhyBbNZUeyaUBvDXxV3taiHwOGpXGFptYLx0PJGN1iVmyV8J7QWEnpxSYagWO0UfF4ymx2Zpg9E5/8ANsfeI4q+ysjS0cOyJtpzXIxrKTJd7oBcfjACy9XbZymDGo14JhuIdU96YEeMLfjxuVkYZ3UPY/FmtUL3anQcgNAmITuRIWr1cZqac3vs3lRlTgalyqgayJcqcyoyICDCIXcIhc21acAJSE4AjKnsaNZVJwFXKY5prIgGLjUKcp5TRzqr2ti4EcxqqvFVHG94TFbFucQINuIE+cKTRqCLlebcPGuzHLpDFFxuLJC+ow2MwrVjWnqRyUdzhnAJA79SjQ3DbcWTqpLdqwuvug8Ew6gAjU+htxW2oXcLKHVxZOimkMA1HmFBqOZmkR3j4KpjC2iPoPJtb1TzKEDgnhVtPAJK1cRYH+81ZbNUmTAvJMQranSyiOSh7O7bi6IAEAdTr8lYwu3hw1N1zcl3dG8qITgCSF0IN5UuVOQiEA3lS5U5lSwmFcQgBdwiFzKJlQGrpdBAc5UmROhKXACTYC57hqmEdmIDDqPMAqfRrB2v17wvONpYs1qrnnibdANAtfsDG+0pNJJDgMp8OPwXNyz5Xhd9LqthmgSIE8hz5rmps9kA5Rr3+N0/RcIg2JFuqXPl100/3WC6RuGB4mIuJPDxTFXZ7Trpr7xjpxUlj50Oqce0WHgmSpq4SnOnfcpl+DYOBjWxNx3Kxrhs9Ry8oTYPeP7w5HqgGKOAZa2txPqJ5JMQGtBBA0ngu3OGWOWh+FuarNqbQik5zozAEA8STYKp7FWmEDWtADm89RqdVKyryz4r07A1s9Jjv1NafQLvxvwxpwhGVdQiFWyc5UZV2AlhIOIRCcAS5UbCrQ1CGrHaypQEJWo2RQFT7047JSyDWpr+0XPnYK5WO3prEYgjgGt1g8OoQFRCtt39rjDudmDsrhwvBGllU+3P+n+LfolGIP8Ap/i36JWb6Hy2g3woD/MN9MseRld/9bYc2iqB+0H5rE/eTyb/ABb9EfeTyZ/Bv0Ufqh+VbVm+VDlV/gPqnHb6UDqKv8f91h/vh5M/g36I++O5M/i36Jfqg8q2bt76H6avkPqmam+FEgdmt5D6rJffDyZ/Fv0R98P6af8ABv0T/XB5Voqm8tMzAqeQ+qrdp7UbVaA0O1kyq370eTP4j6I+8dGfxCcwkK5WkAW/3WrZsKz/AElzfI29CFgfvJ5M/iFsdx6s0Xz/AJnCw91vBaylGjhEJZQE9mWEAICUp7AhLCAlQFQgFKug1YxRErV0GJQ1AAWJ3q/7l37WfBbjKsPvV/3Lv2t+CoqqEIQhASFKhAIEqEIAQhCAEIQgBbXcUfg1P/J/6tWKW43EbNB//k/9Wpw40SAusiUMTNyEq6ypWsQHK6hdhiA1Af/Z"/>
          <p:cNvSpPr>
            <a:spLocks noChangeAspect="1" noChangeArrowheads="1"/>
          </p:cNvSpPr>
          <p:nvPr/>
        </p:nvSpPr>
        <p:spPr bwMode="auto">
          <a:xfrm>
            <a:off x="76200" y="-1230313"/>
            <a:ext cx="1790700" cy="25527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426" name="AutoShape 2" descr="data:image/jpg;base64,/9j/4AAQSkZJRgABAQAAAQABAAD/2wCEAAkGBhQSERQUEhQVFBQVFBYXFBcVFhUWFBcXFhQVFBQXFBUXHCYeFxwkGhUXHy8gIycpLCwsFR4xNTAqNSYrLCkBCQoKDgwOGg8PGiwkHCQsLCwsLC0sKSwsLCwsLCwsKSwsLCwpLCwsLCwpKSwsKSwsLCwsLCksLCksLCwpKSwsKf/AABEIAMIBAwMBIgACEQEDEQH/xAAcAAABBQEBAQAAAAAAAAAAAAADAAECBAUGBwj/xABEEAACAQMCBAQEAwUHAQYHAAABAhEAAyEEEgUxQVEGEyJhMnGBkUKhsSNSwdHwBxQWYnKC8TMVQ5KTwuEXNERTg6Ky/8QAGgEAAwEBAQEAAAAAAAAAAAAAAAECAwQFBv/EAC4RAAICAQQCAQEGBwEAAAAAAAABAhESAyExURNBYQQiMqHR8PFCUnGBscHhFP/aAAwDAQACEQMRAD8A4EJUxbogSphK+pPGsGLdTFuiBKkEpisGLdTFuiBKmEphYLy6fZRdtOEpisEEp9lFCU4SgLBbKfZRdlPtoFYLZS2UbbS20BYLZS2UXbT7aABbKWyi7afbQAHZS2UbbS2UAB2UtlG2022gAXl02yjbaW2kFgdlMUo22m20BYHZTFKNtpFaB2AKVHZR9tNtpBYApUdlHK022gdgdlKjbaakAIJUwlWV0bRO0/apJpiehotBTK4SphKsLpj2P2NP5B7GnaEBCU+yjC3Ti3VCAhKfZRwlOEoEA2VIJRhbp/LoABsp9lH8unFugAGylsqx5dP5dAFfZS2VY8un2UAV9lLZVjZS2UCK+ylsqxspbKBlfZSKVY8ul5dICtsptlWdlBvX0X4mUfM5xzxSsCGym2U9rWW2MLcQnsGE55YmpPcUcyPvn7Usk/Y6YPZS2VU1HEP3eU88GffngUX/ALStgLLCSJgAn9BSzQ8WFKUxSoNxG2Os/IN/Kqd/iZPwjb7nJ/kPzockCiw9++q8+fQDn/7Vat6PeA1tlcbZOSGU8ipDDn8if5887fMknJyT960+G8VFtYBuKZ/C3pOPxIf1HesNScv4TeEI+y4NGx5KSO4yPuKajDY/qNuSczsX+VKo/wDQx+Fdm9bAqxbsjtNZq3u1WLOoasPHI3zRs2UBHKrCaVYggVT0upxmr9q6K53aNlTKWo4IjA+kD5YrO/w0Z9q6RXoqgVcdeceGRLSjI4vVcGZMxI+VVPK9q9HTTg86a9wlXEMAR79Pl2reP1tfeRlL6X+VnnPl04t12l/wUDBRiJ6HIH8aa54EO30vn3GK3X1el2c7+m1OjjfLp/Lq7qNGyMVYQQf6int6Nm+FSfkCa6clVmFO6KXl0vLrUPB7o/7tu3Knbg7j4xtA5kkQPmanyR7Kwl0Zeyl5dNqNfbUxJY/5QT+fL86nw/UC9cS2gIZ2CjdAAJ5SZPWnmkLGTI+XT+XW5qPC2oTnbJ/0kP8A/wAkms29a2Tv9Mfven7zSjqRlwwcJR5RV8ul5dQv8TtqMEMTyC5H1PSsXWcXZjExP4QY/wCaHNIai2aup1KW/iaPbmfsKscI0d/VNGmtrAHxXwwU8hChSM5mSa5Z0nr71s+Gtquzu1xFAEMsxvzG6M9T3nkATFc+tOWLo30oRyVguOcO1dlovgpOAOVv3jbAOSM55jNZJdlyXCn/ACghsdj/AFivRdf/AGsW0CpFq+ADu8wvJBx6GW2YkTh1UjrIgnkfEfiDRXmnTWPKEZklenPyxKAfI/QVy6es3tJfkdE9JLeLMK6+8APDrnbAJgfnA9pprdn/AFfUmPr7fOoXL8CZge0fl3qvc4oDAH54HzNdTcY8mCTZZY7uWByxien9GiG1/XX71RPFQB6V68uvt+f6VWv8SZhHIHnH6D+dQ9WKKwbN06JtoZQGUz8BDEHs4GVPziR3qozVkabXNbbdbZkYDBUlT2Ike1StagDMn2GT/wAVMda+RvT6NTd2zUS9Zo1cTHL5dfc1B9cx9ven5oi8bNI6mMbo+oFKsfbSrLzPo08aPY9NprVz4GM84II/I86sDhQH4vyrDTTEAEfMHtVv+9uRDMMc+Q+9Fy9MdR6LRG2rNhjWZZcsY+xwAfryrSS0Z2znr/GKmT7Kii/Zu1dtPWKFIaZyO9Tv+IrNoftGg9hk/bpz61g1fBpdcnSWnq3auV5/qvHmD5NuezOf/Qv86pL43vSPMdAggMAIk+5X1CZ6fxp+CfIeWPB6TqPEFmwYd/VHwjLYEyeij3MUDS+NrVxtqqxJbbj5xM9p/WuFt+ItDfVkNt7RiQysxSdpdiwBBBgMMhuY5RWTb12lVhtYOrD4nRvQdwB3lSpiCZgHA96S0o1vdg5u9jpvGHH7IvDYRcIYBgJ5c2APRsgZwK1+EcStLpzdYraAj0llJIJEEct2DOJ/hXkWt4sGctg5J+InHRQSZYAQJPbrFVzx0g4UAdP+f+PrXVhcFFs58qk5JHp3EvHmItKCe5nb9Bhj9dtYGpZtQFZ74a4SR5TBxGYGzapQgj5HvNci3GHjlBPL5ew/nUbevfqxM9gMew7VdRgvs8k3KT3O0/w04VXZ7XlsYDKxcEyQQNq9IMkwBBrf4b4Ltn1LeBZCdwUncpXM9IIxiOtcHoeK3V09zY5hCpHPEnJBnB9I6ct3LqK149vhw0yN0lVOwGDIGMR3xmTPSMJT1JLZmyjCJ6fpvGb6fUmzqGU2hM3GhdsCTDD4gDiD6unz5Lx1/acuoPl2J8kTzUb3OQTLSba+wgnr2HC8T49dv4d55zk8yZY/MnJPXr7ZzXcR/wA0lCKeXsHJtUXr3FmacQOgGPueZ/KqpvE9fb2A7AVXLU3mU3NsSikXG1jQJOByzy7EZ50S7xNmBBbBIMAmNwETHQxis4tSDUs3wFIm1yak2omglqjuqWygm+pjNADVM38QOvPvSUuwoW+mJoc0xqch0FkUW2oHMjvVYU/mGmpCaDveEYH15fagK1QppqXNspRCm5SoVPSyYUesacmPTnGcZ9/zqwirG43Af8v4jgHtgflR10CPLKqEnqLtwHHKCwgDnHIY+VU/8Pqw9IKzzHmieYA+JeXL711KSMmXtFxW2ofdtZYErvAbnBZT3Xnj58hijruNpa3Mz7ln0CAGPXAB9J/LBiq13wiRkMwnkCEY4mZ/aDkcfUVn6nwJeYli8gf5VxzxG/HKk4xbux5OqoqcQ8a3rmFPljpHx/Vv5AVkX9cSMncffp9e9bX/AMPr5mGXHcMP594+tCfwJqR2Mdg3PnEgRP8AKtU4rgzdvkyDr27x2A+Udaj5pPMkmep/P51p3/BGrTnbJ+je3t71n3uDXl/D9e/yoysKoPb4gtuyylQSzq0/ihQYE9pIP0++c2sLTJ5nlyH/ABTtwq7+4TQn0Vwc0b7H+FTbRXJFnp7V2DP8qAaaanIdFltQT/X9RTHV4gVWJpVDkOgr6pjiTHbp9qGX6U1KpsYqalSqRjUqVKgBqVPTUhjUqempANTU9KkA1KlSpDFTU9NSGNSp4popDGp6fbSpWB75b8NA25DJ5vloVUj1ExNyDAA6RMnGc1manSXBlR6WwCFuPbKtLKwJEznIkQQZk8+rDWxLNhVDHeDiBc2QmZjAOencCar63idi1e8kt6mYETvAKttIZH5N1JHvyreMpXxZjJRqzjWv3UuwWVpHMqVQiBHwN2ETmOsZgty/qAyjyt4L7R5TFzA5grEgwFglRy6mu41vD9KdNcbUopNoM7bgPMCklhDjLDJAIOdsHM1yngviyrZvF7gW5aAuISVG5FEMmeeBAHZzEVqp2rrgzpJ1fJUHEQ4yCpLQVaG5swBO4hmAViSe/sKHZ1LFxDL+KDDjIhgPTu9QJyv4STkV22t43w/WWnuQ90oCRA23fQC/pJgHAJgmPQcVTteF1uaVRZUgLsuLcYgBvNth9p5lCAyeoCB96SmlyqDF+nZhXtUyiMzLfC6yCWCiQYZjiZ2mTHSKG/ETIVnuKdrYYGRtJULtCEFiFSAJBLjM1LiHATaZ1K3LbBWLEq2yJUYbzMiSJMkAN7RVC/wi6iguwVbgJXcxKuyuVI3mV3yGGWj3g1pFRZLtGpqAZG1kdxODs3kYn0RmM8h+HqcGo4tuTuW1MgQ9tAxO04HmCIG04BOY54rOuaLVeo+VuVYLbQDIXmwGdwG4EssgBgZAObiccx5ZtYX0ld7BTMLGcjAiSZkdRAFYbbbk5dg24LZB9VlD8IjyuRIMT0g7TkY55xmTcA0xP/y9oyTAHPnsJOw5AZehiBjmNzcW1CKAWuX0LKGZQ6liN7ICYjY3p+E8wemJ2r/hrU21S4rO6kDcQwfYXCgqV3DaZczjmD6s1DfbKSfow38LaYMZ0o9Mhgtx5BXaWlS+OZ9uYzVV/CmjJzauIZyPMaeS4Clp5mOvMcqu48xXe+rKScNaKlhkerZJIzgSRAM9BRWuuu0KbTCSX/bABy3PNwKDCgZIIBInBgGIW+zH1HgjSd76AiZ3KVHYZWSfbrIGJxUueAbMkLqLkgkf9EvyEnKHP0/43NRdczvtXljawRPhAMXCzMSZ5g8gIzPWrvA9A+ruutpiGDbudtkVWba2z8ESQYE4URPUcVVsFKRxZ8BE/BfUnODbuLiSBEbj07Ymh/4Gf8Ny0Tj0k3FIMTGbfTr2r0LiPCzpruy6UlRI/ZkloDQ2E+EelSwWMCetRbygy+tIIVobm4VJBBHIkMFmO8QRJnBPdDza2Z56PBF0iQ1k/wD5Dnnken2oX+DtR+7b/wDMT7wTXoXAuEXdTcvLa8pjbG6QzhWBiUt3NoHUjp8Xaq965+12eReAAlt6gNuCHcGAwvqxMyASfmeNXQ/JKrOLTwLqWEgWv/NtmcTIgkER7/SnPgDVdFtEdxdtkfea7PUXbSsS4CzgqQGbm27eBjfu9QnB7rir3CeGPqUa4odktkTsBO4w7AKhzgAZU9QI7S9JJWxrUbdUcEv9nGsI5Wp5AeaJY/5YEGBmZj3wYA39nuuiRY3TEBblpiZGIXfJrutTpHQ7CsRKlWZlgLO7cMhoVd3pmIHPqa5Zdi0O/o6epWyAEAhyDuGwjMZAzIpeNdj8j9o80HgrWH/6a5kwMDJx7/LPuO9B1fhfVWgC+nuKDH4Cecx8M9j9q9l0nhzWESjhCdu072BVTglpEExtESZ2ie9G0PDrv90N43mmGkiGEK7Iu0MJIITd0556VGHyPye6PAW7H60xivpLUeElN31ojzbmWt22m75hY5ZTJ2Rz7A958z/tg8H2tLd0/wDd0C+ZbcvAAkhl2mB6RgnkByrOjVSs84IFMVon91btUTp27VNMdoGaYipmw3al5LdjSHaB0qn5TdjSoC0dHa1TXCRv+GImYjlA7Yj6U78VuelGZvQZQZJUkg+jtlRULFiEB6xOO3ICo6dgHkxMfU5Efoa9lOjza3NbV8bv3AUuXC3IEtBOAVjdExHMcjtXsKrXAWTavxEgAe+6BULR3Ej5fWBP8R+dGuSsRzC4+cyKVoX9TW4BrhpbwEpcCYbbLLLLkiYyNxXOAZ5xXp3gS8b2k1OmJG9JtoR+55K2rbAj/TOO4rzXhNoam2zBVN9G824YAa7ZbarqQPjYNDjrG4dYPR+DPFyWte/pK2720FZnaYVcewYGOwMVjODnF91/j9MuM1CS6f8As7HjV4XOHqqqjv8A3ZbiKyhi3lhfNCgjBCz7ywj34vh3jzT2tMmmv2DftkE3DuUE7zuO1YzDDdMgzBFddqZTX27LD0W7Ze2R1DPDT9EC/T3rhPFPg9Ga6NP6Llouotqp23NmQFBMq0SBEhoHKZMacIVUuHuOU5Xa9bGZqvEwt6lzoWuJYRT5SsSSvmKiXQNxO31MT3xziK6LhOqt6y+XvWgbezbdTAlwu7dbadwnbIzja3Sa854NYLXHBx6CPeSye3z+1dVwJ4u3CRIFjUkKO50rjHvWmpBJOuaJU3kkWdbqdGlldStp1lN5HnMS1zzVBtq7g8ldSxABgkDrWt/Zpx25f1O52O0L510fCC7qtpruMDkWPf6RXm3EbkoyliQmE6iGhoA9zJr0X+y1AmVYb9u27b6kW2W2I7f9S4ftXNqbQZ0QdyRr+NOB2UvhhdWwl1HF5diupZNrW28skRukZkQwUyM1zuq4YqaZ71u/5yJdQH9mQh3eYm8CSZDDD4MNjnW7/bNwgLYsX0wysLDZPw7WKY7gg/er3gbhyCxtKh1L7m3ANIRJ5NPN3SKvTklpKV/r9jLUvyY1z+X5nN+HNBp7axqVW5du3b1q6rjcLYRhbWO5L+rdHU9q9EteE7WnvedYXYX3+aoJ2ncoMqvJYZBgdz7CsvjPBAeKaYwNjhmYQBLo25pjmTvQn6nrXXaq7tUvnETHYMJP0zWWpqP7LXtf8NIRtyT9fuVteittZgrABjDCRnYQYPYgVyfjLwTYNmw1pGRV1C7gjHIvsiMQTMeoJ7c8dR2N1FJAn4+RjmRLH9OVEbRBkCHIDKw/2OHA/KKxjqYU0auOVoyfBvh0aPTi2G3ku7M3KZPpgSYwF69Kh4n4TbvCGtgncjbgst6GEg45Q7ff2xu6WztVQeYmaV4cj13L+o/r5VLm88i1H7NGVxnw3Yuo/wCzUFgASsIdu5N2R1hRz6qKfwnwi3Y0yC0CA+1mmfiIAbBJgY5DFa7WxBGOv5mT+ZqVq3GByHKpzeONlYLKzE494Wt6xRv3I0DKMQYmYYcmGWiRiTESavrw9dsQA0jIgFtmAWiJxj2mrbY+kc/mOvyqnc16rkGTn5e2T9OVGUmqBxjdhNQgCmME4XvPIR9p/wCKqWeEJsNlRCLjbiciZnmMsax+MXTdUBrjel1f0kJlH3jlB6D7VU1OpSWuMSxjbl2IgGeUwck1STIbXR0PEuKrbBONw6kSB0b9Pzry3x/xWxqGTzr7KVBhUtl+ZEzkAculXfF3H8FQe1ea8a1JZwfb+PtWkY0ZuVlbUFdxCEss4JG0n3KyY+9BZfao7vamL+1WQRa37VHy6mX9qbf86WxW5DZSqW750qWwzVBnHtQtNaEkkA8vsB/P9as3tIUAk/EAw58jgfcZ+tRsgRjE9+1eimcrRWsqVlhlQcjqO9b3BdGL2otoT6XO08sSDtMnlnrWO6ESFE/1z/KtHhXFFtI8qC/pCluQ2uGb3EhYkcpNTL4GgnDydNuuZW5aFtgrc585VuIR0y8R/lNFTVra1ga3zRlIJ9U7odQehjkfka0LnBzdtai7DER5iEHduR7guID1kGZPdG7ZyfD+iF3WIrEw920pM9GIB/r3qtKS3bJnH0es8e4jLaa4u4K9hiZAMKCOWZn1Qe4PcU/HvC396bzUcr59nGSNt1bYCPIEgGEBjtOMmjSjHyCsOlptu7li8N6qfmpMj8MYrd09tVt2clRbQLjllRIn/bzxzGa4XqYpV8/idC08m7+PwPDDpzbdkuAi6rEXCwAfcIMtHz5jnA5860uF65LTeY20sWCQ3RX3b29wAAD7Ma6DxhwJdWDqrSsLgAUQIF2yGKJdX3yMH8MdAK4a9orjXApRg2YEHcR8WB7gzXUpLUjv/c53FwlZq6Tw/ZuBgARdU3toDSGRDuEiSJVVaCO/XnXoXhbgSJ5l2IuMbZmOQe3YZx9SN3tNch4Z4aq6vS+V6lvKxZdxO3Bt3VE+qPSWBM/FHTPofBUJ0d5CcDeqNHq2+UgRiO/WuX6j7uxv9PeW4/jLgiamyiXDgXRcgEjcy23gSOUZb/ZHWuf/ALK9V5lozztsCT7OvqEfNFP0rc4Hx3z0ueaLa+TeNsywAgAI5LGYaSxHLDD3rM0tzScNu3NhKi5sV7a77jWX+IFlAJCMGBBOOcYOMVOoOLNnC5qSNLiGpK6qwSeerdV5H0mzbX9TXSHIIxmRnkf6Fc/fu2rwsXrLLcRdUGLKdwEoxbI/2fYVLhPFTe1JGFQLcK5UlhvKSuZIMB5AgeYokmQJm7iioRalI0bNhtlvefWoSc/jUQxHzk1fsNIHymgXrMiJ6noDzyPyxRdLy7dKhu0WlTDHFAvxj2afkcn+Yqeo1KoJY/IdT8q5HiWsLn1GRvJAgQMDp15czmiKsJyxN/VcURXU712yyv6gSpgFcDPMAR71N+NJ+HP5frXH6q+AymfhmB0qX/aQiQavFGSm7N7V8bU/jUfNgPY8z9KwOIeIUQYcH2GTmOoH61z/ABTiUnnXO63VTWigiJTNjXeJJmKyr3GiVj+NZN27NAZq1SMsmWOI6o3Jwfp/Gsa8pY4kntEn8qsXTVd6KBMG2mPX055lWA5TTjSrGbgBzja/foQP1imNMaKKslf0EZV1cdwYPKcq0N9hFATTsZhSY5wCf0qZqJWkOxjpm/db/wALfypU22lSKs9EUKN91gpW3Z2gxCszE8/l5h/IDlWC9lbNxNw/Z+luxaQCQOsmY79a1biO2lKjPlMWurMSUIySemf/ANTXP6lLt1tzL/01ExBhUAYTmcBlH0PUGtIy3JlEPxviB8qyvNonlkDkiY6CWOR1Bo1/wrdDWgxRbt1d2zpbllgseQlG3Yn4WXnVDh+gZ7pwT6oj/MQe/sp/qK6nTcTN3UNvEqnmEnri0Vnaf9Ln28xq03S2I2fJp+G9SVI0JBW7b3Kj813NODy9AUAgHs3eKlw/wwq6hlBJPnlt3JltoB5bLgSS0nGIQ+1UeFavybi37uC91SjZIKKl5WKz7sueWOk1veCLnn6zUaktMMVtr2RmxH+1APeTUu4211+IKpUjV1yO15GXDBoYicC4fUV/0tbA+TdZq5xTiq6iwyWPWBBeJ9SQVdbTj8fuP3Tzqnx3S7tHqmtyD64HVQoAYZ5gqs/7vrWH4bubtMdhC3CIUAgAOttVAjuVt3D7AnvjJRTV9FuT47NRFF7S/wB3tvAtWwVuQZ3A+aQBMyqrET1jpUv+zhes2mCqArXUO7JKXiu1wRBAhxPYGegqx56Dc1nbL3BCgiPNZgrB1Hwnc4k5BDVk+HeOl77WJBVS6R+/thJJ5hdqjHOUEc4D5Ta/XYq3pgOEcP8A7vxC3c/7pldUBJlZUsV5wYLP84J9x3iR5DXFOGUuOgggOB9/1rH1egBuXLJJh7PpJiSwwHUjE5LHqNw+Qz38R3Do0SxY/vG4eTetg7Llt9qF1ZGjBVmAOB6reYaawnLJWawji6OW8WcaS3cCXkuWReLOt20RtJZgxY74BYApKzA2rznGr/Z0yaqzf820nmWlAF20xUndueLS48hcAlFAQk5HMVR4v4q0+q0w0+oW5Ye1klrDuqlWNu2WkC4AwZZKwyloJid3OcIvrpvM9TNYdHDNo9TABNzbba8oKuQsxlTPbJA51ydJ1tvW3dGb/wDdLF17V1yxOquXbb7lYi8bVq4RuBLWwG9PKCSAWXTt+J2uWvRZ1OmKA+Yq2VW6ysC9vY7SEUKBnb+IBSpArM8WeIdM7WEVhq7V7c+wC3cuWXRQN1rc6m0zbx6SMFDAGRWDZ8V3Ua7bshLFliSzalw4ghvSLYUhAYKlVx8PKJN8Lclvc9g4BZTypW29uSd63HFy4WmNz3NzEmO5kYwKscU4kLW0ASzE46AQct1ia8Hv+K7xe1ZsolsIRcUWPItqrnmzG1bUEgEr05HvjuNPr32iWUsRlhmSckhuZ5nNCVsmc6Wx1Os4lAJZln37/T9K5XiHFpacfp+VA1WqPUk1jarUmtkjmlKy9q+Jk1TPESBWfdumgm9VUTYTV6sms29ePtU71yqlxqtEsg70Jmp2NDJpiGY0NqkTQzSGMaiakagaBipjTGmmkUKKeoUqBnofBrd1NQCV9N55JzIKEuysD8JJWM/vY7ULjqqLxS3+zV1Y3njmi3nUEDuQo+nzii8T1DXMbguV6ndC7vbEk1naxLt4nc/PCkW+SgyR6T6gSefscUZK7HTqglrSAeXtGy4bpYBSuS7KqR0I9JPbPvi54btRqWLbbis1xLhiQQRzg5j+ANAt2CwQvcANtERTtGNryCCTM4ABH7v31NBpGR2uqebEuu3aVl5m4piBLCJ5z9qzVULF3ZHV6Dy7SLdVzbtq87SILXBtBU5WRtWZjmaraqdLatPprrAOG3Q2QVbErzjnzrU0mkQDYLjAeokMWVYJ2liHCwD2NQu8MsuZYCfdmEKFyMEKMDHzwKFqU7Jem2bFjjoucNu3J3Ooi6vu4FoMOwJz85rmvAZb+9ASCFViRkg7l8uQO/qrR0tu1bVwiyD6WCmSw5wQZmMYIM1G/pksBiq29zEQCLYDbo2jcoUrBKyATybnBp5rdJchg9m/Rt65VF0uqgAIpAJAhhulew+AT7H2rlW1drS69y1xVt3fLW45iFdmDkenuVZowSGJroDpgoLLCmAWLKO+5jJls99x5RFc74lLapAtxLh3ZeDJKmCqlyciQTAH1MGsYppmkmnydvxviKOLD7mBUC4IOxj6Ht7QXA2mXGT1UfXyHT+NSpUXrNu8F9CNdDW2K4IFx0kEq2wiJHWBIqr4p0T6Rh5TXDpyPhvOG5rDyh7yPhPLt+HJPGntInl3gylixtsm4W5gAE3A27ly9p6ycGdEe0bup02oshHsudVb2kBQzM1q2Bu2+gxkXHkBSBBPKSc3T69EZw6MwLSyXRO3aDHqYgqQWYR2IMggVnW2F7ZZthVYmd5CpDMSWXdPwjpJHIdc1cS7cs3VW4SRtKNDKsg+rbuYfs/S3Mz06Go9lGhwHXW7TK4tNd/6hdWdHttC3BBQxvEMMnoTz61+Isj3AipZBLYub4tqvLYwMzBEyD15Ems7WaXbJQIFaDt8y3eZRMiHAJU5zk9e9D0F7a4bauCDmMZ/COTDPKD8qPgXydvwzgkKxvG3cgEILYttbSRtDKgSZ7dSU5GtHgWquEFWa56JEPZdJH4TvfJJ7f8AJN4P8S6e6GtvpT5MMbt1bYIPm4ZWRVJ9bTjJJVcGMWuKcf4ZaQW9OzW9vpgJdAy0ksLwWMNMyOUdq2UKezMJNtboa+9ZOouV2nB/C1m6Dv1SXGMbVsXLbFQergbs/LGOdcb4i0XkX3tb1ubT8S/ow6N3GfnWiMpRaW5Te5QTcoLvQmfvVkErz1VdqTtQi1ACY1AmkTUSaYDMagTTmoGkMRNRNI0xNAxE1E0zuBzMVftcHd7L3rZDLbANwDBUEwDn4hJAMcpHTNAyhSo//Z13/wC3c/8AA38qVIZ21tR2xyJnvPf3GflSK8455BgZ7HlyOOvQVkaTjttlJPpUR8QiSIJAjB5zA6Gs/inGvMOyyqkExLKdwbkcE56cx0rFb8HRRtazjFq0DuMk80Bbcdpgkx8MbeZ9+fUnB+Jl1BgKnqkkYwsDe3KY7fYVzXFLFlSyXJDho3KwcyBBlVYAZ9uhxma1uD6u2qKDeMTBLEQATMALnG0E885pRbboGtrOmOqNtAXaWYBllSxQHqevt6icz3qy9zzAFQoLhkA5JHNd0HAE5mdo5mDyq8O1Kf3a7cRvMI9LLgv6jtU7WYgL6ox0J6mhtq9Pp3uW3ZkuFgSRsyVEKQfjUiTybIMEVvi26MckjT4eiIsMqM8MCzIw9QnmAYXECR+73qOouqw23NrhtgUNJDbVG3YCMYac8/nmm4aytK2nBIPOSpWG34tmPUWkbgTiOmajq7/lr5io/pgbTsDE+naIghQBJ5TziedL3uOtitrvEdvS7rdwXFIG24AG2jAXcYg/OIwOZmqHF/FKCx5+k1Vl7yzaKncjKtyVJS05hueGAMBRzmt3iCC5opkrqXHqVBbdQpJLBgxCE7JJzzkQMR5JaKWL2L91VnL2gVYqQHBVXIIb4Tz9wTgmJtlwSNiz40u31KXryKimQhtg294BUNcIDFp3E/EIggYgVl6mx5R3KlsK9uDtFrU25jmjMSbTTHMhgT2p+JeM72ok3vLugIbYc2LYYgtKsWEHedo5k4HXJNLT8MZ18xduSoCggtLNs6j0rP7xAicmDWMmzZKiml5QwO0GOh3bSflII+U1bTXDG1diywIRjuGNsw7HMH9c0DbBIcwAD0DEw0EKJ59YJHKguhK7gBE7feY3ZE9utZlBSJE7u8iCTH+aTg86IzKYCrtgDJIOesiAO5nPSh6e2hZQ9wIMliAZG0ExgfEYAGPxCaWoRd/7NpXlnDGMfWfb6gU62EJIwDtXPxEHGOu2e/Y8vnWxY4YxAum8GUkr6GZrmApI2MARhsE4PTNZa6dipIk7ecESMwCRM88T+davB+MXrJYKEfzEYHzFtN8SFfTcOQ3rGN3OJB5Uk+xP4NLQcc1NsBJtWt0BithEd+Q9V22AW+RPvzqzduz1oOiJcMXa3bhSYO5ZI/CFgmT9u5FaOn4QH0t6+Hzba2AoiWDNtY7figTM12wi8bXBxakspUzMZ6GWqO6ok0yBM1QJpneBJqmvFArZTeO0kH61LklyUot8FotTDJAkCSBnkJ7xWrwvxXZtx5oLIvK2UQswmFG6PTGZP+XHY7/CuLLeu+YvlKxULZtsQpjaIKvtMGehI6cqpb8A4tcnLPwm5BYbXUCSbbo+O8KZA+YoGh0puuUBAIEmZx0rpvE/Brs+dfXy98S2DuIHsYLkCcmT7Rjnbl1FMopKzhm+IjBIBGAfkTzoCjTPhdpKhkPpMFS2X2kr8RxJgE5AmskcPuAMzJKph5/DkCdoIMSeYxV0cd2EbCzDE7goMdeRMmjp4sKzFtcrtE59MzHLAx0im69DRHQ8HIBO+FZRse20bpOQwbp9+XLMi2/DyiEm65EerYpJDAblchfw7gOhrAbij7i0nJJ2knbnkAOYgY50C7xS/wBLh949P6e1OLXYywoDZe8QxJmEc9T3A/SlU7XH2CgFcx+9/wC9KtPK+yPGujH0N0SEO4CSSQ3MQRyOD+vSibSCpV/XAYmYC4mSVE8jHeQfkMm2en9ZirTIsShj2M8oInNeYnR6DRdvcJkwpUxMEEKDEbiQTumT17Yxip3LS2HBdrdwCJAJPzgR8/lVe0zAgsoZiphWgIIBHrHU4mD/ABqpuAIYSx5mQB9uZ75/SqTrcTVnQarjWnZps6dQQJO6WE+wkAd8z7YxULPEfMBXaTmZVAW7k4EiBOfeudN3MwBnG0Qv2+vzq1peI7QRtGSAYJBK/iWR3GJ9qa1He5OCO74WQmlLBnV1IKzs9UsIG7mFYmOfTlGK2OBX7bW383zFkyptqxScSPVK4ML3IxIxPlj8WYmSZnmDyOZAPtPTE47Va/xFe2kByARBiZIM88+8+3tV+VeyfGegaxnFq5vtq9woxkbZBgEyGUB++0E8q884nxi6HA8tbDpuVggKqSQAT5ZJRDAGUA7+9aPDfG721YOgd5GwkwBk89oluff8I+vO6nUlnZnEkmTkmJyMz+s0ak74HCFchV4zdEguWDD1KfhPUSIg5AP3oGp1YcghQhgCFmDH4mk88DkKBcjpTXHn5VlZqFW/7T8z+lH0etCOGILQZjcw5BsYPL4ft7zVNY6zT23ikBt62yj3GuC2EGzcVNwvLMGgggTzj09yJ6isu66dBnrzA+QX8+fX2kwBknJ/qef9dTUlKgFSAxJHq5kY6dKAJoygiQYHMD5ZxIjpRLCnbIY7Z9wOnOJiggDoCSJnt8+VOi5mCMdPtUgaLKqyUubiCJXy2DQVkndnkcZ7/a9w/jN62QyBgQeeQR/Gs3RWJIPIfMgn7RVpdTBOcTHPEfM11aOtOCpPY5dWEZvi2bzcZt3W3PbKXJkm2QgJ7lCCAZzgD5Vsaa/Zu2WLqbzKPhfy1cg+kbbgKtgmYz8jEHjNVq9gmJ+oFUrut8xcsqieR58vkfviuietDFrHc54aMslK9i8UHwliwZQQYjBUc+xBkYnlPKsvU2Np2qSY9+v+kVTe8QcE+3ypNenP8/1ribs7owph7ZE+of1/Xej2LsNO4yPh+n6fSqAuDtREux/zj8qlOmU1Z0tvxDqLkC5duMASRuY4JG0x2xj2FX9TxFLgCXbt3aD6TuDpJxMFVbkB71zuhBEzyxHb6GjuAcGuiEttzlmtza/w6WzbuI46c1P2E1V1fBr1sEskqOZUhgPnGQPciqOnuFBCswHPDGrC8XuKQRdYEZHqM/1mqk4oUYtukVSajNCfVr8/lQH1k8sdfesXqI2WlIuTTVnm7PNj/X1pUvIV4fkruc/T/wBNWbOQs+38aVKsmahuLH9pHQDA6D0jkKp3TgfI/rSpUAQnH9e1RApUqAGn4v660YfC30/jSpU2AIjB+QpnPp+o/Q0qVAAx/ClOKVKmMSVZ04wfkf0FKlSYArXX6frUh+L5GnpUCD2unuM++W509w5pUqhgTtHB+R/U0108/n/E0qVUuBeyenWefUNPvAkT9azH5/QfoKVKmuBLkiKeaVKmWJasWx6fvTUqTEX+Hn4vpVulSraHBzT5F0PyrL1jnvT0qznyb6f3Sva5D5/ypXfiP1p6VSWRVzHOlSpUDP/Z"/>
          <p:cNvSpPr>
            <a:spLocks noChangeAspect="1" noChangeArrowheads="1"/>
          </p:cNvSpPr>
          <p:nvPr/>
        </p:nvSpPr>
        <p:spPr bwMode="auto">
          <a:xfrm>
            <a:off x="76200" y="-895350"/>
            <a:ext cx="2466975" cy="18478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430" name="AutoShape 6" descr="data:image/jpg;base64,/9j/4AAQSkZJRgABAQAAAQABAAD/2wCEAAkGBhQSERUUExQUFRUWGBwaGRgYGBoXGhoYHBgYFxgYGBcXHCYeGB0jHBoXHy8gJCcpLCwsFx4xNTAqNSYrLCkBCQoKDgwOGg8PGiwkHyQqLCwsLCwsLCwvLCwsLCwsLCwsLCwsLCwsLCwsLCwsLCwsLCwsLCwsLCwsLCwsLCwsLP/AABEIAMkA+wMBIgACEQEDEQH/xAAcAAACAwEBAQEAAAAAAAAAAAAEBQIDBgEHAAj/xAA9EAABAgQEAwUFBwQBBQEAAAABAhEAAwQhBRIxQVFhcQYTIoGRMqGxwfAHFCMzQtHhUmJy8TQVgoOisiT/xAAaAQADAQEBAQAAAAAAAAAAAAACAwQBAAUG/8QALBEAAgICAgEEAQMDBQAAAAAAAQIAEQMhEjFBBBMiUWEygbFCcfAFkcHR4f/aAAwDAQACEQMRAD8AI7VU5QmYkkDw3INmJsYw0qZmmkDh8GjZ9v6hlFi7oTbj4jt5RiKNOVb7/LX5R7Xp/wBM8H1NA/tNvg7JKCRoWtrwh/VzPw3Ygh7Rl8DmuUk8X9LxpKuotc2PGFepHym+jOpisRqhMlzZZsuWcyXYuLKS/O+vIwN2XnrXNBUwyi+XTq3Roo7Tycs9K/6/Bq4sMw6HWCuxDKmE6W+Bb9oiJ8T1eIqxNF2lRnl5hqgpX6G49HhImc++pd+R3jYYhThaGG/1rGPRgazPyZsqSTmG5B2Sf0uPO8OXJwuSnF7gH4mkwxKUyEkO6hmcm5fe/JvIQF93CkkDf4QbiU8BgGfQDhFMtYF+V45VsTmajA8BkNLVdwVFidWFr+YMRxOU6wNgL9SY7QVBEkkAXUWHMq/cE+cVz1FKXXqVC8GuhBYfKA1lOd+HD3xl6hJCVLuTf4xqcSxQJAABUeUI1jNLWSli5cHjmMCxux+IarQH94m7NO819C3q8bukoe6l5h7Sg0Zfs9hpzZyNVO2w4fXONkmWopdRctC8QIG43MQTY8ReQrK/xjOY5QlZC2u4DjWH9fiKUeEm8KcUU6UsWvpcm3TSCyCxBxaMcYJL9hJ0CdeZ4wXiAYkawLh0/IU5jsL6PBFROCyCGI098GvUW/cf4KoSqU93+bMBGa1uAHDieMZuRjC/1nxh819TowvrA2Odp10qpaZaBM7zQKOjWYNxcQpopffzFzVulSy5SDYOwIETsaahKVA4Weo4w+vqRnlpP4ZLXUXykkkD19PKN32GwcljMDpT7Kdv9N8YW0dKmVTupLEAn9njaYfNCJKQk6AB2PC584HiQJnuAm/EKqyUrsbAMAPrygKoWTpwgh33cQJVTTsC0Gq1E5Gs34i2YCS0cpw2sFgOdDFiKcQ4tqSjHuTlB9DBstZd2iuTKA0i+XM2aEsblKLxMvHpEe7TxiBVu7DhAxqhsC0BUeSB3MF9oFLpMa6UhI81A35ax59LJC7liHf4R6Z9oN6acW0Q/pHlWHSVzXyAqYOekejgYBdzz8yct/tNrhH6epjSTZboGYuPhGTwuoaWkbgfOH8qqCk6jo0HmXkJNhbg0QfaBQKRJKyXSFJUNHBBGnlCvsJiyVzWGuh5841vaBp9NMADun2d3HKML2PShEzOHd9PrhHlOCCJ7uMhknq0xWXzEK6ORmnKOrXhtlzp6hwYUfeO7mTSr+l0niW4gctIYeohdkwCpUZk1SkglCDlzMWf/KCwjwnpE8MmH7t3ZmFAJcDKGLkgkkXuQR6R0rASekOU9iJZemgOFrKk5VH2FKbo5L+TtAVYnM5USU5m91iPreLxUBDi5JGg48eW0L6vMogpSXzabNzMYb4xgrlCZuHhRtYuPT+IXYvTZHSi2ZveWJ6w3CdH1b0MLUTM1QrPolm58zGhYJb6hcql7mQnnb3WirDccHfCUpgGyudzqIW9qsaImJQlTbp4OHBgCfQ9+oKl+IrYpdwUKDA6cNfIwgvWhKVxWLPUbdpMLad3j2VbzgCqlHMnXZvL+Ie1iiciZhDpIu1ipucK8XKu8lkAMbdAbPB3cCqhVTOGXnYebW98EUlN4ZaRqT/Jf0hFUVQCi7lylur/ACjcYHhyiQsMydz/AFEbeUFdQCB5nnvaBE1FSnvincpKf6S4AHpGs7LYaEqLJZOvmYQ9r8GmTqkqCnZWTKzMAdm8/WNN2cpDJlBAJLak6wjGDy3HZmHDU1dNTd8tEv8AT7Sj/aLt5lh5xpZ5/SE2G3OA+zUoBCpqgLslL6ltW5P8ItWtWZ4cF5GRO/BR+ZfTZbnTjA9VUg6Fxwi+fLZBPGFs4Mlh5847jZuaXKrUkqcTvaLJM/aKZEpwGHkPlF8mTBEDqAGawZciYXt74uBJjgltE1TAkXhfiNF3uDKknUmAJuKgEsR6RzEKsKcBw+5hMsB94ciX3EPk4mlnO2Ux5FQm5Jllhx8JjG/Zstu80Y5Q27sr3Xjd9o0Ays6S5DOOI/j5x572GSEFbaiYU+SbC3mY3GOS1DyGhf5EKx2UqROLsynUGsGJ0bZosw/EW6Rqe0HZ4VMphaYLoPPgeRjDUkpQJQoMpJIIOzFiIqxOHWvqR5sZVuQ8zYTpiFIzJLk3v090eXy67u6xSQGSV3B4nfz+cehYTIzhQPCw4tGTr8GH3p8pcW1KS7WjzfUjiZ63o25LPQcJqnSA+kTxajzpSlNyVBvfCOiCky0EJdgN7niG0eNB2drkzllTeyAU+bgq+XmY5GsXByLxjFWDSky0IKcxSkZi5DqLlXiDFnJaA0YZLzeJBymwAUWazHk3UwynzXJ2FoihGaO4nuK90dRFW9j1+KZKUJidQk2WA1+SvJjyhIlTJj0aV4RGV7TYOcqp8pJLXUgC/NQA23PrDUevi0wgMeQmfqKpKQSqzXjNUOIArzKPtK+JhXi/aAKJS9n+r8I5QpKlJH6defIxrPWhGLivZjHFh3kweCySSDZw7PAFZM7sskkFKiQxINw/kdY1CKV2MZ/HsPIXnGzP0u8Tvj8yjFl3RllTiyp1KUZ1LWC7kXBSMwvsWfrF2D9oEzu6SsMrTrzHnH2AyErlLRvfq/GMiE93MILuFWUNRwI90KViJQVVtVNdiFJ/+mUndSsovqSwHxj1vCZAlycv9O/E7mPNOytKudiKFzLiTLK2axJdKVdXJP8A2xvcQrcksgecP7Ekc0QPxMGrEFComqDkGarKBqL8esaXCwpfdoALqNx8frlGRp5WSaFKU4JJFuLmPTOwlAVAzyGTdKfgo/KCQULi8jAmhNNoANAAwHARdSyrXAj5cu0dFhpB+NSW7ezK6kPbhA3cP9awRMO20QWoaP0ECYYIJ3OU8npbhFiU30EQE9KXIvA83FGdg0cASdQiyqKJhNVUBAuzwlq8QL/OKampKnd4Xd/eKMWH7kWb1FnUJXNUem8UCoiUqUSblouMj+2DIC6nAswuW4wAqUtht8Lx5/glIZc9d/bWVjz066Rv11LlttP3jCKnq71KUjMULKbXJ8WUANrf4wrGeJ3HuC6GvxPRKZWZIL6gfCMx2q7PkLE+UFKKiywAVbMFW6AHyjU4ZhE0JT3qcn9rgltf0u3CHijkFrNo3DeJ1y8GtZScXMENqefYP2WqjlWEZb2ClBJ6kHQRHH6JdLO72ZJcL1NjcC7EOFDS0b6fWFmGp3gXvFF0m4VZjdxzBjMjNk2YWEpi0LMw8quBkqdLBTgJ4O4H7w27HUyRLUoF9EsNsodv/YekM8R7JS5skoH4amISpI0Js+UljwgTsdgMyjlKlTcpPeKUFByCClLG99tDwjsdBfzMzGzrqMJsu5gZVX3ZGni9zQfM35vAE+kCpZBALfVvKG3qRgbh8uoB4u2kGU4baE1NJI0JANudocSDlF/f/MAaMctgzy37Ufs5SE/eqWWbq/FQgOALnOlI9kPqNBY2vGU7NJBWDyYb7R+g5U9y/CMN2w7LIC/vElIST+aEsAbWWBsX1468YCtyoOCtTNq0ihWErnnu5aSpa7BI1L/XlB2HSVTFCWkOpRYAbmPUOy3ZtFEklwuar2lbJH9CN2578oaxoVFKLNxd2W+yKmkUyU1A7yeR45iVKSAeCGIDDiRe/SEfbT7CZE5KplJMXLnAEhCzmQosLZj4kO2txHpIrC8Rf3xIQfMtVwRYniXYiZkkrXMlqRMzGWp3H5dmD6MSp+YPCIYljIWlTEh43nbvDyFBQHhWCCf7t+hOvO8eb0nY6oqFZZaWY+0o5UZXYOprkkaBzFQ/SJI22Mu7PYH97nS5anuXURrlGvSwMe309GiWhKEJCUpDADQAQl7F/Z0iiaYuaZk4pIJDBAdnCQznqfSNYukHH1hTOLjhjPGKpvSK1KYWg6bIB/UPSAqmiUzpZTbDX0hysp1InRlsgQZc7yaAJk5yyTeOT5pgRQO1vrjFK4557Z5e5fQvuY4mlmTVZQHPLTzMG4NhZmE5z4Brz5A/OHyJoQMqEgJGw+rwnJk4Gh3LMOD3ByY0JkKqjVLLLBHPY9DvAv3JILvaNXUTQrwqAIOoIf8A1CDFZPdkBOitLe4xuPKTqZmwBRY2INNSLEENFRBOhEUVE+2m/QRxCpjfpEP4RHMSmmU5BJvAvYXCEpq6qaoE9zNKJb6Al15hxLLSH2jiVEEM8a6hQEyxo5OZXMnc8TpEuYXUrxNxBjCQsNw5mJkhQJihEt7g3G8TUsBLceGkT/1UJVZ42YLMnEX1LsB845KJAcxBV1P6dItyv0hxAqSBjy1LpUwpGusWvmDecU928Vy0EEEcY7iCLnc2DVAqqcwIgOirMzgDTU7dYcYhTv4vI/vCKTRplzCB+q43vuI09TloGjDBUsRqBx/mCU1QUQ5gyVQJYEtmbcOPIQPUYFnUVIcrAuB7J58jrAK6+YxsLeDLJcxLWMZ7ttOWJaMpYFTK5hiR5OIuoJpzqBLNZr2I1B4wt7cKGWSM1ypVuPh+XzgjOQEGpZ9mVPmqJkzXJLtyKlN/8hXqY9BmK4xmfs5wwyqPOWeapSueVJyIHMEBSvMRo1KjOzcJzQqSlqY8oJQp7mBUr5RciwgHEZiNCQxKmTMlqSpIUNWPEXELaAZzmHsoHQO1h5aw4SHimeqXLl5ZYCeg336xgWyAJr5AoLHqTk1LaueHQRCoxM6QsmYoR6NASqhSorX0xbZnlP8A6iuPSmOvv6eMdFcBeE0uWbQZKo1rdilxs49wjWwovZnJ6rLkPxXcqxBSVKJG4fzgdEpuhi+ThpK2U4G8O8PppctRV6PfKG26neNdxjWhudixNme2FblUslKEpAZPxPEx2fMZIABvDbMkh8rvygYFGZ2Y7RAcg8ieyMLDoxNPpyi6gzwLOCFhl34cRDesplqLMVBWrQn+4lC2v5j4w1Ty87kuQFDoaiKpkkkhooyGHOI02QuCC/qIVzF3itHsSN8dNRmeoAVL3jZpmWtw2jLU5Y2DRoqaWTLAfW3lA5f1Can6TDEzWAv/ALia5r67RVT0mW20WTUspoVQuEWbjPpK2IHH9oNyaA8YBli9oYyZgs4uIxxQh4jZ3PpqrxAi0Smq4RVMd+Uao1ByGiTO1MwlCk6W/mFmDSD3t1ZvCdtHIv8AKGypJY9IUYTUtNU9rN6n+I3hYNTPc4kco7U+3lDGQO7311POAJdz74snztoUVvUoGTjbRV2i7Pd5OFTJWQoD8SVtMA0UOChwHtW4R58jEJNVj0innkiXKScqXsuapIWEq4AhhzZt49WkzWjIYj9msmZicmvlnKRNC5yNlFIJStPAlQS45vxfmUhahYsys9n6m7qCBoGHDZtIHUBrHVqfeK80EooRTtbSxIflEkhjrFOeJyWJ1gT3HA6l0UVdHmL6J3bV+UXLW8C1aiEeYfp9NBY7sVF+pC8CGFyEugQpQBcJ5G/rDCpkpZgA0L5SiL8YLnTfDB5L5DcT6cIMZ1uLKuXlNh/ESw+dldRPSIVE1yrlA9TPGYfLSKVTkKM8/JkGNuaxjVTjY8ovoi4dT9PhAMmmXNHhDje4HxglFOsDKR4g7tfXS8IyBQvEHct9OXZ+ZBqGTsRbUsfL5QFUYscr+1fh5QDPolmwLQPSUz5ndgfXnE/sgi7lx9U4aqh07GFgeA6Db5CBpGKKVZWj67xb3wTYANvu/WF85R7z8NJCQHUNQ3KMCj6hl2I2YVimDzZqCEFOYMQ6mB84+puxwyjPNmZm8WVmfcBxpDDDwAhySX2FouRVW0PrB+640IIwIdn+ZgaKSHG/GHtMsDXhA8zC0ytFhY5Bj6X+MRRNuYc5D7EiW07jrLZzeK5zKV5esdlz86ddI6uQbK0H16Qle7MY41QkZcsDofdFqZZfW0VIVfN5H5GL0Ke315wTGYoE7lcNEfEBcRJKSbDWK01BSSDqBcatGb8Qvj/VLEz3uND6QmqkNUFrZkgnq7PDVE5+UUrpCubKUNEk5uaWcf8AsAPMw5Dx2ZLlXmKEaS2a1uMDzF3iybMvA5MCizcz+BLTYPFcqtZUXiWVJa3GA6hAFywMUJR0ZFm5JTLGKp484qzF3iKWMWoTCaAlwJaVgGO04Oe8EZYmhQAJhLNKkTrc+XOBi1EsEMzvrCtVQoqeDZU5tWEDRURoYOxuRRMZwoXB9RxEDVVTrwirGa1HhUg+IEA8Cku4+cfLmhSFKSXtcQ4C6YiRsa5Ywev4gaVu54xLC8MVPU5UAhNi3tceg6mFqavwdX+MNaHEAJactuPNWhJ4xXkLIp499TzMCY8rj3Ou6+5qkyQlOVIDDh8+MVlaHIDE7neE8vEDM8IN4+kzcqja/wAuUeWUPmfRrlXwNRnMlQqRNYEBPiJPOz2HWDptQ36YFmVASb+R+UcOpr1YMW1NOpgGZ/P4QOupynT2f2hiawEbwgq6l1Mxuf4hyAtoiTPSbBmjkKSJYbRogJ6De3q0L6IKyAZh84MTIQ2/rAlQCYxWLAUJmpE8lIc63/j3wXJYa8IAkA76QSgRQRXUhU33DaOax6Q7++JCWD5juWLesZySGL+sM6RQXYOSODfGEuB2Y7GWFhYdNlJEvnFtNhB1VMAdrN83hfLWsrAUkgJc35aAwzRUbPAlT4hLkXyIZIwhrhdxyPweOVmBBaTdlMwItzuN4hLqtvfBIrwBCvmDcpvERR6iGTREOCGKbKJ0/mDpabfTny2EX1M0TG2bflEJafFy4Q6ye5LSrpZWmhzqYFouRgwcuS3peD6OVlBJFz9ARcu8AcrA0I1fSoRyYbitdKmWzEmFlfNCTo5jRqkoI0fzhZieHpUnwnIfd5w7DlHL5ST1Xp24HhUU0s5w/wBcoZoTCvDsJmJWStsje0DZ3sAOMOki0OzlQfiZP6JXK/MVITl5Uk6ttAn3OYtOYqCd8vwj7EqwJZPNz5XhbVY+dBoIQqsR8RLHdA1OdD+YWqoKPzEgA6EFx0PCFVdimZTA2iubjua2r7RTKp0q4gngW/iHogG3FSXJkZhxxmxPp098qeb/AC/eHGcIlHiRCeRTjObkta9z7oZEAC8MykUAIj06m2Y+dTNIqiJEs8UuYcYTMWpBUwy7cX3sNoRTJjS0Jb2XHvaHOE1H4XhDMSOu9/WKM36OvMnwD5/tHeFoD5nD6JB98GKXlLqsB6/WkIe8OYAWLb84YSKszUhEwG2jfV48rJ3c97DXGv8ACYbOxFJLgbe6Ap1S+otFM5bFm0itJzGMVAIWTKxh6KcKu7Dcb9LQJMowl1FyA7H/AFFiEnZRHPSDO8ASxLxxJWcAGiKjqfGQP9QcasCKJ8kJOZMCzSXO8PIDbEnBZNGDyaRamCXI+tTtF6qcy1AKcfPoYZzZoSkZAAnrr+8B1qSrKSdAWgRk5GvEw4gi35lInBJ6xXLrlS5mUBkt58jHUyw78IPlyQvUONuI845gK3MQm9QxFWFCxc2fjpFxVC6glhXsHKo2Y8X0hpR0E5KnUiwBu4Pud4BSAJ2RXLdHcMo0oUzqUDvo3wgibhD3SpxwP7iF6KkAl0ueMEy8aa7FuQt6wshwbWUK2Fl4vCpcrJZj5xbKSE3AAfc6jpFVNiHengIIDM0ASb3KFVSPidSZUCLGK1KIgGpp1t+GS/Bx8DFuE0MwDNON9k6gcydzG8QBd/t5g+6zPx4n+/icnziSyASd2+ZgdGGTVHMspSH0dy3C37w570bQFOnk6wS5CNAQMmBW25J/HiB161BmbICHHDh74WVWNFNhpBWMVeRGj5i0J5ksBlEDkP3inGoK2wkOd2VyEP8A5BMSq1LL6QuMoqg+bNBufhH0qle9wIqVuIkLrza7uV0tKBdngxCA+gESKdhHKdDa6/CJ3a9yvGoWhOYbqp9cyvjrAuN1uUADWLKiqTKWrNa7jiXD2jNdoMTzOpKVMBwNoYiFm5eIDMFTiO5QmaSlLbaw27N1pE/uyCcwKhwBF78AR8Ix1PXHuyHjb9lZXd05UoeOY45hA0Dc9fSKPUuFQj7i/S4icgP1DapShMC0L0PiSQ7jlDNNSkozpNwNHjM43WKH4afzFsEgbc3+tIpWmZIQe78bapJN+YJdjyjza5UJ6g+IJjmVUzAvxXB84Y08om7AGMVQdo+8sCUqGqVajpxg6ox8jQnpDGxnxFBh5mtnSgLZr9YpmSmDPGPl43xV74KVjpIt6xhxsIQdTuNKuqVKAu4MfS+0SSA8KKutMxLcPnaAe5OwLQxMYYbmFyp1HdPmIHi9kvlGn+4sViD24aQHSTCgs/nxhxhVEkKKzdjY/NoSKW7nPbVUoQSPa/aCEVYGkEYtJC3/AKgLH5QjSkiDWnEU94zqO5JGcEaEu/A7g8jDqTUHSMgmYUh+J6w1GKAZBbMpvU8IDgSahNk4jlGtckqHhHiLecHopghITv8AOAk1+UWPU8YGm420LPJhQjUONCXPZh5XlLtlgsTSBt84Rpx97KblBE7GAJZzA3B03tzjOJ6qH7ibIM0FHlICmTmbzA1aLJi9oxGG41lZy4Gp3jTSK5KwGVeMy4mRtwvTeqTKmtGEzyQkwLL0vF6syrbcYrKIAHUey7iLtRUMmWHFztCZGZUH49SL70M5SBbqdfhBsnCghDlQ6NF6sqYxPIyY3y5m11FQo947ma0FLzLfKkkDUsdYrmUSgAoAl+H1747lfczhX6RBZq2vpFP/AFG5aGAwYm6yQeCduAJixODSwHI9XjuSAbnDHkJ+otpZxWsrLWDO19bsdoz2MV5UpV21A6aCHuMTu7SruykBjbR+kYudVNfS8NxAE3MexqK6PC5i5okjU77Zd1dBGxqZvdzEyw/dtlRxJHz3gjs9hykyzNVYzGyjfKNDyBLlukcxRCnQUlst9OsIzOXOvEtwIqij5i5dAuVUGfMUkgJZEsXU5tmWdBZ2AfWPqeqUtTk7xKa+484hLlsOcLW73HMRVCSxLBEzBnT4Zgu4+TbwrFUpDiaFE/1AD3j5xoaZZsYurJKVJuA53h4etNJSl7WZX7qJozp246v0gmkkFIAUQ5NoopZndz2V7KjlPK9j5RpV4aLksQGYvqeDbQ1m46PUUqhvkO5RSjKbj1huieltoRz6q97RUKyEFSZQHHmcw6cqbMCePu5xsqeVlDB2EIqHDES52ZKvCRZOrPzh2lZdh7R+EIYg9QdjRhE6XmvZhvCCpGVRGpjSzDbrCqswuYqanLLUoqTsLeugF43E1dwsqX1Au48LaGPpae6X3ju6QGO3FusX1VBOln8SWpKXAezeV7w5wySgyXWlCnfUB2011EM9zjvuKbBz10RFE6vGV31gObU7vb3Rdj+B5AFywcm41y8PKAKCVLUci8pNix1u7hvKGrxK8hJXV1biYzwibLWnvHSq7DcBjBUhK5jhjYqF7WBLEcQ0cwrBEIWVtl4AOB5DSHyWa129fKEO4B1KcWMsu9f8xLKw4IDqSHZiRbo8QRIUkjul+E7HQdOEP0BK9Dfd/mIBOEX8GmpD242ghmu7gN6XoqP9u5VRY0QSlbpUOBsRxgpXaPYBydyIExHs4JoSQsoWBrqfMGKMPwJaC82YFtoAG9b/AAhTDE3yB/aU4vfT4ka+/wDuO6clTqUW66dI7VU4BGoe9rj+I7SS3upzy2iyqnBLEnkAGbyhPKjKvbBWzO97lGoIioLzlw+XfYGBFzjNUyQW3iNYchAfwv7+EaBBZrH4hs2YB/H7wpxSvSkNyj6fiqEC1+sYztBjBIWomKMWMkyXPk1Q7gHaLGsymET7G4YKqcSt+5leJX9yv0ofZ7ktdhzjKTphdzePSezg+70UtLEKW8wj/LR/+0JinIeK0sVhXfJo+rahPQDQchtC+ekHzEASlmYtjoNY7iNZe1mibhWo0PezKawW90KJdSEqIO+kHTqonXSAZ9LnNheCqowNcOp54Ad7RajFUB8wNoU01jlXvwjtSkJs7QRAPcHY6gGNTEqWD+pVvXjGvmuEoR/aGPG28ee4knOu3FvlGrRNmhIClZgNOPrBtsARafEkwr/p+Y+IsI+VhKP7vWL8OUonxs0OU01oAuV1GBQ25RR4RPUoKUhKRs5DtzAe/wC0aOXQJBdRvyjK0mMqAIzG2l4cYfiud85ESOG8xmNkj2SUIDhIPEkA+8xMYjnBynThCeuqHDCw4QPKqyAwsID2yRcP3wp4wTtDiOZhdkl22c29wf1gWhxIpLgxayRMTmAUkqNlX4nQ6w4pZSlKAlhCHNywFt9B8IcGCLVRLBsr6MhT1pU51H6t9eMZms7OlFUpSQFIKkTAQQwALtfgR6RpMTplJchWYMz6OTq46M0VSFujKQbbcb8IxMpWyohPhVhxY+e5bLnaPfnFxrAmwuT9eUD0oCgq2XYbO2p+USl0APtKAHBJd+pMcCCNwCCpoT6UAqYzkOLtpyhvJZKWSGI1/fnAsqnlizecTRVp9liTts/z84FzcbiUKZ1Ml3JIEdlUQBze94vly8w8VrbbfXGA62YiVfMT/b+8L5eJTwoWYVU1FmS2sL62aCli4u4I1BfnqIU1faJQuGHAM/rAxrpk5JIBcHmB05wxUPcS+SzUehKkFUwMSf0jhy5xyTXIWCGBJFxtCrD8YUg5Vj65QcQhQUsMNH/kRvGu4PK+oox5KUIJSCH1DuwjzzGq06AuH9WvHoWLrUEHMAtBBBIG2umseRVU0qNnIHnrFWM0JKy20n3zk3tHsEuQChKTcpSlL9ABHk3ZyShdXJTMLJCgSOLeIJbmQBHqBrwlTjeMaz1GGlE7TywnMeBiqdLSXdv5ixJKzmIyp+J+rwCQLuY6LFDUoTclIgjuVMziK6vEWBy6tq14BmTlEawVEzbqcrZ6EAixPGFCppUXjtaL3gekp5qj7LAHe23CFsaj1XkLlFQkpZRtfeNqmlzF9QfhyjE4tTkzAgHxKIAHMsA8a/BJXcp7pyQkWf3/ALw8jURcMVhxRcaQdLqSAPEYGVWPZQLcYguYAbAtAGz3O0Oompp5KEq3Zj1FjB1POPrCvD/y/MwwkaiHUCJBZB1NVTzypIJgmlw8zASCARsbP57QDTewIZYR7SukRMeKmpaqh8gDeYLNomUEqTqbeXMfV4eSZPdpYDQbaDkOUB02v/k+aYYHQ9ImZuZFy5MYx2BKsmYMfXX3QnrqoUxBAUpJNzd08m3EPJG8KMd/LVBzF8Qsz0z0pIIY3fk3viidhy28GVTai4Ycf4gHst/x5f8AiI0dP+WfOM5Fepi4xk7g1PRukA3A8v5iXckqGXQQYnQdP2iqm9pUATcaqAUJCrmFFr3D8oymMVTs5a8avEN/raMJjesNxDcDMa1FC61U2cEI0CmPQbmNelIkpDlwY83wv/kH/IfGNrjG3SGkWak4erhNQgTLgsniP1Hh0EVGpysg6GLJX5EnofnANfqnqY0fUw/cNmrYF9BofdCGkwiTLmqWEsZhd+Fg4HAb+ZhzUflevxhVVaJ/y+Ud4hiAVHZ6TKmd8EuoqCgXsCAX8Ol9YNp3WfCfPhxiGJewOo+BiGF+0YJCbgZOhH1XUEIvCRaiTrDmu9hMI5m8MTqJbucA8QGrmO1AAIH0I+pfbEcqdYKb1F8+cQbBz0eKwmaAVLBHHaHdFr5xX2o/KPlCwPnHsaSZOjJnVaNfCcxb+2497Ru56f1aEXjDdkf+RM/wP/0mNpU7Q8ydtCoamvGQFgXhZNqbmOUn5Q8/iYqjVQbiy5M//9k="/>
          <p:cNvSpPr>
            <a:spLocks noChangeAspect="1" noChangeArrowheads="1"/>
          </p:cNvSpPr>
          <p:nvPr/>
        </p:nvSpPr>
        <p:spPr bwMode="auto">
          <a:xfrm>
            <a:off x="76200" y="-925513"/>
            <a:ext cx="2390775" cy="19145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432" name="AutoShape 8" descr="data:image/jpg;base64,/9j/4AAQSkZJRgABAQAAAQABAAD/2wCEAAkGBhQSERUUExQUFRUWGBwaGRgYGBoXGhoYHBgYFxgYGBcXHCYeGB0jHBoXHy8gJCcpLCwsFx4xNTAqNSYrLCkBCQoKDgwOGg8PGiwkHyQqLCwsLCwsLCwvLCwsLCwsLCwsLCwsLCwsLCwsLCwsLCwsLCwsLCwsLCwsLCwsLCwsLP/AABEIAMkA+wMBIgACEQEDEQH/xAAcAAACAwEBAQEAAAAAAAAAAAAEBQIDBgEHAAj/xAA9EAABAgQEAwUFBwQBBQEAAAABAhEAAwQhBRIxQVFhcQYTIoGRMqGxwfAHFCMzQtHhUmJy8TQVgoOisiT/xAAaAQADAQEBAQAAAAAAAAAAAAACAwQBAAUG/8QALBEAAgICAgEEAQMDBQAAAAAAAQIAEQMhEjFBBBMiUWEygbFCcfAFkcHR4f/aAAwDAQACEQMRAD8AI7VU5QmYkkDw3INmJsYw0qZmmkDh8GjZ9v6hlFi7oTbj4jt5RiKNOVb7/LX5R7Xp/wBM8H1NA/tNvg7JKCRoWtrwh/VzPw3Ygh7Rl8DmuUk8X9LxpKuotc2PGFepHym+jOpisRqhMlzZZsuWcyXYuLKS/O+vIwN2XnrXNBUwyi+XTq3Roo7Tycs9K/6/Bq4sMw6HWCuxDKmE6W+Bb9oiJ8T1eIqxNF2lRnl5hqgpX6G49HhImc++pd+R3jYYhThaGG/1rGPRgazPyZsqSTmG5B2Sf0uPO8OXJwuSnF7gH4mkwxKUyEkO6hmcm5fe/JvIQF93CkkDf4QbiU8BgGfQDhFMtYF+V45VsTmajA8BkNLVdwVFidWFr+YMRxOU6wNgL9SY7QVBEkkAXUWHMq/cE+cVz1FKXXqVC8GuhBYfKA1lOd+HD3xl6hJCVLuTf4xqcSxQJAABUeUI1jNLWSli5cHjmMCxux+IarQH94m7NO819C3q8bukoe6l5h7Sg0Zfs9hpzZyNVO2w4fXONkmWopdRctC8QIG43MQTY8ReQrK/xjOY5QlZC2u4DjWH9fiKUeEm8KcUU6UsWvpcm3TSCyCxBxaMcYJL9hJ0CdeZ4wXiAYkawLh0/IU5jsL6PBFROCyCGI098GvUW/cf4KoSqU93+bMBGa1uAHDieMZuRjC/1nxh819TowvrA2Odp10qpaZaBM7zQKOjWYNxcQpopffzFzVulSy5SDYOwIETsaahKVA4Weo4w+vqRnlpP4ZLXUXykkkD19PKN32GwcljMDpT7Kdv9N8YW0dKmVTupLEAn9njaYfNCJKQk6AB2PC584HiQJnuAm/EKqyUrsbAMAPrygKoWTpwgh33cQJVTTsC0Gq1E5Gs34i2YCS0cpw2sFgOdDFiKcQ4tqSjHuTlB9DBstZd2iuTKA0i+XM2aEsblKLxMvHpEe7TxiBVu7DhAxqhsC0BUeSB3MF9oFLpMa6UhI81A35ax59LJC7liHf4R6Z9oN6acW0Q/pHlWHSVzXyAqYOekejgYBdzz8yct/tNrhH6epjSTZboGYuPhGTwuoaWkbgfOH8qqCk6jo0HmXkJNhbg0QfaBQKRJKyXSFJUNHBBGnlCvsJiyVzWGuh5841vaBp9NMADun2d3HKML2PShEzOHd9PrhHlOCCJ7uMhknq0xWXzEK6ORmnKOrXhtlzp6hwYUfeO7mTSr+l0niW4gctIYeohdkwCpUZk1SkglCDlzMWf/KCwjwnpE8MmH7t3ZmFAJcDKGLkgkkXuQR6R0rASekOU9iJZemgOFrKk5VH2FKbo5L+TtAVYnM5USU5m91iPreLxUBDi5JGg48eW0L6vMogpSXzabNzMYb4xgrlCZuHhRtYuPT+IXYvTZHSi2ZveWJ6w3CdH1b0MLUTM1QrPolm58zGhYJb6hcql7mQnnb3WirDccHfCUpgGyudzqIW9qsaImJQlTbp4OHBgCfQ9+oKl+IrYpdwUKDA6cNfIwgvWhKVxWLPUbdpMLad3j2VbzgCqlHMnXZvL+Ie1iiciZhDpIu1ipucK8XKu8lkAMbdAbPB3cCqhVTOGXnYebW98EUlN4ZaRqT/Jf0hFUVQCi7lylur/ACjcYHhyiQsMydz/AFEbeUFdQCB5nnvaBE1FSnvincpKf6S4AHpGs7LYaEqLJZOvmYQ9r8GmTqkqCnZWTKzMAdm8/WNN2cpDJlBAJLak6wjGDy3HZmHDU1dNTd8tEv8AT7Sj/aLt5lh5xpZ5/SE2G3OA+zUoBCpqgLslL6ltW5P8ItWtWZ4cF5GRO/BR+ZfTZbnTjA9VUg6Fxwi+fLZBPGFs4Mlh5847jZuaXKrUkqcTvaLJM/aKZEpwGHkPlF8mTBEDqAGawZciYXt74uBJjgltE1TAkXhfiNF3uDKknUmAJuKgEsR6RzEKsKcBw+5hMsB94ciX3EPk4mlnO2Ux5FQm5Jllhx8JjG/Zstu80Y5Q27sr3Xjd9o0Ays6S5DOOI/j5x572GSEFbaiYU+SbC3mY3GOS1DyGhf5EKx2UqROLsynUGsGJ0bZosw/EW6Rqe0HZ4VMphaYLoPPgeRjDUkpQJQoMpJIIOzFiIqxOHWvqR5sZVuQ8zYTpiFIzJLk3v090eXy67u6xSQGSV3B4nfz+cehYTIzhQPCw4tGTr8GH3p8pcW1KS7WjzfUjiZ63o25LPQcJqnSA+kTxajzpSlNyVBvfCOiCky0EJdgN7niG0eNB2drkzllTeyAU+bgq+XmY5GsXByLxjFWDSky0IKcxSkZi5DqLlXiDFnJaA0YZLzeJBymwAUWazHk3UwynzXJ2FoihGaO4nuK90dRFW9j1+KZKUJidQk2WA1+SvJjyhIlTJj0aV4RGV7TYOcqp8pJLXUgC/NQA23PrDUevi0wgMeQmfqKpKQSqzXjNUOIArzKPtK+JhXi/aAKJS9n+r8I5QpKlJH6defIxrPWhGLivZjHFh3kweCySSDZw7PAFZM7sskkFKiQxINw/kdY1CKV2MZ/HsPIXnGzP0u8Tvj8yjFl3RllTiyp1KUZ1LWC7kXBSMwvsWfrF2D9oEzu6SsMrTrzHnH2AyErlLRvfq/GMiE93MILuFWUNRwI90KViJQVVtVNdiFJ/+mUndSsovqSwHxj1vCZAlycv9O/E7mPNOytKudiKFzLiTLK2axJdKVdXJP8A2xvcQrcksgecP7Ekc0QPxMGrEFComqDkGarKBqL8esaXCwpfdoALqNx8frlGRp5WSaFKU4JJFuLmPTOwlAVAzyGTdKfgo/KCQULi8jAmhNNoANAAwHARdSyrXAj5cu0dFhpB+NSW7ezK6kPbhA3cP9awRMO20QWoaP0ECYYIJ3OU8npbhFiU30EQE9KXIvA83FGdg0cASdQiyqKJhNVUBAuzwlq8QL/OKampKnd4Xd/eKMWH7kWb1FnUJXNUem8UCoiUqUSblouMj+2DIC6nAswuW4wAqUtht8Lx5/glIZc9d/bWVjz066Rv11LlttP3jCKnq71KUjMULKbXJ8WUANrf4wrGeJ3HuC6GvxPRKZWZIL6gfCMx2q7PkLE+UFKKiywAVbMFW6AHyjU4ZhE0JT3qcn9rgltf0u3CHijkFrNo3DeJ1y8GtZScXMENqefYP2WqjlWEZb2ClBJ6kHQRHH6JdLO72ZJcL1NjcC7EOFDS0b6fWFmGp3gXvFF0m4VZjdxzBjMjNk2YWEpi0LMw8quBkqdLBTgJ4O4H7w27HUyRLUoF9EsNsodv/YekM8R7JS5skoH4amISpI0Js+UljwgTsdgMyjlKlTcpPeKUFByCClLG99tDwjsdBfzMzGzrqMJsu5gZVX3ZGni9zQfM35vAE+kCpZBALfVvKG3qRgbh8uoB4u2kGU4baE1NJI0JANudocSDlF/f/MAaMctgzy37Ufs5SE/eqWWbq/FQgOALnOlI9kPqNBY2vGU7NJBWDyYb7R+g5U9y/CMN2w7LIC/vElIST+aEsAbWWBsX1468YCtyoOCtTNq0ihWErnnu5aSpa7BI1L/XlB2HSVTFCWkOpRYAbmPUOy3ZtFEklwuar2lbJH9CN2578oaxoVFKLNxd2W+yKmkUyU1A7yeR45iVKSAeCGIDDiRe/SEfbT7CZE5KplJMXLnAEhCzmQosLZj4kO2txHpIrC8Rf3xIQfMtVwRYniXYiZkkrXMlqRMzGWp3H5dmD6MSp+YPCIYljIWlTEh43nbvDyFBQHhWCCf7t+hOvO8eb0nY6oqFZZaWY+0o5UZXYOprkkaBzFQ/SJI22Mu7PYH97nS5anuXURrlGvSwMe309GiWhKEJCUpDADQAQl7F/Z0iiaYuaZk4pIJDBAdnCQznqfSNYukHH1hTOLjhjPGKpvSK1KYWg6bIB/UPSAqmiUzpZTbDX0hysp1InRlsgQZc7yaAJk5yyTeOT5pgRQO1vrjFK4557Z5e5fQvuY4mlmTVZQHPLTzMG4NhZmE5z4Brz5A/OHyJoQMqEgJGw+rwnJk4Gh3LMOD3ByY0JkKqjVLLLBHPY9DvAv3JILvaNXUTQrwqAIOoIf8A1CDFZPdkBOitLe4xuPKTqZmwBRY2INNSLEENFRBOhEUVE+2m/QRxCpjfpEP4RHMSmmU5BJvAvYXCEpq6qaoE9zNKJb6Al15hxLLSH2jiVEEM8a6hQEyxo5OZXMnc8TpEuYXUrxNxBjCQsNw5mJkhQJihEt7g3G8TUsBLceGkT/1UJVZ42YLMnEX1LsB845KJAcxBV1P6dItyv0hxAqSBjy1LpUwpGusWvmDecU928Vy0EEEcY7iCLnc2DVAqqcwIgOirMzgDTU7dYcYhTv4vI/vCKTRplzCB+q43vuI09TloGjDBUsRqBx/mCU1QUQ5gyVQJYEtmbcOPIQPUYFnUVIcrAuB7J58jrAK6+YxsLeDLJcxLWMZ7ttOWJaMpYFTK5hiR5OIuoJpzqBLNZr2I1B4wt7cKGWSM1ypVuPh+XzgjOQEGpZ9mVPmqJkzXJLtyKlN/8hXqY9BmK4xmfs5wwyqPOWeapSueVJyIHMEBSvMRo1KjOzcJzQqSlqY8oJQp7mBUr5RciwgHEZiNCQxKmTMlqSpIUNWPEXELaAZzmHsoHQO1h5aw4SHimeqXLl5ZYCeg336xgWyAJr5AoLHqTk1LaueHQRCoxM6QsmYoR6NASqhSorX0xbZnlP8A6iuPSmOvv6eMdFcBeE0uWbQZKo1rdilxs49wjWwovZnJ6rLkPxXcqxBSVKJG4fzgdEpuhi+ThpK2U4G8O8PppctRV6PfKG26neNdxjWhudixNme2FblUslKEpAZPxPEx2fMZIABvDbMkh8rvygYFGZ2Y7RAcg8ieyMLDoxNPpyi6gzwLOCFhl34cRDesplqLMVBWrQn+4lC2v5j4w1Ty87kuQFDoaiKpkkkhooyGHOI02QuCC/qIVzF3itHsSN8dNRmeoAVL3jZpmWtw2jLU5Y2DRoqaWTLAfW3lA5f1Can6TDEzWAv/ALia5r67RVT0mW20WTUspoVQuEWbjPpK2IHH9oNyaA8YBli9oYyZgs4uIxxQh4jZ3PpqrxAi0Smq4RVMd+Uao1ByGiTO1MwlCk6W/mFmDSD3t1ZvCdtHIv8AKGypJY9IUYTUtNU9rN6n+I3hYNTPc4kco7U+3lDGQO7311POAJdz74snztoUVvUoGTjbRV2i7Pd5OFTJWQoD8SVtMA0UOChwHtW4R58jEJNVj0innkiXKScqXsuapIWEq4AhhzZt49WkzWjIYj9msmZicmvlnKRNC5yNlFIJStPAlQS45vxfmUhahYsys9n6m7qCBoGHDZtIHUBrHVqfeK80EooRTtbSxIflEkhjrFOeJyWJ1gT3HA6l0UVdHmL6J3bV+UXLW8C1aiEeYfp9NBY7sVF+pC8CGFyEugQpQBcJ5G/rDCpkpZgA0L5SiL8YLnTfDB5L5DcT6cIMZ1uLKuXlNh/ESw+dldRPSIVE1yrlA9TPGYfLSKVTkKM8/JkGNuaxjVTjY8ovoi4dT9PhAMmmXNHhDje4HxglFOsDKR4g7tfXS8IyBQvEHct9OXZ+ZBqGTsRbUsfL5QFUYscr+1fh5QDPolmwLQPSUz5ndgfXnE/sgi7lx9U4aqh07GFgeA6Db5CBpGKKVZWj67xb3wTYANvu/WF85R7z8NJCQHUNQ3KMCj6hl2I2YVimDzZqCEFOYMQ6mB84+puxwyjPNmZm8WVmfcBxpDDDwAhySX2FouRVW0PrB+640IIwIdn+ZgaKSHG/GHtMsDXhA8zC0ytFhY5Bj6X+MRRNuYc5D7EiW07jrLZzeK5zKV5esdlz86ddI6uQbK0H16Qle7MY41QkZcsDofdFqZZfW0VIVfN5H5GL0Ke315wTGYoE7lcNEfEBcRJKSbDWK01BSSDqBcatGb8Qvj/VLEz3uND6QmqkNUFrZkgnq7PDVE5+UUrpCubKUNEk5uaWcf8AsAPMw5Dx2ZLlXmKEaS2a1uMDzF3iybMvA5MCizcz+BLTYPFcqtZUXiWVJa3GA6hAFywMUJR0ZFm5JTLGKp484qzF3iKWMWoTCaAlwJaVgGO04Oe8EZYmhQAJhLNKkTrc+XOBi1EsEMzvrCtVQoqeDZU5tWEDRURoYOxuRRMZwoXB9RxEDVVTrwirGa1HhUg+IEA8Cku4+cfLmhSFKSXtcQ4C6YiRsa5Ywev4gaVu54xLC8MVPU5UAhNi3tceg6mFqavwdX+MNaHEAJactuPNWhJ4xXkLIp499TzMCY8rj3Ou6+5qkyQlOVIDDh8+MVlaHIDE7neE8vEDM8IN4+kzcqja/wAuUeWUPmfRrlXwNRnMlQqRNYEBPiJPOz2HWDptQ36YFmVASb+R+UcOpr1YMW1NOpgGZ/P4QOupynT2f2hiawEbwgq6l1Mxuf4hyAtoiTPSbBmjkKSJYbRogJ6De3q0L6IKyAZh84MTIQ2/rAlQCYxWLAUJmpE8lIc63/j3wXJYa8IAkA76QSgRQRXUhU33DaOax6Q7++JCWD5juWLesZySGL+sM6RQXYOSODfGEuB2Y7GWFhYdNlJEvnFtNhB1VMAdrN83hfLWsrAUkgJc35aAwzRUbPAlT4hLkXyIZIwhrhdxyPweOVmBBaTdlMwItzuN4hLqtvfBIrwBCvmDcpvERR6iGTREOCGKbKJ0/mDpabfTny2EX1M0TG2bflEJafFy4Q6ye5LSrpZWmhzqYFouRgwcuS3peD6OVlBJFz9ARcu8AcrA0I1fSoRyYbitdKmWzEmFlfNCTo5jRqkoI0fzhZieHpUnwnIfd5w7DlHL5ST1Xp24HhUU0s5w/wBcoZoTCvDsJmJWStsje0DZ3sAOMOki0OzlQfiZP6JXK/MVITl5Uk6ttAn3OYtOYqCd8vwj7EqwJZPNz5XhbVY+dBoIQqsR8RLHdA1OdD+YWqoKPzEgA6EFx0PCFVdimZTA2iubjua2r7RTKp0q4gngW/iHogG3FSXJkZhxxmxPp098qeb/AC/eHGcIlHiRCeRTjObkta9z7oZEAC8MykUAIj06m2Y+dTNIqiJEs8UuYcYTMWpBUwy7cX3sNoRTJjS0Jb2XHvaHOE1H4XhDMSOu9/WKM36OvMnwD5/tHeFoD5nD6JB98GKXlLqsB6/WkIe8OYAWLb84YSKszUhEwG2jfV48rJ3c97DXGv8ACYbOxFJLgbe6Ap1S+otFM5bFm0itJzGMVAIWTKxh6KcKu7Dcb9LQJMowl1FyA7H/AFFiEnZRHPSDO8ASxLxxJWcAGiKjqfGQP9QcasCKJ8kJOZMCzSXO8PIDbEnBZNGDyaRamCXI+tTtF6qcy1AKcfPoYZzZoSkZAAnrr+8B1qSrKSdAWgRk5GvEw4gi35lInBJ6xXLrlS5mUBkt58jHUyw78IPlyQvUONuI845gK3MQm9QxFWFCxc2fjpFxVC6glhXsHKo2Y8X0hpR0E5KnUiwBu4Pud4BSAJ2RXLdHcMo0oUzqUDvo3wgibhD3SpxwP7iF6KkAl0ueMEy8aa7FuQt6wshwbWUK2Fl4vCpcrJZj5xbKSE3AAfc6jpFVNiHengIIDM0ASb3KFVSPidSZUCLGK1KIgGpp1t+GS/Bx8DFuE0MwDNON9k6gcydzG8QBd/t5g+6zPx4n+/icnziSyASd2+ZgdGGTVHMspSH0dy3C37w570bQFOnk6wS5CNAQMmBW25J/HiB161BmbICHHDh74WVWNFNhpBWMVeRGj5i0J5ksBlEDkP3inGoK2wkOd2VyEP8A5BMSq1LL6QuMoqg+bNBufhH0qle9wIqVuIkLrza7uV0tKBdngxCA+gESKdhHKdDa6/CJ3a9yvGoWhOYbqp9cyvjrAuN1uUADWLKiqTKWrNa7jiXD2jNdoMTzOpKVMBwNoYiFm5eIDMFTiO5QmaSlLbaw27N1pE/uyCcwKhwBF78AR8Ix1PXHuyHjb9lZXd05UoeOY45hA0Dc9fSKPUuFQj7i/S4icgP1DapShMC0L0PiSQ7jlDNNSkozpNwNHjM43WKH4afzFsEgbc3+tIpWmZIQe78bapJN+YJdjyjza5UJ6g+IJjmVUzAvxXB84Y08om7AGMVQdo+8sCUqGqVajpxg6ox8jQnpDGxnxFBh5mtnSgLZr9YpmSmDPGPl43xV74KVjpIt6xhxsIQdTuNKuqVKAu4MfS+0SSA8KKutMxLcPnaAe5OwLQxMYYbmFyp1HdPmIHi9kvlGn+4sViD24aQHSTCgs/nxhxhVEkKKzdjY/NoSKW7nPbVUoQSPa/aCEVYGkEYtJC3/AKgLH5QjSkiDWnEU94zqO5JGcEaEu/A7g8jDqTUHSMgmYUh+J6w1GKAZBbMpvU8IDgSahNk4jlGtckqHhHiLecHopghITv8AOAk1+UWPU8YGm420LPJhQjUONCXPZh5XlLtlgsTSBt84Rpx97KblBE7GAJZzA3B03tzjOJ6qH7ibIM0FHlICmTmbzA1aLJi9oxGG41lZy4Gp3jTSK5KwGVeMy4mRtwvTeqTKmtGEzyQkwLL0vF6syrbcYrKIAHUey7iLtRUMmWHFztCZGZUH49SL70M5SBbqdfhBsnCghDlQ6NF6sqYxPIyY3y5m11FQo947ma0FLzLfKkkDUsdYrmUSgAoAl+H1747lfczhX6RBZq2vpFP/AFG5aGAwYm6yQeCduAJixODSwHI9XjuSAbnDHkJ+otpZxWsrLWDO19bsdoz2MV5UpV21A6aCHuMTu7SruykBjbR+kYudVNfS8NxAE3MexqK6PC5i5okjU77Zd1dBGxqZvdzEyw/dtlRxJHz3gjs9hykyzNVYzGyjfKNDyBLlukcxRCnQUlst9OsIzOXOvEtwIqij5i5dAuVUGfMUkgJZEsXU5tmWdBZ2AfWPqeqUtTk7xKa+484hLlsOcLW73HMRVCSxLBEzBnT4Zgu4+TbwrFUpDiaFE/1AD3j5xoaZZsYurJKVJuA53h4etNJSl7WZX7qJozp246v0gmkkFIAUQ5NoopZndz2V7KjlPK9j5RpV4aLksQGYvqeDbQ1m46PUUqhvkO5RSjKbj1huieltoRz6q97RUKyEFSZQHHmcw6cqbMCePu5xsqeVlDB2EIqHDES52ZKvCRZOrPzh2lZdh7R+EIYg9QdjRhE6XmvZhvCCpGVRGpjSzDbrCqswuYqanLLUoqTsLeugF43E1dwsqX1Au48LaGPpae6X3ju6QGO3FusX1VBOln8SWpKXAezeV7w5wySgyXWlCnfUB2011EM9zjvuKbBz10RFE6vGV31gObU7vb3Rdj+B5AFywcm41y8PKAKCVLUci8pNix1u7hvKGrxK8hJXV1biYzwibLWnvHSq7DcBjBUhK5jhjYqF7WBLEcQ0cwrBEIWVtl4AOB5DSHyWa129fKEO4B1KcWMsu9f8xLKw4IDqSHZiRbo8QRIUkjul+E7HQdOEP0BK9Dfd/mIBOEX8GmpD242ghmu7gN6XoqP9u5VRY0QSlbpUOBsRxgpXaPYBydyIExHs4JoSQsoWBrqfMGKMPwJaC82YFtoAG9b/AAhTDE3yB/aU4vfT4ka+/wDuO6clTqUW66dI7VU4BGoe9rj+I7SS3upzy2iyqnBLEnkAGbyhPKjKvbBWzO97lGoIioLzlw+XfYGBFzjNUyQW3iNYchAfwv7+EaBBZrH4hs2YB/H7wpxSvSkNyj6fiqEC1+sYztBjBIWomKMWMkyXPk1Q7gHaLGsymET7G4YKqcSt+5leJX9yv0ofZ7ktdhzjKTphdzePSezg+70UtLEKW8wj/LR/+0JinIeK0sVhXfJo+rahPQDQchtC+ekHzEASlmYtjoNY7iNZe1mibhWo0PezKawW90KJdSEqIO+kHTqonXSAZ9LnNheCqowNcOp54Ad7RajFUB8wNoU01jlXvwjtSkJs7QRAPcHY6gGNTEqWD+pVvXjGvmuEoR/aGPG28ee4knOu3FvlGrRNmhIClZgNOPrBtsARafEkwr/p+Y+IsI+VhKP7vWL8OUonxs0OU01oAuV1GBQ25RR4RPUoKUhKRs5DtzAe/wC0aOXQJBdRvyjK0mMqAIzG2l4cYfiud85ESOG8xmNkj2SUIDhIPEkA+8xMYjnBynThCeuqHDCw4QPKqyAwsID2yRcP3wp4wTtDiOZhdkl22c29wf1gWhxIpLgxayRMTmAUkqNlX4nQ6w4pZSlKAlhCHNywFt9B8IcGCLVRLBsr6MhT1pU51H6t9eMZms7OlFUpSQFIKkTAQQwALtfgR6RpMTplJchWYMz6OTq46M0VSFujKQbbcb8IxMpWyohPhVhxY+e5bLnaPfnFxrAmwuT9eUD0oCgq2XYbO2p+USl0APtKAHBJd+pMcCCNwCCpoT6UAqYzkOLtpyhvJZKWSGI1/fnAsqnlizecTRVp9liTts/z84FzcbiUKZ1Ml3JIEdlUQBze94vly8w8VrbbfXGA62YiVfMT/b+8L5eJTwoWYVU1FmS2sL62aCli4u4I1BfnqIU1faJQuGHAM/rAxrpk5JIBcHmB05wxUPcS+SzUehKkFUwMSf0jhy5xyTXIWCGBJFxtCrD8YUg5Vj65QcQhQUsMNH/kRvGu4PK+oox5KUIJSCH1DuwjzzGq06AuH9WvHoWLrUEHMAtBBBIG2umseRVU0qNnIHnrFWM0JKy20n3zk3tHsEuQChKTcpSlL9ABHk3ZyShdXJTMLJCgSOLeIJbmQBHqBrwlTjeMaz1GGlE7TywnMeBiqdLSXdv5ixJKzmIyp+J+rwCQLuY6LFDUoTclIgjuVMziK6vEWBy6tq14BmTlEawVEzbqcrZ6EAixPGFCppUXjtaL3gekp5qj7LAHe23CFsaj1XkLlFQkpZRtfeNqmlzF9QfhyjE4tTkzAgHxKIAHMsA8a/BJXcp7pyQkWf3/ALw8jURcMVhxRcaQdLqSAPEYGVWPZQLcYguYAbAtAGz3O0Oompp5KEq3Zj1FjB1POPrCvD/y/MwwkaiHUCJBZB1NVTzypIJgmlw8zASCARsbP57QDTewIZYR7SukRMeKmpaqh8gDeYLNomUEqTqbeXMfV4eSZPdpYDQbaDkOUB02v/k+aYYHQ9ImZuZFy5MYx2BKsmYMfXX3QnrqoUxBAUpJNzd08m3EPJG8KMd/LVBzF8Qsz0z0pIIY3fk3viidhy28GVTai4Ycf4gHst/x5f8AiI0dP+WfOM5Fepi4xk7g1PRukA3A8v5iXckqGXQQYnQdP2iqm9pUATcaqAUJCrmFFr3D8oymMVTs5a8avEN/raMJjesNxDcDMa1FC61U2cEI0CmPQbmNelIkpDlwY83wv/kH/IfGNrjG3SGkWak4erhNQgTLgsniP1Hh0EVGpysg6GLJX5EnofnANfqnqY0fUw/cNmrYF9BofdCGkwiTLmqWEsZhd+Fg4HAb+ZhzUflevxhVVaJ/y+Ud4hiAVHZ6TKmd8EuoqCgXsCAX8Ol9YNp3WfCfPhxiGJewOo+BiGF+0YJCbgZOhH1XUEIvCRaiTrDmu9hMI5m8MTqJbucA8QGrmO1AAIH0I+pfbEcqdYKb1F8+cQbBz0eKwmaAVLBHHaHdFr5xX2o/KPlCwPnHsaSZOjJnVaNfCcxb+2497Ru56f1aEXjDdkf+RM/wP/0mNpU7Q8ydtCoamvGQFgXhZNqbmOUn5Q8/iYqjVQbiy5M//9k="/>
          <p:cNvSpPr>
            <a:spLocks noChangeAspect="1" noChangeArrowheads="1"/>
          </p:cNvSpPr>
          <p:nvPr/>
        </p:nvSpPr>
        <p:spPr bwMode="auto">
          <a:xfrm>
            <a:off x="76200" y="-925513"/>
            <a:ext cx="2390775" cy="19145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434" name="AutoShape 10" descr="data:image/jpg;base64,/9j/4AAQSkZJRgABAQAAAQABAAD/2wCEAAkGBhQSERUUExQVFRQWGBgaGBgYGB4ZHBwYGhgdGBwaHSAcHCYgHB0kGhwaHy8hJCcqLCwsGB4yNTAqNSYrLCkBCQoKDgwOGg8PGi8kHyQsLCwsLC8sLCksLCwsLCwsLCwsLCwsLCwsLCwsKSksLCwsLCwsLCwsLCwsLCwsLCwsLP/AABEIALsBDQMBIgACEQEDEQH/xAAcAAABBQEBAQAAAAAAAAAAAAAFAQIDBAYABwj/xABBEAACAQIEBAMGAwcCBQQDAAABAhEDIQAEEjEFQVFhInGBBhMykaGxQsHwBxQjUnLR4WLxFTOCkqIWQ8LSF6Oy/8QAGQEAAwEBAQAAAAAAAAAAAAAAAAECAwQF/8QAKBEAAgICAgMAAAYDAQAAAAAAAAECESExEkEDE1EiMmFx0fAUkbGB/9oADAMBAAIRAxEAPwDymcKMNGOnGpiPnHNiPVjpwrAdGFwzCjAA/HA4ZjsAD9WOJwzHYAHTjsNJwowAPDYScMnC4AFJwk4TCRgAcMccJjsAxww5sMGHE4BDcdhScJgA7HY7HYAEwk4XCYAFGEbHTjjgGJjsLjpwAdHXHDEqZZiLD64t/wDC4mdZiLqkj5zhWIozjpxo+FexFbMf8pKh/wBTJC7SfFMWwcpfs3pU7V8wdfMUlEDsS5BJ9Biopy0KUlHZ57rxwwgwuEUdjsJhcAC4XHKuOYYQhJwuEwuGB2Fwhwk4AFOOJw0nCjAMUYUrhJxMu2EIhwq4V1xwGGA047DtOF04AG4XFihkKj/CjN5KT9hi4vspmyNX7tmI6+6f/wCuAAVjsG8l7G5yqYTLVjAm6FR82gYmX2CzvOjp/qemv3fDUWxN1szpwsY9H4L+x96q6quYWmOemmXHlqkAnykd8GaP7JcnMNVzUDdyqIvyKk+m+HxYckePY7Tj1Kr+y3KrU/59c0+mhA3zLR/441PCeCcMoKAuVlv56mmo3nLSB6AYr1y+Ee2P08DA6YkXKudlYz2OPpTKvQa4YoB0IH2UYt06qA/w6pLcpZj8hMH64HCgU/7Z81ngWYCyaFaOvu3j56cNyWVOrxL6Nb1OPo3MZmvJmqAovIaTvFhYg+cYF8R446mUJ/qaD/gYpeFvRL8yW0YPhXsFmqg1kplaQ295Aci34N799OwwePs9laC3b3zi8tIWeyrAPL4idtsWcxRzdXxaS0jmwBiOhM7fq+LmX4J7vSagDVLGCyhQegGqSfOB54uPhhHeWRLyTesIHfvD1Lk6o2mbeXQeWCuS4hVAOkatpOnUe0mJw5nDaiyliLXkX6HY2HLyxUzXESSIDIAIAAt52xvaeDGjwTHDChZ2E4caDdMeceiNnCjDSMKFOARMKkDqMRuwm1sSpQaJiR+v74iC4AOnHE4XRhdBwwGRhRhSuHUqDN8Kk+QJ+2ABkY6MGuGex+arwVpMiE/8xwUQepHi8lBONVU/Z1lQoAzVU1LTCLp721THrilCT0RKcY4bPOwMSI+PQa37NMsR4c1VH9VJSPo6x9cWMj7AZWlBqM9c9J92vyUlv/LFeqfwn3Q+nneVyr1XC00Z3OyqCxPkBfGy4P8AsxdmH71VXLj+XSajdYMQoP8A1HG94HmstR8FHLJSBjWyMJPmakkjtPywTelRa61DA6slp6QfsMUvFT/EJ+RVgzGW/Z5w1PjbMVuvwoPpf64IUsrlqFsvk6Y7kB2t3a/1waNDLLf3jMekQMQipTZgFqe7vYhIjzbVqxqoJZoyflb7/wBFQPm6gBkotvjJUAdhP2xPlMgAP4tdnPVRf5n+2JKlBFM1K/vOyXP/AHER9DiE8bprZaa+Z8RjvNvkMXHOv4MpOt/yWRQpE+FKlTzYn/8AkDCksnw0dJ/oJPzIJxXHtQ+yj9emKWc9oXf4jti+LIUv3/4WM3mn/GG9QR98U/8AiFTZdRHOJP2w/Ie1LUkZVjUSTJuY2tOLOSrZnMAuohQfiZtInz5nywr+l8V0C6j1JjSwPcR99sNahXJgLc9CMH6XC83Ufx1UVRzJFSfIGPuMWMxmDlTpZtTH/SqjzsTPzwvZ0ti9arl0BV4TmBG3qdP3g/TBXJ8IeJ11dpIRTpJ6aj94wWp8RkLElo8QUwTzmwk26XxWzXFpgiqQdxIt8xf6YjlJuiqilYLzfAKhv70KvRwdU9IUQR3+mGNwlFCv77WQfhKQZH/UbWxbHGGRpqBal/C8z+iD1uMNz/EqVXxadJO7AwZ+oPyxSUiXKOgJnVMkgnvfriLKVjsZkbdx1wmbrQGiTb1xBlc2Da8jYk410LYfy/E9lddUCAZMx9vpizT4brGo1ggMxe8eQwO4fVDo7QIpjxT15L3vv29MAhW1RUM6nuxjcgn5DoMZyzhFRVZZ5dQyzC8gT1P0scLWoyQDJJ2iI+nLGry37Oc3VINV6NId21H5KNJ9W9ca3/8ADtH3Qapm/FAnQKaAjfq0/Pljz+Muzuuzy1OFoD4mJHOIj0JPrtizl6wWQIAGxADH1jaex5Y3tT9mGVpuFNSqyROsPT22NjTtB7c8EuH+yXCqTzFapHJ2kecDTPkcP1SZPOP084yVCpWYUkY62Y7GwHMkkWWL9gBztjY8H9l8nR0++pfvLD4izsoJ7KpAj+qfyxp8lkMprKZfL+7ZiRNLTLCZuWUtHYmBGJs97LqpH8YLcSCpaPVbfbHR4/HGP59mUpyf5RmXXJGBTpUkP4UfLUnSekhQ0cp3xczPDaYQGtksk69Fp6WjqJUYdwdKCSFZ9XUKoM/U+n9sC+IcXDVzSWSQCDcyYjrMHl+WL9abqifbSwyVm4fTUhcllyx3IpqB2+IE4jymfqgBctS0KNgim3y29MRDUCfdsEA6A7eYB+pxImXeoJauh/rdyTHQab4pRitIlyk9sZnshm2Op6VZif8ASScCzkqqfFSqA/0N/bBulwtmgjMUe3if80xYr5Osohqy25am/MYaZLS/rM+nDq7R/Cq35e7b+2LA4WxYirNMD4iRJnoBO/yjnymWh7wmaYJYHeYg+ZIA+eLlLhborPmW+IyFUgggKFHiBibSbc8W3WLJX7EHuaC2HvG7khfpB++JadSlsEaf67/a+L5ydJVXwDU1xJaOwPiF8Cc3nHJ0LIO2lRE9oFyfPAqeiWy77ukPiUqP67/LSTiJq2XmP4wHWVP0jAWu1RPjR181IH1GIhXnFcL7FyaejQvw+mw/hlqk8g4Df9uiflOBeZyV/D4exM/WB9sQ8NFVnAo6i9/hF/Ptyv3xqUrBwq5imfeAXJbxTPOBbyPa2Ib4v6arKyUMhT9wupSdRHiMkW5C1wOfe2LuRetVlveEL1Zj9t8SZzh6CQ7RzAJk+sf74HPXBVipJpJCsRIEj8A7xH1PLE3YP4S5n2gVCQGaq3I3VfvqP0xRp5mqWD1LA7A9PLkO/PDuDIqpUzDqCVtTB2L7zB3Ci/ywJzfEySzMxLGbnGiSukQ9ZNN74sDcAKJJ7SB8yTGM7xLPBqo53AHkP8YFUONnS8mxj6XxWyecJLOwIGwt1ud/T54rj9I/Y2fDs2RVVgQBuSTA0i5+YtGKlSqDJG2M5Qz5JPQR9cS1OIlVIG+Cs4H0afhnENKsN53U3U+YNvpiHiGS0qKiKQhN94DeuwwIyFdjTBjn15dcGafE3QC8jYg3BHQg2Iwms4HeMgLOZuNsFeG8KpNSmoSCdio/FuSewkCBi82UpVUD1KaUxMgqoVm8gIBHc288Uc5mhMKIUCFHQfq84Tdjuh1HL0qFNkTW1Rl8WsjSJbUdBgHaBJ5T1wCeg+inuLbDpMjBnJ5xW+PwkWBibdD26YkzMGO2ILuzU+4ooCzLTIjmmoHsCFgepwKz9Oi0PRtAJZLwLi6duo8sCMtmWAkMR5HF/huTZHLOCtJhoYkjw6hEkbqDO8RMYXFRzYnJvFHV6gdFJMIDJ25Y7Je1VKgIFBTHMuZPny+mK/Am1UqalUYtqYhpj4jFlubeeNdluCAx7sosDxBQq389JaPOMKbivzFeNSeiPhPEqmap6gugAAazFz2ECR1EEd8Lm+G1VC1TURGUmQDZgLyoneOX6OUz3GaorPMIwJB0wIgxvufPB3h/FRWp6K5J1ELq6GCymNps3niH43HK0WvJGWOwXxHjE1CybsLteT8ycUK3EAHFXSpqlSmogNKg2MEEahtO8R0xPxHIrTd4MqGMdwDiXIcUpsDTehSZjZTpVRfyAM+uNnVKkYRVytsoZPiLawxYsNQtMj+3XDc9VpqESkAqjkOZO5nmZ54q08wBVKqIAJMTsByv8sJmaDQjIpI2ECb9IF/1bFNJZJVt0EcgADvbGjq5ZDSFUGGUgMbkadpjqJA7jAHL5QgS9Oos/iKkAE+nXE+XzdUIaawG1XhpFrRO0Tf0xm3ejVRorZvidAFCgqQDcEqAd9iJM9z/ALX6XtGKsIyoicoEQdgSdz0wE4xwKqykppNQX92puZ/lix/pBnoOWA+WZkXS06gSDO8zcdr41UU1sylJ3o1+czWpSOfTvOKzcLqIDVqEJoEwT4jyAAE/WMDeFcRNNtW5+2LWf4m9cBfwreAPqfKfr3wStaCFEVPj9RTAYx05f5w/M5qm6x7tVb+ZQVv3A8P0GBdaY8PLfqRzxbyPGaIk1AzGBpUGASep3gAHb6Yl4yWktDuH5yqoZKOovGqEEnw7Na9uvfvibhfHijMWBDyRLbgzFgdmkG5vi5V9oi6Ko0qByUQPkMCc3XLVA5O8A+YFifTfyxKzspv4GnrhvE5lRFv5idhbl1OOGd96vuwyqDYbBVvMxYQN8Bs9xdCIUGB8z3/xy+pbkciai62lafLq3lPLv974L7ZNZpD+K8SU1Pd0yfd0liepNyfW2M7msweuLfE/dq+mkHk76mmW7WECMQZfh4ckiDpImTa/Qc9j8saJpIVNs7h1PSoLDuo6GZ1eeJ2oPWJK7KJJJjew8/TDszAMDc/PBLM5QU6AT8fxP/URt6C3z64lyKSoC08i2kkENe9+Y5CQMCxTqM7ELJ5xso7nGlyTRTXyv88Pp5lSXjTEyQOR54TkNL9AfkM2UVVNr7xyJtz64vZriHhgYoZ0r+GPyth/B8i+ZzNNBAQkBn6dbc7XxMXWWEleEajhNIVkVnbSqBVIuSSFBtyAuB+WK3HzTUBqYKzMiSR6Tf64nz2apo2ilpFNBAYGSxnxMx5mbbbARbFRn1ETBggwdrXGCL7FKOaRBmHp6mRQUKk31FhbebSI67W9cQVEnmf15YHniLLWYq+kuYLTA8Rv5D+2Nn7PZqlobx+8YN4mIi8dpnn+jiHPibKCloCcJdnUKt2P39L40/BvZysuWrLWdBrQxpJYg7ztHwyIv6YXI5imcyxAXf49ME3Okm++m0/TBz2mcfutQo41IpZTsdQG462kR3xM5vCHGCpsz2RzFBKjI40gwEYH4AB4e3fY8tonAzMZl6FZk1+IGzA7g7EHoRgNmqsbztb0gRggFNQSb6QBMiQNhuZPpjdJLZi7f/hFxFy1RnHMzfoTM4I8Lps1OoACTCsB3VgR+eKeWpayATEEyekb/THcV45HgWFQbAfc9T3wOVriZ0ouyfi3EUUFYJcG7apUmeQjb1xS4TnwKiseonATMZ2ec4k4ZSas/u0XxwSL9Bt5nbBhKi1bdnZ2WrFVIlnIB5eJvtfBz/jXukFNLACJ5t3J79NhjFZvPFagI5MD8jg1mpm2LbIUcBXLceKNIPWehB3B6g9MFP8AitBqZZDoqAfAfhP9B5eR9DjFVRcDqf8AOHaz39MS8sqMVFUG34xJmTIxPxDMJmxLQmYtD7LUjk/INGz/AD6gBlagk9TgsKqoAfiY3H8o5X6n6ee2FLGSkhvDeG1Hk/hFiTYA9z17C+H5rO6FKJJv4jtqPK3IdvPEed46xEFgBtA/sMC6NcuSbx3t5D88NyvZKiFstmk1EOpbSAYmJPQxcDrF+43xX4xnBUdX0opI0kKoUQNtu0i97DAvLoVLX3afSNsLmGEbH0xG3ZfVE2XzREgnnA2/W2J0qEqdPiZ9gOQm8+cDtfFfgfCHr6ioB0k7nxMdzA58v1OC3C837mjCyKlUtq5QgJUKefJjy+LspxLZSRPlOBIANdSakgkAAheekyYbe/lGG5zMNqbU+rTaesc/lit+8XPKYxXzAeoGVNzAkzAm0mAYF8VGPbMnLNIm4JwKvm9bUKeq8M5IAE3iT25CTi17QcPOSVKJMSJLbSxNyJ3jbyA64t8JzjZSgieEESSVY+KW31A3BAWI5RzxT4n7RZhyC1Zokys28hMx6dMQ22/0NY0sdi5OoKKKwAao5BYsAYT8I7H8U8rDrhM/mZ3wHzfEoqRPnO3aPrhr5s1LIC0c+XzNsOKyKTwTJXCi5tO398OoZgEsQANV/OLfLvgfWApqQfEzbn8hOLOW0oga2qI2kb7T5W/vinSBJsd+5q5Op456VP3xJwylKsFsFJ9Z/wAYD1s4pqNPhIB2ESZF56Wxe9ks+rVjSqAhWJLAWMAdSQACbTywuSofAOpQAo6ySR0He+/y5Yhy/EwtE10mLgFhzgiDNrzb18sXs/m0uiAqFJ0iZhTtsT9emKGe4otKn7qVpkrIYmQL3hVDGeXKJbGLn8NFDIAU6hJjUZhevOfI7D1xEwZbJbnBvE9L4q0qZZ9V4UgqdvSOmJ8zmr7T5HD5WNKj1v2Ty9OoWQiHYE3AuOgkWIt6eWIva+i60iPEmlgKjG0p2Is+uygcp2EHGQyvFmRgykhhcHvi57U+2b5xEQjSFjVGxcc+w3+eLlF8rWiItcc7A/E8wdJaeYP1xZy9aQGBk2t2wKzLEqQLkiwHM8gIwYTiqUh7oKPdxpeL6jEFpN5m46QNsU03olOtiV86QhMjxH5Db54Dly0m/fCZWppQCp4jvvhuZ4gSpCx5Cww40kQ8uyjTJOYKydpHlgxl6mgnSSJ3I3t36dsAuHuWrM20JpnuTP2GNH7PZrLM5WsWJnkYHyFz88TKSRaiwH7R0NFd1iJIZfJ4cekMMHcxWvyxN7U0qFSoroIKgAeS2A35ADAh5I3nDjMnihj5oe9MX0paf5jz+X3xHls2xaIEcz+QxUyzyan9X5D++LWXphfnh22GEWf3lr/bbF3L03qkAeIwLAdPsPoMQZHLofFULAcgsX9Tt8sWa/EyEK0xpU7gbmOp3OJZSNDluCZNKbe/LO/PS8AHeBbblJ37Yp8R9pDCooVKI2pqIAtE9z3N74zXvyQbnDcwZAIw4xM5SeS/mCAdS7c+3+MUqnEIci9lB9Sfv2x1DMEQDtJGGvmwrfCJ6gb9PzxdjNNwzPUXU0dPuqyIWFUsdLMNwwmB1kRETfbFbNZxBSDBR/DYoWEjWpmHaTvP0xnadU3PfCtxGJQ88Y1kt6LlbN33GCuTzJpUt4ZvERv4YgA+mox3xliYnnFl9bfQflhc1nW0GbE787b/AJ4tvomMey9n+Lk7XLDT08scamqQ0mBJPLFDJooNIteb+VpGJqWYGzQzEkx1IMj03xH7FpLbBOerM7kLy5nrsB9MGeCVXUPTa8GR6/kf1viLMcIam7VHQinUAdCRbvuBMH++LPC6GoMxYKXBBJuAb72O0AdrnE3WTSuiPIDW7MwnxQOfLfzH54nrsfd9DN+YucaLgPsjqpt7/UCW8KpALSBcn4QDuBIBtcYr8ZoUsgrUyuuoxGkkBgUMl20mY2AA6E3MYlzRSg6MwnBXqKKwUxqjUxCqeenxfEYE9pE7iSOR9n3AqOxAcj+HDo9oJYEKSVBtcwN/ItqcYNYLqdoQQq7BR0A2A8gMVRxj3TatREWBB2B3O/TlgbdAqDGdqt4KrCJRWYdSRq0gA3vI7YzpzPvTrfeSe3p63wKzXHK1V4XVUcyAoBa2+w8+/fFV8hmywVqdRWOyhCDA3i2w68sZckXxL2azRIIkwOnTEX/G6ekDaLR9sOXgL01Br1Pd6xIXUCxXkxgmxuAO3LBNfYPMVv8AkZeqVUAMavu0JY3lQSPDEdfPBz+D4B6tmALbd8UEqkbdTjqZ1CIxJw3hrFtxuT2Ajcn9csd7OJESVKqVaZAKktAIN4IIO3bBY8LqmWanUKhSSSjXEcjEDrPbHZviNKkAF8Tfzc+lo+EfqcV1420QLA8sRbeh2vgGzNc36flhuXM8rYk4hTm6/LDcmwCAk3M/2/XngoOitw+UaoDa9vlbFjJIgeSL98QVswA488LTrFpPX9RhNLQZasL5nOg7YrHODEFNziNavQDDtISiQZNjLErYtPbYfni27tyjffFYk7m3TpgrT4BWOksCCYMAbdAx2B+feDYTZdEdNmi5264kqmRb7YKUODimJqLTVfxVKjatP/TrAJ2sATtigtJTqNNalYLMMAQkxMGAIETuw5Yn2xRXqkyrUJAj9fbCPVkWBPkJv6c8T16bU9LMqkNtOh7i8RJM+U7epJcNb3hUrqR9KwFXSRI+KIlpUTvsZvOMP8pXVFLwfqC2WpA/huOYlDP2xQzoYlbX1fqYxt6mUqhFcu7FZEl1NrGPCpgW3N5tPWrlOLhKjFiXuFkgpDTtM3Pp5nDfnvoteGuzLhTFwRfSCQQAdJaJOxgGBzjCJwetUdSFIE7tYGL25n0xpOM8KXONSrIxMGToId4UkatAgmDuRIAUei1809KqhqPrGlCHEmnYfCCZJJIBM28XOBjH/IldFLxIpUPZcgzUZ12g2VQDsTqv32+WKY4VSKyzV7NB0JrHlsJtz7HBanxKjSmaheqWPiZiFuI/FY9f5bCQQMDM37QsgUStQML+NRCx2EkbXjyxfsk3srhGtEh4UrFCi1CejfwlUDeSQfw9/KdsVKOYpCoC9CsBJbwj3nY3I2sB67Yjqe1+hWZaahjb4g4IEzYgc4mBy9MBc17QtWTR7tJYrsANRHpbffe2DnL6HCJs6/FGzlNkRRUSnBK6EV1GqA22pgNjF+u4wzIVaWYdVasEp0qYUuqimZJb3ZeVZZPwm2+m8nGNpUXS8NTJBEsGg9RqWxXl/ta5wngFdiW1U0U2YtVCyCeUS3064VlVZsuM8bOWVEFZHpnwo4aH03Grw2EGBy5emM4znGqVNRY2mSxkmSCRLGbdfPBQexGpprZ2gg5Eiq3oJprjTUPZqjRpya6V00m5VlGljEyYtJjzPfAnQnEwwzkUpWwOwClj0losPnOH8MyeWJ99mXrigHIQFAoqkSSnxEgbSR1iQTbTfueUOlUy9Okx3Y1n0kXvp1EsMXE4bRqLppU3fQAdTGr7pWPQsx5dJ3MYblYKKRnq1OmKze4AUOSwlnBIPiCyCDpgwLTtImTibPvmyqolHMAtGpyHIvYsGLFwv0wVrcdo0WDaQwJPgpsFmIkOxQtvzF55jFTNftAqvFPLZemkkQoU13nlGvUCR2W2FTY7C/A+CpkcsuZqH+KYu7FQJmACLkgSdIbaAdyMX817ZtUCtQoh0i8oirq56Ne/cwPXEfC/Yo1FGb4rWed9DtZR/Kdzt+FYA2xer+1VBY9xlalSnFn0BFMfy6hceVsPAHmtFuRPnzw+pnWiAYB3i04s/wDpusJut9/F/jEf/p2r1Tp8YH3jHV7E+zl9bKS4Vq0bYL5b2QqH4nVZ6Et/YfXD8z7Ilf8A3l/7SP8A5f3xPsiHrYBOaImefLDMmZAnaP8AOC49kGb/AN2ny6/mI+uJV4XSpWrLWI5ldIF+ZjUfmRhe1FetgxKsAxt2xCwE+fbBqpVy2lfc5f3t/wCZxbmYLwfQDlcYZm4NhQpgEQAqtqMixB1G/SLeeJflH6mDKTFmCICSZ5Sf8YuUMohIDSxn4UIHoWPPtHPDlQOpUs1NZAFPwpMQSrjxSN4GreJGFq0lVlSnRdwILNdVkWAkamBkX0xBBEi+IfkfRS8a7CTKaS61pIkWLVJIQ7ydz6eHlcYdWzDVUDq+sjSSwApKLTKg1BqAjdjawg2xFk8u1mqKFb4RpnrOgQsk8hPOfXmzytUKBqavMBCZfYfhaYPko54ybvZql8EqhSyksdRO5cGw2u0nVeYWByk4sUwFLayzJZllyqfD8UzO4+nrhMpldMkQ0XLtsBsTrJhR8N7DGYre1DpXYVCjUdRBIksFU6fAwN53EyLfNMYc4pnjOqn/ABLSdIPkI8Xitb9DFXh/FSQlQPDKNKgNJmLysiQbyXBUTY9auc4qKifwzqSAFAU3kx4hziCOex3G4unxpdMKxDA3DKsQDNpBKwbwDeOuOeUbEaypxB3k1KhRZLSNyCSgsEsCom3KL4q5gHTrK6dJFiQvhiBAk21FGtB8t8VlzVN0pKjzoWwYEnUeQ8PSZPVlubks4jmi6Kqo4CJZixJIMmbAaptETZd4NpuVcWBYzWfpqFQLUZVsKgPu5BsAF2CqQeok3iYwKfOrNmGuCNTy6mbKBINgFAm0SbYmqZ9ZZSCapEUyLja/h0gzpJI5FsVOGjUzK8sAviBPIbAWP4QDqi0bjfBTvkAOzecqNAaAvJVAVZ5mFET53AjCZLItUnYAbs3hUdiY37C+NFRytIQAmtVbUNhMmII1GRG3PriLiOfeoSKfgZT4QDcbk3JBAMKRAMAiSL42j5UwANTIFKop1CRImVGqZHhgWJk4L8M9l6lOpqqwoVitgz+KOWhSD626Yn4Xl9LfvBcVHkqNKjUdiW87kSZMSZJxqeMe1NOpSan7qmjCG1bQWIlVAnvNzt6jROxgNKNHXHvWJ8UqVqSYXaAh5wTa3pjqHFFSQjUQDMmahY9N05+fPA6o7ZnNCKsajIdiBAAFzcCdI2tgxkPYmguYRHqCozAFU1qoJmJJBYlQ02Ebb8sMCZa+Vdh7518OnSJfS1r6hok84Ivi6aNCrUmgUNKmP5ABqJgmagLDfmJuRI1QBXFeHGjxalSimAr0mOidM2YgGCbAi8b4te0vtFSeoaYIprMsxCkHoI1SBYdRt0wAXzm6aP4lUpeVULBBnYxM7NOwg3NsBuJcbKqy6/DNlnaTuxJ+EclCg/lDluF1cwxWhpqtuYkERckzOjzJi2+CdL9m+Zb3jVaJpKo1AuvvJG8D3blmJ/0jciYwwMzmWq5tQtJAWjUsaizEKZCKoJNgbmwt1E6H2Kyma4etSvWy7nVpRJgAM3iOogFpgDwmInaYgnk+FU6YVEoV0dTJ1M1JTcmDKGF23LDkSQLwcUzwRjLAm5OkktzFmKt5AgiwsLjAITM5zN5qsGzVRadKxWgp3AEjVFwJGoibxy3xZz2bRoWstKoF+ASFCggE2LTJtJJJsMZ2hlEqOGqVadEkwoNU6pA/1iJj8W0tE7jBdqSUCVBUE3IuzbWLNB35DkI64YApuPtTlSDYx8TEgXjuZ2sPti1kOPUXgEaY28TTuRz/ADjA1n1L4lBvvIvcxFhaLRPMXG2AHEq1MEwulrWFjbcb2B+4xCdqwPSlr04EF4nsR09P1vbFNssC80swqf6WVTbtM88YDI+09WkRBEC2wBIHUi59d8HqXtTSq6TVp6SWjWsHpvLAAxhjNZTy7CPeNTmAdSkqT/46cLmKHIHUf9+Y2Py54B1OMUk8NRWRbGYAnpbWSPMzviLNZmmwlD4v5VcGdjN7bYQBSll9PxClF4VigIneDOxt574YyJyaBMEI4Budo1EX6Wxj82MwRZdKyROmAR8iOtxcbdsR0qATxtubydunWcMRrc5w9P4ZpVhI3WRrBM7FiZEzvz6zhRwes5LLUBYxubX6Qs7demM02bRZIYsYEAEn5zBH5xjk4lU38cC+o+C2x2HPvO4wwJfa/L+7VaJf+ICGIi2mDEGfXbEHAuHo9agTV1OSAR4pGiWg2hgVWBDHuBgXxHOmtVapDAE2DHUQBYCYEwLbDF/2NoNUzlJEUuSwsBJANiYHKCZ7TiC1gOe2nE1pqqK9NlO6IYZTcEtazb9Y+eMPQVSHBnaV7fqw9caL224LUTMM/u/4UmWQl4IMNqJUQ0xyi454zdbMLGlAQszBIJnbcATbta/XDJC/s1m31GmGASGaCSLgbiBJI3jmAdjGB1Wvprs29zHh+KDFw3l3xDk801N1ZbMCCD+uWFfOF4Is4aQVAG5ncXmY6+kXmsgaRc6+gVAi+EAkLs2p/hIXeWJJ26TaAw5qLLI1SHfxCUKiLEhYAI+Q6jEHBsk9ZbhwiXcje5CggGFLWgLIB08rk12plJpksamoKBZgYMRMmYItHftiKQjswzSNTCD8JLHwqLTETHniXhmab8DEPpe3ra9gOpN+fliLN6VpkTLCFIjcXIYeIyfhmwgnDXJFFNKkSpB8MEyxO8+O0iQIwVgArk8wFJawIGghVmxNi20mCbA8hYROC/7sNJZUgqTbTdx8IjUPCbmeRvbfGWymZ1udySL6jqiIAgFpPbciAdpxOMzKnwrAJUNE2EGNtWxF97dBjKUM4A1qjQFsi/C9kEBiNJ1hoLCdUD5Y0OXehmaYRlSoAELCIvp3EAGN8YX970KSzpEFvCdd22BEWk2vF/LBnIcbX3MqWDSAdRU6UIYqZ8IPTSf5heSMOMnEZf8A/SOTqEhFKMpg6GYAHkPHImMU+JewdR1CpXmnMgMlgYIMMq9+g5Ttgt7O6SC51Tq0g32CqTvYHUTIECV7YM6LcvPtbr5fTHRGTayFHm1b2HzVLxDS8cg0fcC3rgtwXJ6nPvslSULuX1M0xaA7MD5/LGsbLgMW0wTaecbwfXlhrU5tBvz+++KsKBvEc6tKjV9wq0SV3VQoMGTsBNpIGMnwf2mdagepmqoUT8LNJkEWGwGNtnMmpRlJ8LBg20wRcTHnfGN4l+zxYLUat/5X/wDsPzGGBe4l+1qp7s0qb1HXcNVCMQb2IKkMu29++M/S9sUJmplMuSd2ph6R/wD1uFPqPpgBnuGVKTaaish78/I7H0xXgDrhAEeOVabv7ym1jEqZkW5STblufO9qS5g9T88bT2QOVemVCD3kDWHAaepEzaem3Plg63C8tzy9P0Rf7YBGfoudZ/iEsZMxDQJ3kWkXM8oN8VuMcMNVRLS4uCQADPluDe4A2xSyVcsx1yqsZiTcAgEWUkGQLmOWNBmKSMkxDoBqg2YbGJTmYNxeD1vipcXTGkYXN5F6fxLaYncH1+uCXAaIqhqJcLqII1balNvuRuIBPbGg/wCHFBp0soc+DWBDKbzsAeW4IucPTLU6UsKSAjZzp3gSAokRfqfMbY0loRS9q6M6KqhVJRaZWAIPiF+QJg3572OKfDsnVAVdJGq0EH4pldMcyIvz+eNbSr+9prOgA6SxPIQO95EAx0BvsGDKOwAgSGMSBEQRNgywCLQPpGMYeR1oqgVkcm5TWbjnpBI635ixmbz0OK1TIFjMFgNxuD32ibjr5b40uU4SA0uVBgkKkKOQ3MlhcbjlaMXqOUVduXQX367iYx0EmTynstWYgsFpAGSFAJ3toib98CuLV/dTSNOFNwzBtZ7zaed45mIx6blLeFwCZN4jv18rzB9cNzuQpVVYMlN9QiSokd5FwRyvy6A4E6FR5I/FW917sEhLeGOhLD1kn5nEvs5mai5mn7osGZgpIUsdLEBrCTtO18bQewVIMuurVZBYAwLXMTyHOw+W+D+Q4NRy6g0lUat/xmwm5Jtv2HzwnRSYH/aXnqqZcZemanuGK6mdgWYrJ0/FLLJ1XUQVHLHmFXLRzvzBx7TxDLJWUo4V6THadMkG21wZ7+e+PNva3hy0q+inTCLpERJLdSZJvNvQYEFmcpUWYhVBJOwAk/IYLcByElnOlFQHxuYAMf0kExPhIv8ALBr2P4KPes9ZaimmRpBAA1bGQb2kduuNH7QZEVUKqwRTIAJBFusC9xN5wmBi8xnhTLLTACOFAYbEggloBgX5RaBzwLfMEyCFlokkbR9ht8sPzShKpBYkAkSBpkCIsNhM+mKVarJPn5nCSAtLVEMJDTESTIjmJt6fTBmtk2FMJV2UGHQq8T4oBSxuw5neLWxmmbB7LU3qUkAQAaYBRyZ0yZZZY6hB2C8rXMxPQMThWWq030sDoYSfEAtjAaeZHIC9xBGF4kighoUoCZIDSxuIY/DMQbN88WaGbqUqLKULUz8NVVIW4lxBAZi0j8QEKSB0F5utrpuQIUsJGo/EfOdXPnPPE55WItGoGCu6EXhQsAaQLQALgMLnnf0tcK44q1GJoyjfFF9PLUJESCdzbsbDGdqZ12N3Y7czysMFPZ+q/vZALLPijSTOknmOcEHzjmMOSpNjN37EjWjOarBiW8LHeTJIABvIi56YP183Ahp1dIN7wDEA74wXDsy9NmRjCsSR4gp1E3PLeRtHTB2lm7aFChJkNog6iIMmZMk7QfnioNMAvUz43FuQ8+n6PPFSvnmGxt2HU9/15YHVap0mwNtxMTyv/vhlPMwNo7EiN7xG4ufyxqBMc2dzPITvv3uMMObbYEgnYz87zfcb4jzLuwhBT3mSGkjpIIHeSCR9DTaiynZybSVaeXOdxhiOr5Rqo/isHW5IgAz2MgD0AEk8oAzvE+EaCoQVCSOaiJ6CCf8AONUq6ptJvbn9umI/dMeljsQd4tzn1EYAM7wXhjl9UOgXYg6DM8iQeXbG4/fT0+owH1tBJFvPnMXm3++HC+wIjzH2j7YAA/CWQkUxuCF6AgCSdRBa78oiDfbGryziKesnSw0AmNudhcwZ8to2GMZwTNsaisTcteAANxyFsEfZ+oxraizFjokliZ1/FMmDJg35gHcYxcLWR3Roc/kgEj3yj8INQiB0I0gGTy6dTeamX4HpYFjOkjS8wSSJiCeokQeQ6ThubpBaT1BZ1ekARYgNTJPzI33wzK59zEtJBABIEwabEiYnfClJLoVl3LcPpUgCq7RJPiO0nvsZtzxfo1w4kbExeRv6GLD698Uc3mWDQCQP8kfkMU6uab3pE/hnYbgEj641APJVnYDlEL89+3cYmlZmflI5iAeff1O+M3WrsahWfCBYf9Kt9zOLeXrs7QzEjQW3Pxa1/ubbXwAGKbR8JPlb5bzN4k9cTGtpUnwwACdzuYnc+GfIXAtOAXGK5pvCGBCmO8gc8Vv3pyHJYyjKFvsL4dDNGnFxO4Ymw8O57AGRf9Xwp4qsn4jpkEncRvI1SLAjaN5IxnOP0xTjQI+vMDntivQ4g5oMS153gA2iIgWHbCoLNaM2CfDEbTsvnPO87TP3r5pkZQXUEg2J0WM3MmecXtEYoZCqTUZTdRUCx279fM4tazqiTEbC3PthAR1s2NxOxBNxaIIEXjtHTALjWcJQGi4YmGXfUBO9zfly3wcrkmmzknUKkbnaAIjbGUZBTevpAGkAAm5AMWkyeZwPQjKZqCzG+/Ox35jl5YceHt7v3my9OZHXbb9XxZzjFarkb3vubiOfng4MuJZLlBoUKWJAUkEgSbC526nGU/JxSYXRnuGZZHJVyFn8RDGPLSCZPkfTBB8voQmFmnCtAInUIXbc2Ook7kb2wO4pSCVqiLZQ1hOLlTOM+VUtpJ1xOlZhQABIEgAWxW6a7Hs0eX8VIKtJzqlVRSVLM8mYAGpVUwA1zpkMIwCo0kZnQeC3gWCfGGEABrjnN+ZGC+UY06bFCVIolgQTuKiKPSCbbdsUs7RUVaTaRLMCbbk1I+2MUsiMtpgm1x9MaL2bzYVGXRcncKW8pvBi3h5x6GLiJ1KrGZNM3nvH2wT4RmDRyVU04BaqqklQ3h01DbUDBlVuL2xo/wAcR7LWW4pT98UClADaWvAEAHxQL3t4rxJjF9VCrpLAS1pN9JAIDHaYtHbbA4XMctPK3I2tyttjszVLq7tdgYHQDUw222AxlH8LTEWM1KlTcKYiJA22Mm+EqZ7sI239Y+G/n/fEfDvHTUtzN4t16YqGuwLQTZtN7mBsJPljtAJrXmbnVPYgwDz5HymfvLmCaekVDoYwYbmCJWI3kbdcN4Fl1dWLCTJ7bHtgfVMF9vw8ujR9sAF+vklYeL15d+lvPud8JRpaPCGJWY8ZneTzuR3OFRoWfPyt22w+i5Jv1/vgA6q0GFI8vz6D678sJoAF7/M/Ub4U/GRa6yZE3LAfYnE1K0x1wCP/2Q=="/>
          <p:cNvSpPr>
            <a:spLocks noChangeAspect="1" noChangeArrowheads="1"/>
          </p:cNvSpPr>
          <p:nvPr/>
        </p:nvSpPr>
        <p:spPr bwMode="auto">
          <a:xfrm>
            <a:off x="76200" y="-863600"/>
            <a:ext cx="2562225" cy="17811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438" name="AutoShape 14" descr="data:image/jpg;base64,/9j/4AAQSkZJRgABAQAAAQABAAD/2wCEAAkGBhQSERUUExQWFRUWGBsaGRcYGRwaFxocGxwgGRgZGRsbGyYgHRojGRgfITEgIycpLC0tFx4xNTAqNSYrLCkBCQoKDgwOGg8PGiwkHyQsLCksLCwsLCwsLCwsLCwsLCwsLCwsLCwsLCwsLCwsLCwsLCwsLCksLCwsLCwsLCwsLP/AABEIAO8A0wMBIgACEQEDEQH/xAAcAAACAwEBAQEAAAAAAAAAAAAABQMEBgcCAQj/xABCEAACAQMCBAQEAwYEBQIHAAABAgMABBESIQUTMUEGIlFhFDJxgSOR8AdCUqGx0SQzweEVNGJygpLxQ1Rjc5PC0v/EABkBAAMBAQEAAAAAAAAAAAAAAAACAwEEBf/EACMRAAICAgICAwEBAQAAAAAAAAABAhEDIRIxQVETInFhgQT/2gAMAwEAAhEDEQA/AO40UUUAFFFFABRRRQAUUUUAFFeWcDcnH++w/nVK641HErPKwjVQSSxxsCQTj06YPfNY3QF4nG9Jp/E8aRpK2DHKDy2V1Os41IqgkZZ1BIwSNuves3xTxjLKuuIwQ2r6wHuHaKaVFU63gXG2BuC2M4HY1zi04JaLaoGuWYRs3Lkln0wKc9YrcBpHJLHJCgMVODvkq5DKJ1tP2iW5JBWRWAyVbQD/ANv+Zgn6Zr0P2gwMMorN9DGfzw5P8q5/F4wEbRKJrmRVB1IlqggkIOdYNxIrLn1FV5PE0cjcyFLyGQYJe3gt1OnJyHImKuvm7qM7b1Lm/LH4fw6JJ47BbTHGWb+E5TttvIFHXbY9xUF94vdXRJY/h0dXPMd1bAAOThMjIO5GrasPe+No5l5byTQY6ySWKsSQMMDy53Iz18qDHrVuy41bmWIpeI7KJFZZLl430vhccmZEVSoyR5snAxW22ZVG54f4zj5ac4FW0klgCIm0jUSjHr5Rqx12PWtHDOrjKkEexz7/ANK5/NY3KiNFaOSCRlUhyvORWAPkZ9KvgY6am2yM7ivEnEzYGOP4q2AXKpG7aWlEZwQJskZG66XGx74G7KTRlHR6KyFl48tcLzbiOKRsjS0gO4Y5OA2n06E9cdq0fD77mDIZGH8SNkZ6/bYjuetOpJitUXKKKKYwKKKKACiiigAooooAKKKKACiiigAooooADWV4j40bH+HtpJWzgKcJqyDhgWIwucHVvtnarHi68l0iCJuW03k5p/c1bKFzgNIewBzgE4wM1mgks2i0j1vDGdLXUcwiyyDDxKo/EKjoSjdutTlJ3oZI9txC6ZxavJb21zIkaiQTc6dVGWGUZFVpSc7quBknPSsxx7xHbWbGOA/GTMSzFn50jupIDTsQFSNc7RJjJO+AMNT454jitnkteGpHzmGJrsHWyg7tiQnU0pIyck6dhuQaS8L4UIxk5LE5LH5iT1Jz6moZMigi+PE5s8XSXF2wlu5S5+UKAFVVzsEGAAo9sHqd6sWXDI1lQaMA9SoDO3YDJ3O5+9NeGcDe418t0TRjOrJ2b0H2+laceFLblYlDSkA7mTDAjbYjGBmuVylLbOlqENIzlhwCWd2iVN9jr6KN+h+o/pWrbwOFhK60jJXSx6hsEHzfemFvwNYoV5LMjYzknUfuTvXxrKUoGYjJ7g+h/l0oSSJym2zPX3hMsya/lBGZF9ACMb9qW3HCrQsYhEZNPzOxK4B/hHT7V0SznVkKyEbDbp+XvSax4cjDUQqAjV7nOy9fatMUn5OcwxNaSPHFLLEq7+X5GVs/PE4Mbf8Ap9KbcD8SPA28KBHZZJTbrp1kEltcDvy2JBbLRlWyI9vKBTa7+ER5C8cgdsASqzb9lVhnGD7CkvEeCzKYxoL819SSalACjHlxjr2plkkvI3CEltDqHjjTxOHu4IkzIeZHbI0bad+W3xDnlMVKtodRt0Y4JCfjPCpGueTaaY52wnMGhFXEIV3KxMVRjqdTp6ahtSyfJk5iYjmXbOAQRggoQch4zk5XoQT07OOBXSbGOJVJdVmBfe1SQ6TKjMCXtWbfchkIKk4xi6nzWiMoOHY7/Zx4vae+nQ2/JjRFizGupWkVjkyOvl1bnGBjBO/SupK2f99q5pH4ejMvKERVAkoSRjiYEYZGRI8IIz58E4Y9SOhrV+EuMGRGjkwJIiEO5IYaQVYE7kEHNWjLwyLXo0NFfFbPT9Y2r7VRAooooAKKKKACiiigAooooA8TTBFLMcAdTWf454haKEk6YmY4UyOiBcgnzMxwGGkk4zj3NLuM+K4VmukeQcyLlxpHzBGQZVRuZ5umC4/E30gYGCTqyosxrAe1aSbZefMY4YotWADCj5YxKDqBABIDbluk5PwMkSW91agpcO0ty0usC6fX5FAwZUD7JDrdYxIABksSSM0j8VcelRVsYWHOAHPlTUvw+RnkQnOc6Th23LEnPosniHj00f4qyKDIpghgRVkSUbgzszqCinUW0oMeUb70h4fwwRrjqc+Y92JO7fn+QFQyT4Ky+PHzZLw2xWNAqDA6fr3pp/w6QKW07L1wc4HTemnBPDrSwK4kRHkBOXzgDJAAx32qH4eSB2SYrocaS4yFB2wdx0OMbb9K4nFvbO1TXURVb3b28gmTI7NgAhkG5Bz3B3BHTvW9suJQzx7MBzF2L6Q2+48o71kIYDIqw9SrNg77Akd++etafgHhyKNgCFJbuRnJ+mNjWx9E8tdj2zs2dATJsNvL7V85bLiPOVOw9fpUkVtEreSTQQe2MH2xXm5WTmeaT5emFGfrTkD61lHFHuilj8oHWqShAdLqBqHl9iB/arYJXU585JwoJ6n39q9RWmsZlAI+m32/vQBRSxkdWjUDQCGHlzuN/tSzxAshCQIq642DFiSQB7e5p49lnyxMyL/3H7VWi4Q6A5ck/wAXU/QHFBqZiuLW4zm52OCFZQVKn2A26nfPbNIkdyUmQlJU3DY39GDesbL1B2INavj8ThC9xE50HZ0Ot8fxMnt9O9Zw3UZIKEZYEEHbJ7MAenlxt0+lJbW0dEakqY94FfbQ/O1u83kiWXQsUpGDblmOqMqTkJqCuhyM5KlxZzDnyBkmgnCRNqMYJXDGMjmqxEkeSNmGSDnA6DBPLyubnPJnVFmxjI0MWjmXO2uNt8HAK5GR1rpHCjb3FiJVZo9HMjlVWZfM40lSWJIUsVZCSQNS79x2xmpK0cU4ODpmh4P4jDOIpholxjG4QtvqVSerYXVjqAcU8iuVYkA5xjscHIyCD0I+lc4EY0i3IYl1DLcOTkAgaXkVsMsg2wy7ZHqN39lxnSUKSa4lADs7YQatWTnSSNJUAE7ebBPcUU60yfGzW0UA0VYQKKKKACiiigAqK5uFRGd2CqqlmY9AAMkn2AFS1mvFHHLYQzpcNmLQUdRjLFlJZVz8zqi5wOmdwe2N0BwyPxezXNrGxtZUt2KpNJGwM6ldKyTEksRgDb1+gw2biSTW0UbPqs4dRbRG5ZtLZZHkOF5WxZWPY43OMuHsyOUw4bbATQhmhZyJEfWQNEgBYZijA0nAHtlqSXLi5DhS6QIV5kQZXhE2PJCr7BguC52btt3PO3uyy9Fa3Z7ib4qUYyuIo+yRnYfcj+tPF4HOUEgiJU+hGfy61Ws4S76UTmEdVxnHTrj61suAQusio64JwCBsB1GwPauKX3ds7b+NKjMW1jKqqyyeTJBiYEacds++etepYmGVUsUfylHOoDvrXP1+2K38VuuX8uAMfmNqUXPCkEhPox9cD9Y/nRxEWTYcB4WAuQMHbPXetGtshGOrDcb4O3pVKznAAI3FTBFc41Z7jrnbemWiTdn2e41A649Y9QQG+4IqIY2C5PpnOwFWHcD5u25YnoPoKrtPCdwZAQOughd++TQBYswD5m6AbfWvtxJrOlTpHvjP27VHpbAQKD3/ALEV6fQoB0qx7ljsv5Dc0ASLrQbMo9Cd2x3OR0qld3KltY1H/wBWM+1TLCpbA6sOm+QOp27CmNxGiR+YhVHStqzOjLS2iLqeRgvdsgH65OfT+prnksqs7GNg8YkYKR0K9VI9a13jC55YRwglRpFVlJ2JO4z9x/SsfEPZV3yFXYD7elTkdOJEsi7H9fX+tMv2dcV+EumTflTYQjJ0iRsmBiflUHDRbY30bHqF5WoIoU5wEhASVWhZj+4Xw0Mm5G6ThGzn19cVuCVSG/6I3E6VxiwmkXziJ2KuIirZbO5CyFgAdQGNlwGXcebY4TeRS3CNBGqoyMJFaIEhDpYHbbDZOM5zk7dqWzcdeewtZZOUHmYAc3ZEmiJYlNIGZNSthXYAso333ji4q7S2rSD8flQt+GcCeNhi4jAGRrX5jHk5C5XBBFdyPOOkcKn1Rjy6dOV04040nA8v7uwBx2zirdL+GQlXlOkBHYODqJyxUB9iBjdR+Z+gYVdEwooorQCiiorq5WNGdtlUZOxJ+wG5PsKAKvGeKrBGWLID21khfcnSpOkDcnGAASSBvXLfEXEpTcShX0wQozSK4Zl5twgXTG53KZkD9kGrv0p54z4hcFoTGeW8izojhsxclkUs0qOoPNVuigdQN8ZFII7iSa4lttUc8cichrljgTSSAEKug7eWNtx/DgHtUZuykUJb/jMYjmZJXKq7LIU0MjQgBtMcnVS7Ny8jYgnc9DFZoUiRejeZ3woUcxz8owdwiBUHT5TsOtWLvhYN3HGqkRW8CzSYOUyFxCm//wBU9D1xnerFopD6jvpGfqT0HvvmoTf115LQ1K2OeEzyxRqsfkH0HmJ6kk7k9q0Fpf8AMWN22ZHAbPoTsfpn+tLOGcHeNuZMgfPy6yQq+w7UxlYHYI6ZGCMagfoR9KkujZbYwglwH3GWfb6ZNGZBkrqOOoAH5+pqHhqjO+SAN6rXhdTrRs6T5l3DD0I33rDBjORgMAMMMnG1eIj5wV7Hc+3pX170AKpZVYjI1bKc9RXme5AGS6k+inJrDSeeLLHbOdx6fX6VHKyAASTEMR0GSB9AB/WprCbUvmG4yB2qtcnlk+RnY9l6n7/SgCw0kYVQx6dDg7j6V4S7jbypkuMkbY367+9Rs6NGpIZcE7MuSO2COpqa3uEGCgYgdwmlfzO5NBh6t5CsZYZJI2yd/v8AeqDtNpaTTqfH73yp9u9ObGLyb98n6ZOahu4hjFb4AzE/CTc27xSnLSDY4wA48yHA7Bhj71hUT1GGUlWBG4YbEfnXUFULsT32/wBKzXjbgZDfEp8p2lQ9Q3ZxjpnoaSStF8U6lTMvUN1DqUj1GP19/wCtTV8IqCdHY1Zd4Pdg2k9q7IYSIbqLmDqJn0XCjOx0yh8f9Q9BTY3atDAbw6oeQgMkQEb27LI8aygZOU8oJOSUK5AwxpBYXhiEDgRO8c09sVlGUZZkFxAHbPlXma1X01N75bWN0I4xpMRDMxjMjH4mBlcs6gIhjwrnWj5Pl1nD7Z9VPyeRJU2jbcG45JyGEjRvcWrKJZMAK8TYPOU6gAHi83XAZWGMYrYCuOnxE8VxEgnjT4gyobm4CcllQArpUFTgliAHCqD0yBg9N8Mca+Kt1lGk5Z1ymdDaHZNSE7lTpyPrVYOyclQ1ooopxQrI/tU4nJBw2SSIuGEkXmTYgc1dWTkbEeX/AMhWurK/tPQHhdxqBZAEZwOpRZFZwPfQDWM1CHxP4ktsS2xSSSe2jYty0YBVVAW0scqSA6kqcg9+1Yu3KiK3iHNtEPNliGoRy5AMcLNudQPnyeven/HpXPFHjt7mMidHZxgFgssA0qCRjJMesH0Iz0rOfHSQW1w8yiSMQIkDBRIiSLENJDgYVfO22Rhu1c8vRSPstcNmYw6z1u5WkOTluRbAQQqcY2Mmpu4wgO2aYcI0GVlY4Y6NPofNg/kN6g+G5chizkW0UNsPQFIw0npvzXYZx2FL73UGDocMvT/UH6jaky6Hxq2dBunnjZgmph0PTBHuG6VGk0rbyARqOuBuf50p4X4wllTYxyFRuGI5i+xBPX3oiuJZiXlYBFHRflBHqenTtUXQ6T8j+yu1TDeuevcYrxHeq0sg9AoPscZGayl34l3IUHGcD3BPX1+9QWXGVguDrJBmwJD1CkfISc/Y0vJDfG+zfTRJMgD9MY6ZH3rzBwuJDleWPpnP1FJJOMhDupYAg4Bww91OMEY7Vch4ojgFUmP/AHDSo+u3St0JsZXMgVcJ69fevjcSwRuNRG39NqozSlRrPTG3oP7ml9tbtLqkz0IVcfu7f1zvWGl5biYvnIbvj5T+dXvOcFhjB+XJNebWE+UHclgPfc9fsKnVu/Xc/wAjQAwt32xUFzmvUZr5cNWvoVdii9jzsG0f9WQv8zWB8Rxf4gok5eIKpwj7FicnX/F0FbXi9gJANUayYOQrZ0k52zgisDK5aSR2iWJmbzIowARt/PrSSdI6MSuQUUUVA7CGRcx3S4yViS6XI2VrWUFidxnMUzrjB7egNPIoyNRlkit410FXkZjrZ9fKACDOn8M75IOMYzSiGEu1wo+ZrC7VRnqcRtj8l/lTDh1yka2IcsY7+DllQ2kq3O8ki5045bOuwK/Ox36V6GNcoI83LSyMf8Bt4p5o4peRdWk6TMpeJg4kiZFcAyfuYc4OBuO3feeF8i1jRgFaMGIhflHLJj29sLtXPr2IRyaZmVobaMRM6kSCRSANMg6q0kko1ADYDOQMVvOBSgSTqCpDMJV09MMNDDYbkSRtnc/MBtXRDWjnl7HVFFFVECsz+0tc8Jvf/sP/AErTUl8ZmP4Gfm6hGUw2j58EgHT/ANW+1YwRy3x2j2vEhIqxPl4DEh3YxogiOQu+WclFJ9e/QYfiHh5BetaCMxs88aDzYEYmdQqld8sA/wCQ96f8XZrlrqZUnaWWZSrKm0aq+IGk3bYcseTYEvnIxivXB9M3GLWXcvK8U0ykYKSRxyc0kZ2GuMP7ZHTpUvJTwOZ5A0tww6PPM2e/+Yd/5Af+1U5hnIr5w+QtErHq41fdyWP8zUjCuXI7ZeCoXS2ALauhHQjY/nUrvKwAeVmUdB0H5DrV3kex/I/2rxLDnbHt+veoUzpUl6I7aCNm0yFlLbKy9j2z7bD8qJSQWU4yWyWxkn8+ma98vI05JwuzHAI36H1/pXueYt10k46hQD9T+XWk8UU7dnmxv5IiFAWRB+5IM4/7SNxvmtPY8TuH2WGFdtzkvj0wDS/gnCdW5/P/AEracPtAAMDb0qsEzmyyjfQik4XLIdUrlj2xsB9BTG2geLdMYONSH5T+vWnwtfaoZoaq4NEeVlFrtyCEjWPPfOT9qjyFAAPSpZzjtWe4neEHAOKVglY6HENutRy8QHc9awV7xCQk6Tv2z+jVKb4ltmk0j0A/1J60nOy3wtHRZePwxpl2UDqSxA9v6msHxTiYuLiWVB5GICnGNWkYL49z09hVOPggPmclzjq24GBjbtvn9YqQjFLOVqiuLGk7sKCKsQ2ZLKMZLdF9vU+grxdOpbCYwuVyP3jndvpUqOi90euERA3UWo4Gm4Bx10m2l1fXpn7Cr/guRm4VA8bYmtkYx81wkeJy0becg4CaS4HXOBS7hrf4qEHoVuc/QWs1Ov2TztHYwSKk74VlCxhSzefUQNWBp8xJyQdhg5rtwuoL9ODOvu/wbW/Crea2lsHvFmLIUSYyAznl6Wk1gAA8ttOCckrgdqacC4mAsUjPG7QkW9w6DTiR9CuGJABYXAyQO0uceqrxbdc9kmMMglsrkP8ADvpaSSJoQZdAV2BOgMwAPVCOtMPDHALhbm/MwAtrpy6BdnzjHMIx5MoVGDk6oycAYz1eTlN3RVDg13zIEYsGbBViGVgWUlGOVAHzKegGOmB0oqohfrH/ALU+KRxWJjmB0TusRcAkRhj5pGxv5QCcd8VsKwn7ULL4iFo+bLGIYzMyxgfiZDIq6j08w9O9ZLo1HLOJ8SHxEvIAvHhUa7iDnozqBnXrifCsMYJxgkd8V74LevJcGRUeONLW8kUyvzHLNDpZi+kNjmOMZHernAOINZJHbW1tG8t0iM1xJIQsgmQNhVTqIm1qcE40HpmqvArvXLdOqCNJbGflopzpXnRJuWx1Vf51BKmVbtDexgPkjUAnAA/LGf161pI7aK3XJjLMBkyacn7CszaXpSaNhv1BH/dt+vvU/EOMTliOZpHcL/euNyS2dChJ6GlxxkufJJqGPlIA98DNQSxoyahswOlh9s5z+ulI1Yk+p/W9NbJAyeYt5zpwoz32J9v7VNSsrKCghbeyzmUclwqxmN3TYMYyHEzYJ+VNAyR0yCaecK4Pr8x6HcHvv0/ljptUd9wQ6DpbTKity2BxpYqVzn0IY5HpTbwzxiN9SYSJlYqsPRo1RY1OV1HCM5JUg6SuPoLqHJfhB5Gm6HNnYKoAGwppZp6YqvEtX7M708UkyLdlhW2GarzdDU7yCqVxIN/SnkYUZzmsjxpzk/T/AH/0rYDBzWW8RcPJOEG5BPfbAyKhJa0VxtXszkNuThj3396m5nX9dKg8NRzaZBPcR3IUxEGJldVLoWdNabErsDjbcYJpyODlgTEDv1H0HRvb+/Spyg4ujoWRS2yndJ0BJz12O363qk8Glt/sfXsKfWnh15sSynkRAhRgDWxHYD+/rVweGoGl8lw4VBndQxJO43HbIzis4NmrIo6sy8zMpZR8zYz6gfw/l/SqwiOM4OPXG1XuI27QnS+eYSxL/wAWdu/sM/eotEixFz8mnGM9M9DU2tllLVlKF8NPKDj4e0uHGe7OghQHbvzDtnrinv7PuGzRWaTa7b4fQranRmMbB8lnVWBwCOuRp2Y7A1m7tR8JfnJ1MtpCq46lpzK3TfGiH0pzwHiE8UBjljWa2maO3SLm8rzvGsigSgZAOCvmA3I3G9d2OP0iv9OHK/vIZ+O+ISRwiWO5QyzyW6JNa/ghgecvzkuGUYXIB20jptT7gF7M1/NbOzSQ2+g6pGxJq5aBM6SFdX0tLuMgqx77ZCx4pDNbXT/8PSJnEoiM8rTO9xFC3NOGGFCwg5bIJK48x6P/AA7ZyNYQpGeUbiNIWYq0nN20aw3RQLSIkZGPMvp5ug5zeeHeX8NEYdRjK6lLHLHUSxZj6kkn70VehgVFCqAFUAADoANgB7AUVUQkrEeMLsQyXLyamR7SNVVQSxPNk1DbAAww3JG3fatvWC8V8YRWm1eSPUI3lLZUMsTFVKDzD8SVd8Y2JyMDKT6NXZyqRyOTGrO8SLiB0A1oJk2Q6wAwJcfNup6HFR+HAEZwcf8AIXCj/ujKOdvYr/KpouFCRkA1vJEULxRpqDA+SEgagfLIT06Behq1Ywab21ikKDU0lvzI3Dgx3ERjjcOq4PmB+pB3qRQ96twO56D/AG9K0HC/DupdUh+wpf4S0tlnGHzpOR0K/Nsenmz+VbBR6Vy/Gm9nS8rSpFNOCIo8ux+1VBDNG34ZAycZIH509jFFzDlT9K3gS+RlOG2dTpk8zA7n1zSnjFs1s/xUf8Iim7kQmRHaRATgOmnPoRnI2zWnxqRX+x/0r4V1D6U60I3ZPw7iSyA4cOQTuBgMMlVkUHOUYLkMCQRjBppC9c6NyeHu2tsWqwyGIhSSsrOsiwuSSBG2GVOijWehO+5iutypBDA4OfTsQRsQRuD/AKggO15QoxY5FQyDavMb5r1ppGMRCOqvGlYwssSqzvhQGbRHucEyMNwgXJOnc4wNzV5VrKeKdU8scHISSPIUNMw0LI4IJjiKnmyJENQJ2XUepIpo7ZhY8L27GMSScsu2T+HGETSPKiqnYCMDb/XNaGCzCksm2x1KO23f29K+RWuiNSm2kDGPQbBfYY+1fXPSRc5K+24PUHPcE1jXs2xF4jtiIgYW1FhqCt0J+vbb+lLv+EzQRrIjiR2KgqdgPfUfT/SnXJLMY2KqmdiTj/x9s1TXwW3MM0c0g0nUEdi0W3UAE4X7elTcb2UU6VFTxHZOYUuJ5oyYzllVcKFPXB9c4rJXN2JhlEblLtrOcMQeo2xjOa1XEPEEchXAQoh/EPzIxXsOxJIpB4q8TvIm4xGMsFAwMLuAMY64H50kkvBbG2uxJeuq20JbH+Ju3Y53zHaxctcb7YlkftnzDsKRSyGaKOGDPMlmZ9iMcwkRQ4IOxAy2T0zTbxIzRXaQjGqytUjO5wJXUvK2+QTrlIxuCANjiovD9kFSGRFZWgkZZJEhLv8Aihnt5cKvnwQy9QdxuNq7Eqr+HM3dv2avjnFzLdQXTIgjtppLOUK7Mp5i6S/QeR1dsNgk6QN+tbngnDxHc20QyViilbOvOSui2jZlxgExqe/XV1OTXLra2ijjmjiM8juiA64Fhj0RukokJkkDAomsEsDnUe257BwGz/xc0oXSgiijX0Jy07Mp9MzAf+NOuybNHRRRVRDzI4UEkgADJJ2AA6kn0rk/jmHUuCqMZfxWZVwXidiUVlIG4VVBOSTgV1eaEOpVhkMCCPUEYP8AKuT3F/Pbc7E0ZuhK0bLJhnZf/hcsaQFVoVCjI+ZDktnFSydDx7MjBOxmlYKEk+HyjjVgzWoS5Db+pibbPc1DxviEk9pbXIlLSDn6SoACNBJ8RGq6d8iNu/TTv0r5a35WWC5llXKXSq0OrCFG0hpAmM7JIVPXcHoDivJt47e2zptw0dwuxbVLL8MGiuGQ9Ar/ADFc7Z7g5GLo0cQ3Kpf3SrkI7iePt5Z0E2Ov/X/KtfZzahXPOIjStrICCyI1u2OpNs+Fye+qCWM746D7arg198vocVCSqRXtI1KipGG1eEfbNDPgGsJHuw3TBI3yBn+Veguk1BanVH9yf51dRdgayxinf8PSVGV1yrDDKdwQeox+ugrJ86WxdmYvJCzxHmFmZ4ANMcmvOS8IixtuQQGznet5gVDc2YYdP17H6U6bRhLacQjL6A41ZIHXDYAYlScBhpZTtn5h60x01z6bg72jF7ZEeMuJJLViRGWH78JG8UmM9DhgcEGnHh7xUsoABwTnyM45yMDho3XOWIyCJAMMrA7d9a8oB/xK55UZYJrPRVLKgLHoCWIAHc+wNZzwrwnEr3EsUMcxLI0kbGVpPNlpDK2CdRGw2AAAAHSo+PyC5KxlbeVXYxqJcyHoefOiqSvkBC+YbNgaskA6KxhVECqoAAAAB2GNtvajpaML5uMd/TNVBLuQCB6Z6Chn3qtNg1jNPtxw9pAQTHIOpx/Y75rOX0GvRGskqKWw6hzgjv16daaSlv3eopXxB2GGx/fPeptjxM5xRVVxEuAib4X2OQBjpUVpEJrmISnEUf4sh3AWKH8RsnIxllVev732r5dnzuTuSwA+g6/eqHEnaOzfGBLfsLeI583JjfNy+RnCM+EwTuM7YxSYlyn/AA6cj44/6UrXh91eK9zHGJXup3YxqyiQHd84Y/JhsDB/cximPDfDKSa4zeW4kC4eHLkgruyM/wArODtlcgFWr1xJ/gbYPGQJZUeJNQBKQqn40gPZmchVPud6d2M9zYC3Sd4UslS3IWXzMzpGJJGtxENWRI7NqPUooJAO/Uly2cjdCSwltrS9hS9jlKiBiYQgk1SK4MY0qoyMBjqzg53OkkV2bwTbutlEZI+VJJqkaPfyGRiwTckgKCFx2AxtjFYHhNubsxCe10zfFK0ZCmNIYQOYyZU+YiIhScANqUfumutAYquPoSR9oooqggVkvH/D35YuYc64gyyBQCzwt/mL5gQcY1AHuK1tfCKxq0CPz3x+xiEsMluuTK7I4kATPO0CLtmNJY2JDHy5BHbTSLjPEriMJMG/BkctCViiUsynllZSm+cKQd8MMEA5OOi8V4LHAbqFkQGJ0mWTZTypHzD16mOddJ6eV9vQ87tzEiLzTKEmJEwj0eVYhrMnmBJZZWBxtnDDO9RWtFextBKs9s+gHDD4iNfmIeH8KdMhe9uQTsuTFkk4NXvD834agndCV98Dp3/WKTeHpDBPLERzOWxmQAKA6qcSqFYdJLaQnG3Tr3qzj4adlU60OCrfxIRqibv1QgZyelTyIeHo6BDd4HUVObkkYG+axtlxppG5ccbO3cDPlHqTjp+u9ahYmRRkb+wqaYONdjCGQYwPp/f+dWLO62APr/OqFs2Tj2q9bw5jb2INYYW81911Ax2z+f6+tRh8Uwp7mFYPx7ZGFfi4peUygxvsCsiMc8th33XP+9bd22rn/G+XxLicNi8vLijDGRl0gmQnSFGo7+bSowCcnGN6eCtmWS+F+IzIzXVzbLFHcLEwngh/w6oI8KGZCTFpOknIKjfOkgZ3dlx2OVFZXJDAFdgQc7bMuVbcY2OxU5FL77jcVkLZbY86wDSWrw+VvxVBdAJJGGRkFTkldgKxHD+Oi54gxtFNvA2C0Sx4WQCQuzviQoJFJADL11dF6VSST2YjqitkVC0m9Qxzbf7eteZJvU1FjHmeT0OM0muZiWCOQHJ29G+lWLu42G/96z3iDi/LCgYLH5c5yPX6bVNlYop38DTXPw8QJd2CZ66c/O2+wCJlj/20i4zxcyzPLAmUXFvaKchREhwZAdgC5GTsB5jk+tmWbkQN5mF1ONTSHGbe2OzuMN5ZJvlA66fTUKWcOsBM5bEixRjTqiTmPGgGY2Kb5UvhWwDsW9sWhHiv0ycrf4aTjzW9vPEbprmV40jSP8NYbaPSQZWBOefhm1aVBB2BNCWeP8VcB2eUloINKQu8cZIXV5tNvGSFJUAliTjfGJr+/FqkQtpkkF0vMkSKJPhcodReCP5lcMugNgZ2PVdqF6Xz+LPHJdTf5wljLb4DRJlMDmeXBVdk2B3NUJnRv2S8IPJN1IHDPlUDvqIGQZGx8ql3XJAH7o3NdBpf4f4aLe1hiAwEjUY98b/zphVoqkTfYUUUVpgUUUUAY/xriK4tJ3xyiWt5sjK6JMMrMcbBZEU52xvuN65Xc8GnjklX4czSrI3LfRI0WkyGV/IBpVtSEgl9wMYbOa79eWyyRsjjKsCCPavzg0YmlghkiaK1t1YTMshKzsCSJN/IJCACQSTjqegqcl5HiKZrt2uDNEuhg5aONF8iAfuKoJOjAO2wrQZSWBHQYVRhQQf8vPmjJB+eKQkYIyUdSGODXvjUfw88fK5ltczl9PJfSscbsFgbbCnmbqVyMacgClPBbkLJIOXpY6ufACQ+tThpIARjPUGI9R/44SrQ90aDh/iBoohFEAp6EjbV6E9+h6U44ZfXDbTY6jHbbvtWZurdSiyIwdG6OMgZHVTnow9DVvgVwctkkk99+3/vXO9FaTVm4RhklTVrh0mBjsTSK1uAF+9X1nygP6+tAjGay6Wweh2qO5UrUMza11DqPm/vUtpdBl0tTCFV7jymuecdhlUkY5keSwUnSyNqL6oZAC8ba2Y4HlOo5HTHRrm00+Ybqe9KJ7RW64/rTJ0BgEkUIRbzxxOucRXhw69ciKTHIfZj55ArkrjvitH4E4aVTmuBrkOonGMZJI2Hlz5j8oA39qvnw0jHcAj0I2/L7mm9pb6BgdTTSlYUMkkqvc3O+nPX+lSMmlS7bKPXv7Ck1/xAIjSsQoxsT0GOtJIEQ8X4msSszHYe/U+n9aydvOZ5GuJQpAxog1FWkOcJCm2W1NgnphQckZzVeS7+JfXKdMEe4H7zE7Kqr1Z3JGB0AyTjG6ziXEDANGr/ABBDK5z5YFY4aFANi5HzH3IPfGxiPdFfjd+87snN5hY6pXTaNmUbIg6FI18qjocZHXNO+E3UMMRKSgvJGw1hTFdWh8uohwGDQlcjIIzrYCk/AyBskKXDswi5DqXLq66m0AYZGDIPOuCNQP10t7wy3iCc+SXm3DoHtFkSS4AjAVFllQBYlX+HQH3x+6aqIy94V4et23NtbmWC5UFWUxqVAKGNTEw1HKlsE9dT58tP/DvhgrfW8UrjKM0rDksA5UbjWwBGHwwBznUxpaLGWVjLcJFa2gidI7f5cQjAMhUgNHhtLiTTrzywF3Na39ndiDO80YmEITSusuYmI21R8wayQuxd8FiTgACsrZlnQ6KKKuTCiiigAooooAK5b4it1t3uba9jYcOuXaRZVVjy5GAyG0nYassCRgHr611Kobu0SVGjkUOjghlYZBB6gisas1M4FxzgTozi4s2vCU/5qGR452U/5bzx4ZSdP7xXzadySCKzEsivGkwBjlSd156uTKzBAya0J8pUADUvcMCNxXVPEHhk2ckaOzNaEvyrhmfnWrMBphEikERORgFjjVjJHfE8VspUYm6hW5jLkG4BZJPImFFwqj5o2G/MUMMNvhs1MdFHh3HNBleQ7MQ0sRUCNmPdNPlWXAzyzgOMjZgKvGBiPiLLEi9JIQdTqQNRx3ZNPnVvmHysNgappdEwzRqkjPuRExTVFI2SSYivnj0sSHUgj8sqfNHJE1u7wzbEEsd9KAiRXOAyu2cKc/NgGk4ryNZsOGcejmjJQ4I30nZv96bcO4iSpH5fT7VhW47BPhr23kSXH/M2x0OSTnVJGdjgE7jBq/FJLCjSRyLd2yYJmjyJFUkga4yc58u/pmlcDbN7DfaTnb3/AF+v7fbm5KEOu6n8x2xWMtPF8bdx6dcb/SmFv4kXcH5T1H+tLQUzYQ3eoHlkZI3U/Kf96huOXnzrJE3t5kJ/3rJtxpUbKMTvtnYir0PjRdP4m4/nW6M4seJcRjYn+Rr0eLxp0Un3OD+VY+68c2mdhKxPZF649/Wqxvbu6B+HgMKYP4km7Hp0BwAQcevWgKHPHfFaLgyMSd9KLuxP07D3NZS8u5rpkMi+Vj+FEPl2OMknynBGM50jB32Nerg2VmSZZfi58HIGWGQdIJOfN0LaXONxtS288SPI+pisCHysqrzCEOx8u2FVDjTkd9t6aguuj5xLjvLXTbsrOgOqUbrnG4iz1IH/AMQ/NjIxtlRYWyhsOzKe+ka2OPOSmdtRBxgnbOTTu54EgiDp8SC7sollhVIm2BKHDlkZfMQSMELj3Gj4JLNM8kMixyuZ3M1mwUh2XDs4xhoQSAmtGKkqpZdLZpzCgY3lt7O1gIijuLqWOIFAbhFBCSl5kYbM0h8ukDC41HFaW44FFaObqQzK5lK2UVoTgooJWNTGMKWDMHY7HU3XclzwXwuYJeYQi4V4eHwr+LhWbmM7yaj5mLENuMLnBwa2XA/BkUMnPkAluW3MmMKm2NMKdI0A9Nz3JzWrYrYq4N4CMhSW/ZpdJLx2zNzI4dR1eZyA0snqzd9hsBW2VQBgDAHYV9oqiVC2FFFFaYFFFFABRRRQAUUUUAQ3dqsqNG6hkcFWU9CDsRXFPEfBORO0GpYZY1X4e48/PmAOVZn+R+WCI2DYOncHbSe40q8ScHFxCQPnXdT6/wASH1R1yrDuGNLJWamcAn4KZSDcOsU8BKsQyqSEGVMigLy2TTjUOo05wVOYXsbpF1OFZXDwrcW0iSllJL8t4lY8xds4wGxvvgU4SO2Ehe5Rll88R1R3AATRywGeJmG6bfLnYUutfDlqXCQzxurAs6c1MDfbQJlifmBcY3GT361MczvFJdcysykGRtR5CuVC7ZCox2OcnG4GcdMVQjkmgZZVMsLN5kkUMuoZIDA/vDKnP39K1ScFngyhkkVTusvmjkjJ2DbnDRNsGCt6kdMUmjt3TXFnTKCSH5hIk2OqMebQ+rdhjGdxnJxQafR42dv+ZgtrrYAu6ASYGAPxIypJ2771OvHrA/PbXEJ9IZg6+uwkG3X1+9LeIWhQR4y0hHnYHIyc4QgoNLqDhhuO4O+0bcKxFzDnyOiMq5HzAsHJ06QNQI9dveikwHP/ABiwG2L8/UxDcbf1ryfEVgM4spZT6yy/boo9cVRseDxOfPLLbxtHIVeSMFHdQcIGVtwxUjVjqPWvvDuDSy7IhkVk0gRtzArFdS6gN1PlOcjsaKRtl1fHbJ/kWtvD/wBRUswwc9cjBzt0qjPxS8ush5ZHUAEouoAjIXZFHmxjc/2qzFxWOIRgrbkpIspTTKxLKMFWDsqhWB3xvkU3tr25l5YjUySTIdEzTvEsKhyzBtLKqjUNXnJJyPpRRggHC1iiyULFpWh1jIeN00vhVzgsyNpww2we9Om4HBBJj42NJVkP+ZGZFVQqvG5MIdc5Yg9RlcHpV9EvlZyEt7siUu4ZoJVYgckOEEnM6MQWJPyg0+i8O21vCGv1sIgVfCpC6uT0DR+fXP3wMBffDA1plmZsriO3hmR7qG45zxuBA7mQuPKTIHhDEaW6MwAIYhSTs6PAtHFBEliLlpbeNkWaR1COwKyzHbIGpSSDvsGBBxWr4BZSThUs7BYIQc/EXcarjcEGK3TGpgQPM5/d3NbTgnhKO3ladnea4dQrSvjOB0VFUBUX2UUKNuzLJPD/AAH4ZQZJWnmICtK+MnAzpUADC5yfUnckmnNfBX2qoQKKKKACiiigAooooAKKKKACiiigAooooA8GFd9hv1261SuvD9tIpR4ImVhggovT8qYUUAYe/wD2XoqEWVxPakqRoEhaFvQNG+Rj6etYvxF4WlhQi7tQ0ZKlp7PGDjJJe2fyBiepQpnWx3Ndsr4RSuKNs/K91bJyp1VZnUaBA4YoVIP4nMhbJOpdwATpO24O2rl8PAowt7yz5Dy8xebMhGlQdOtC4BJ8pw42K7gb12e88I2krh5LeNmHQ4x/TY/egeD7L/5S3/8AxJ//ADS8WNyOJQeFonfmTXltK+rSqm4i5aafMqhA4GjA2UHHX1qOLwUHZS1+SigluQbdWXTldgk4xjr0O31rvEfh21UYFvCB7Rp/avE/he0f57WBvrEh/wD1o4v2ZyOG8S4HexxMoki0HzEsru5U5Ks8s8bL0QbIwH5mmE1lZy2nw7RMuhmcvqDM8ShSHjkiUxktvhWGAQcle/U5/ANocctDbsGDB4GMZyN+i+Uj2IIpHc/sr5ko5l3K1v3j0orvkklXkjRSy7nrk+Y+tZwZvIR+HfDbOqDhqRwxI5PxmkFZfKU1RK6l2YAhdeQhKsQOhrX8A/ZzBbzfEO8lxcb/AIkzaiCepUdB/pWohhCKFUBVUAADYADoAPSvdOooWwooopjAooooAKKKKACiiigAooooA//Z"/>
          <p:cNvSpPr>
            <a:spLocks noChangeAspect="1" noChangeArrowheads="1"/>
          </p:cNvSpPr>
          <p:nvPr/>
        </p:nvSpPr>
        <p:spPr bwMode="auto">
          <a:xfrm>
            <a:off x="76200" y="-1100138"/>
            <a:ext cx="2009775" cy="22764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0530" name="AutoShape 2" descr="data:image/jpg;base64,/9j/4AAQSkZJRgABAQAAAQABAAD/2wCEAAkGBhQSERUUEhQVFRUVGBgaGRgXGBUaGBcYGBUXGBcYFx4XHCYfHBsjGRwVHy8gJCcpLCwsFx4xNTAqNSYrLCkBCQoKDgwOGg8PGikkHCIsKSopLCosKSksKiwpLCksKSkpKSwsLCwsLCkpLCwsLCksKSwsLCwsKSwsLCwsLCwpKf/AABEIAOEA4AMBIgACEQEDEQH/xAAbAAACAgMBAAAAAAAAAAAAAAAFBgMEAQIHAP/EAEYQAAEDAQUEBwQHBgUEAwEAAAECAxEABAUSITEGQVFhEyJxgZGhsTJCwdEHI1JicoKSFDOisuHwJENjwvEVNKPSZHOTU//EABoBAAMBAQEBAAAAAAAAAAAAAAECAwAEBgX/xAAnEQACAgICAgIDAAIDAAAAAAAAAQIRAyESMQRBIlEFMmETcUKBof/aAAwDAQACEQMRAD8Aog1sFVgCsgV9o+MZxV7FWIrIFEx6vVmK9FEx6K8DWa8KBj2KtZrMV6KyDRivVkisUQG2KsYq9FeiiGjxNYrMVitVdAMGvTWSKxWMYmsGs16KBjE1rW1YIrAMTWtZivEUAmMVYNeisE1gGFCta3r0VjUM69k1bnEntBHpNQK2XdGmA/mI9RXkbTOjUDwHyqdvaxW9KfD5GvNx/KTPRP8AHRKatnnx7k9hBqJV0ujVtf6SfSjKNrBvR5n5VM3tW3vBHh/SrL8o/dEX+OX9FlbChqkjtBFa02o2oYV7x7xUwvSzq1KD2p/pVo/lIvtf+kX+PaE2Kxhp06Gyq3NHwHyrU3DZ1aJH5VH51aP5HG+yb8KaEyK8Kb1bKNHQrHeD6iht57NqbTjQSsDUR1gOOWoq8PMxTdJkpeNkirAUV7BW8V6K6jmo1w17DW0V6KNgNIrGGtymsYaxqNDWIrcpr0VrNRphrBreKzho2CiKKwRUhTWCKACOK9FbFNYrGNSK1KakIrWKxjSsVvWCKBjW2XhhQVSZMJHqT4etUUX8ke2O9OveNPSqtuZSrCFkwkaJBJUTqoxu0issIaGjSj+VI9TXiVFJWezcm3Qasz6Hc2lgngcj4VaU2QJVPhI8qDJd4NHvV/6irdlvF4HrBsJ5qVOvGaHFMG0TDB9pPjHyqTAd0eIrd6zNu+2gYuKcj4xnVRvZuF+1iRB3QoHd2im/xautG5+mW0sqGefjWhWse8ryoTe6SwsJQtZBE75HbFDXL4dkJQ4uSd8/EUqx2NYyM290OD6xYSkEmCRPADPfTTs/tOT1Hu4nUZ6HlzpPf+qaQpZKyoidJMjXLhVhnPMGQdD8FVrljehOMZaG++dnZ67IzOqcoPNO7uoKu6nRq2rwn0q/cW0OCG1yU+Y5jiKZX1HDibAXlIExi7DX2MP5GSjXZ8vL4UbEVVmUNUqHaD8qjIphb2xblQU2tOEwZjXeI1qdN/2dXtCO1Iqy/Kx9ok/x7FfBWMNNP7TZF7keEelYNhsp3pH5iKqvyWNkn4E/QqkV7DTSrZ9k6KPcoGtF7LJ3OKHcD8qsvPwv2SfiZELMV6KPubKq3LT3gioF7MujTCew/OrLysL/AOSJvxsv0BYrBFXbXd624xiJ0OoPhVarxkpK0QcXHTIorEVIawU0wKNIrBFb4awRQFIymtSKlrBTQMC12FQPZr25n5VItqTocstc/Kr3v4eY1MQD261A7bI/y5A8fCvD2ro9qiFCHCYEQPuie/OriLNMIVBnNRyzCcxNbXE4q0PBCGxoSdd3b/cA053NdQaQ66tIURkkEA5JzMAjespTV8UbfRHJOtCW86uSUpxEGAJjIZq8yBV1hw4QSCJ1E6dtHr9ds9l6JC0IK1JJVIA0OZmIzXi14VllNmeEBKOtIg5Ezwg50Ztp0mLHq2gO4hKxC0pUOz+4oXadmUKUFNqCRoUn7JjFB7Mu+mZrZVKXmyl1QaCpW2QDKeCVDPPnQu02sMufXsqbSSYIkoAkx1hyijF1uSM9/qBdpX1BSOqcABOmUk+GQFUrJaygynMHUbjzHOug2IWdxOWaTxVIPqPGq1q2DYVJZUto67igns3doNLNRk7iaEnFVIBsuJWnEDl5g8DRe5NoC2cKsxw+I50Itmz1osxxhOJI1KOskj7w1HhW7K0uo6uR36Sk926uZ3F2i2pKntDfeNzt2hPSIjHuIMYuR58zSM7e7SHVNLS6hac1BSdPA0cue91sqg+zpG48+RozetwMW5AVklwCAsZEfdXxTV4uOT/ZJ3jf8E8OoUMSZwj2jERlzrBcbBErQkgyJOfbmK3vKymyMdGshK1KynQxJy45AUrONTn0gJOskUjhRRStDUgp3Op7lj51uHV+64cufCk5iyFx1CJBBUBkRpqdOQNHrW0VWpQSBCEgSc84yHLM06xX0I5pBI3laQRhWvuzmvI2ntQWcSwEDUlIJPIcTQxF1NqcCipeQ9jEUpJHZu5VaZSFkFQCZKkhMyAQDEkb8qeeCcBFkhIZrl2gTaUlp9MYvZJyy+Bqjet1KZVxSfZV8DzoJZl4SSjcYUN4I1B3023VeyXU9E71gcgT5A8DwNdHiebLC+MuiHleKskeUexeIrFFL2uhTJyzQdD8Fc6HRXpoTU1yieflFxdMjIrEVLFaqTTCkZFaVLFYIrAYPtTxBJIHgD2VALaYEwf73eVaJvRW8BQ55K8QY8RV27bG3aHUNpELcUBzz10yyEnurxHG2eyukPuyVj6Kxl0p675gcQgZCORz8RRl1MltCdBCjzwnq+LhB7EGt3GkhaEJHVZQABumAEj08KFXteYZYef/ACI45EoTHasuK8K+gkoo4bcnYh7WXr0lqcUUyhJwJJ3pTInhmcR76C/9a6MCBHLFl6VY/wCqIAhUnnGfbGlQ/sjDxGFUHgOr5H4Vwfs7Z3VSpBa7ttlpiZSOBOIeGo7qZrBtS06IVGeRjrJPdrSJaLnjUqI5fKKrttoB6qzi3Aa0U66Yrin2jpCLhs6lpcQCmFSejUQlUHMEDjnUV4Wm0tuLdw40KUSMAxFKcolPIcKT7HfpaObvjkrxHxpmse2KRHSKGehkJJ+Bo2noTi1tDDYLYXGenOSROoIJAiYEayQKG37Z7PiAc+pcUThcAwyoGClXfxoymVBpJBhxxKoOXUQOlJ7yEg9tLe1BDr6wrMCG/wBIlRH5iatlXwtk8e5FN9hSZCoPMbxxre77zU0qQf8AjgaCvWxxKVYVfWNGFiMlCOqqOY38RWzN8pcAxDAT7wzB7tRXHWrR0d6Y8W2wsXgzgWII0I9pCoyI4jloa5peGxtqRaAwEY8XsqQCUqTx5cwdKY7vt5RhUhUpOhBJHZTndV8JeTAOFUZgeomumGRT0+yEouHXQoXR9HSmVBxSk4gMkgkkTkVExz3eNXrssXTsuPJ6jTZMyM3SAJ00zjjRexWJdmatjrq+kUU9VROZSEmJnTrKGQ4VrY7GpN1paQM1pxKPDEoqmN+UeFdePTTZCVtMTU2cbx256a+HeE9tbOXbhZSQTKlEp1n3jPH7OYxa1I4043mpMjTEiT5TiHcVDlVy828LTCYEYMRnSTGvVjUHUDtrrT02crjtA1IVEpAUomSYAUqEnqqIEKJA+6fOsWZ4Khxo5HVJyIjXvmrtiZhac9ZjPjkIkzGm9Q7KJbT2dNnsiFstBtan1ZKymSsuTHukpkd1fN8jEpbR34MjqmWrtvxKkhDsFKspPoap3tc5aOJOaDoeHI/OhdnKFddGZ3jXDy/rTJdlvGHAvNByg5x/St4nmywyp9CeV4scitdi4axRe97nwddElB/h7eVCor1OPJHIuUTz08bg6ZHFYIqSKwU1QQXUuMrP2Tzy9DFOv0c3MlLrj5EhpMDP3lan9Mj81IrV2NqEtrnlMnLX+4rrFx3X+zWJpkCFuQpXaog+Qgflrx2OO7Xo9Vleq+y8bQUtqV76zI7VHA3/ABEq7BSht3erSEtWdWkY9NwGFEjjGI99NriwpQAyCYVOgEyhufyhxXeK5VfdoatloccS4ZUYAn3U9VMA56Dzq2R1GieJWymq72nQejcPYN3cc6rvXUGxmTHHXxgVrabvDWoXHFOY8tK8xtFh95ShwUD61zpOtdHTaJbLb8AgOyOCpI+Yq07eDKo6QBJ3E8uBqA2qzPAqVKOJiPMfGtrRc4W2MCseHQgiY9K3H7NZtabp6UBbagZHcc+NEdnLg6d1ph0SOkSeHUHWPkCO+g92JwhbIUpCoJTIKSOJE5HODTx9FalOuPLUcXRJCZiDjWd/YEnxqsYvlRPJKlY6OWodO4s+yy3pukytX8KUDvpIcRiEn2ldYn7yjiPrTNern+FWd9ocIB+6VYR/40DxpJZvUdKoE5KJjlGk91HPb0JhS7ZXteRCyIIlKh9pEgnwyI7DxoTZ7sJcWlWTaTlxXIBAHLPM0evVHvScgZzyIgmPh31QszgUMhBTIJ3SMj51x20jrqwghQiMgIiN0cvnUlmGBXSBRSlOc8I48uVR3XYFvKiMh4Dma2v25LQMQUmW+qlJblWSj1lKGoOGhCDlsWcktDTfNuLl2JV7z60JHFUu5eISTRW93OhsjuHVDKgnkcOBMc5iht4WUKcu+zA/u/rlDk01An8yjWv0g23o7HhBzdcSnuHXPjh86+ndJnCttL+iXsHfL1oeTZ3DOSjjIkhKBJxAZE5RpvphtxZcdUhZKXGlFGJMjIH3Z1EzkD3UP+ji7otrj0dUNdwKlpnyBpVYvzE8vpM0rWsg8MSyYPLOocpKNxLcVKVMZ7wcFmhSvrEyM0AyIzxLAyEEAaDvoztbY3LSw0pCh7qykqA9puUgE5AnOk5i9bRZnQP3iARhx55HQA6iuj3lbkC0Isi4HSsmD95KoA8ASPw0efNO/oTjwqjljZcsznWCkLGqTIEcDORHPnTZdtsDqAtIIJnLgREgHfrWtotkYmnkB1KCUqBHWSRvGcjcZSR30WtVji7GxZQZK8SMRTOa1lQkgA5CIOtcqip3/C98aJrBeEdVWaTqKrXvc2Hrt5o4D3f6UMsdtU6FApLTyfaQoHdvE6po1dlvKMlHEN8/D5VfxvKn48v4Q8jx45VYAitSKO3tcsDpGs06kcOY5cqClNeqxZo5Y8onwMmN43TAOx1w9PbWkEZA4lESRhTmRnmJgDU61115zG6s5QnqjkTlPcMRpT+jKwdGw7aV+04cKewZmO+PCmJ0HognRThw/rmT+VsKNebgtH3snegZf15JbsbjhOEv5I198FLfg0kq/NXKXrqVEtrxcDlGvgadfpGtCFrQyFBOBOIg+zKk4UDuQP4q5vaLqtLKitAURxbVM9o/5oP5SpMeOlsk/wCuvMnCspy91YPkdfOrTd9WZz95DauI+YE+NYsV8h5GF5sEzBBETAzgHL0qFdy2Z0nAVNKAkyMgCYBzMEdh7q1R6kmgpvtOwizdkyW1oWhQ3RPLTKqV22hxl7CsYQcpzAPA8CKHu3G+wcTYUr7zZ8yNaKvbRlLaVLRjQqOqciDv1EajhWcPrdmUvvRad2iU2vC6lKkj3hkRv7NOEaV1DZZhLNgU43q+VLHMmG2/P1rmLLbVrCVgEkkDCdZxQAe+N9dnVYgj9nZSMkR4NJy/jKK2Or/qEyXSAm1zwbCG0mA02TOuZ+rQe3ImucXqrA0pQPXIgHfJgaDQzGlN+1NvCnHD9teEfhaTH80+NKLzfSPMN7ivEeYRn64RU5S5ZKKwjxhYWDRQwApRMQM+CQVq8kgd9a2Wzw2kHXCCct6usfWrF8NEBLZEEwCJGrixP/jSrxqhed5qRaEoSBhjOR2af3uoSjroKYYsluU2QUnIZHmOFNNjt4UkKSZSe+eVIdhvVDqZw4D260Xuy8sC4J6h1jLsNLf1ozVjU2Gw50pT9YElIVnOFXtDXTIUG23sD1qS10ICkIxKUkHrlRgAgHXIHxq3era1ttBpeFSlkg9sIT2iTNa7RX03Y3Q2SSA2FKO8ZwDlxgmqtvi7JKPyTRW2Ssy2bJanFgpJSQkEQZQ2rFlrkoiuV2pgoMHXd8CK7aVh1tKlpUULTIBkSkjKYPCly8vo+Q6D0SzmSQleeE8EqGcdtB9IKe3YC2dd/aQxiTiIdbQvsKx1vQ99H9rrotFpvJJs4/dpRCzklBxFUk9+gzNe2R2LVYVF+0OpTGiBmBGilKOp5DxqxfG3gzDOSd7hMeFI3GCobc3oI3nsyl54PFakLCQlWEJIXGhOLPl2VYttzhxlpkLUgNEEFO/JQz3e8aQxteSYxOAfak+JEzFWmb2dcSFNvYxnMKPpNBTTt12D/HLqxrOzoIGNZUU+yrCAU9hBrZdxj7Zns/rSy5eakxjeUmeKiPjUCr7/APkgH/7P60Pj9B+X2OtlsykZYpHAiqNruBKlFSTgnURInlSmu/8ADANqEnTrmT2CZqC1X6oyEWo4o0CyT5VbHmnh/SyU8KyfsdHFiDbbNnTokCfie/rHvFYCpdJUYS2mDyUsSo5/ZaSB+at0viVuqMJE/pGavIRVezEJYK3d4U6ufvDFHcnCmqL2xDlV8W4PvOOuBSCtRI94YdEnsw4dJquizrR+7VPJJnnmk6eApiXa7E9CnG+gOKApvqgq/CZSd24VXtWwjhAcszqXUkkpnqLMZQJ6pjtrk29o7LSVC8/bkqyebBIzxJyUDx4jxrVOFaIQCpKsycpMaAgjMDXwre+rE6lSWXULSpXtKUkgxOkkZzpUbxg5KCYgDUZjM6btKfpI3ZCElH7pxTZ3JOaD2BUjwNWXHw4ML6B+IZZ9morKyrD9YAqCBI1IzmSO6o0JTIwlRSScjWcmzcUNH0f2FLtqawkFpHXAiPYkyZ162GulOWmFvOnRpsAdpHSK8y2KWPo4sAh506dVtJ4R11/Cit4vf4UDe+5J/CVY4/QEir43ULZzT3KkJN4Dr4fsJz/EvrHv+dU7pZxWpxW5pCUD8SziPkBVtSQVKV9tWInsAA7oHnTBsZZ0NXc9a1JHSOuOFJOoSDhTHDIHOlxx5NyKTlSSAuHFaDoA3iOe/CA2mO8rPdQB2+FKU5KZTJw5ZkTHYaLLxJadcMiRgB5gSr+NflSu26ZAJxaAZb+dLNjRQRS2kpGEFKRnHoKv3asKKk4fHiCOGgqozZ5WNYAmNwovcV3lQC0jF7RIG4AnM1BXKVFHUVaG65lfWMhRGFCpEwAAgEgfqw+NBtorTZ7ReHQlEOBSGSvPrTBwEDKBiOoqJt0qdEnJIJ8TE+VUdkLlW5e6Xy5iSVLcXOuSThnccynhXWt/E5qrY13rtGWbQtPRY2kYUgtmVphOcoOoHI1bRtE2ptS2R0i0gnB7KtN6TnPdXLtoLe6pbloaK0KDi8QiJSVdUwdd2dMWw18Fxi1Wp4JCrK31VgZysGTHEAD9VJTl0alVla+b6cfAUuYVJSCFAQDhMcIOVDDmAY7J3edFhcClN9MMa21q1VBKVZlcAbp386rmziFAnJSYIkRFcsoU9nUnrRS6LkPAfFVSIEGRkRwy+NWW7NAAEwBAGuVRu2cHIg+npRST9mb+kTNW1SuqsIUNM8yaittyoV+7hB+8CU+WYq7Y7JC0gDOFHiZ/4qK3KeQoBDKlBIM5CeOQOutXjFJbISe9C7a7gUgqxJIKpzjI7iMW7kK9cdnHTNpAAz3b4499NNntZUoIwqSqJwkbokyDmK3buxOLpEtkKTnKc0knLPhQ/wCw8qWxytrYIbZPvnrfgR13T39VP5qGbZ3nhYwgwp4x+VPWX3ThFFLEsredX7qIaT2jrukdqiE/koFerCLVaS3jgoBRKSJB9pUA5Tiy7qrO1HRKNXsRgjplBOAKBMJKT7yss40M0R20vLoHkstkpRY2Up6pPWcUAc47qYrp2KLFoS6taVoalUgYVkgHCCBkc855Uh3yVPvqUtJSCvErEMJUtWaU8wlO/sqMY12WlLk9Bq5NsrQG4ewuJAkpIEdkHqzHKrtisNjtylhCVMONpK1lHsJAEyQrq68CNKBJbwoE+8ZP4QJ+dFblZ6K7HV/5lucCOxoE4vIL8RWik7YZL6NLdsU9gH7MtLwmZQcKzOZ6qtcuBNCV3epteFYKSB7ySk565GOXjUlnvhXSFLCiOsCVbicwABpAApu2evhdreUw6jGhIKipSZTh0EE54p4UtN/GgttKxiumzdDYG0jJbifBTxgT2JI8DQ3be14Mkf5bRwj7zhwIHgKYnkYnGkfZBVpphSEJ81KPdSVtC+XHhh0U8T+RlMJ8VRXVLSo5o/tYIvD6tpQTqEhCealHCPOnXaSypsths9lEQlKUq54R1z/PS3dtj6a2WVuMi70ivwMgq/mAoxt68XbQGhqcKO9xQT/uX4UYqoBk+UxY2oWUWSzt6KUAtXa4ouHyKR3UuWNGJSfH4027V3mEPKhOIThj7qQBv/LVRm7mzCjDZOWWWUDccp8K55l4dFa7rKtePAkqVhJgawNTT/sbYuhsWM+04ST2JGQ8jSmbmWgSyrFnulKo0iCc+6ntbfR2Rtvg2kGI1MT5lVbFSti5PSFVN0udBaH+qmAQJMZhIJPZJApZuMuWcLdUShaGVhRSfajMZjmB5037YWdf/SilCgC8AImJLj3SH+AAeNK103YtqwOvOqKcTjbKAeJjEezM+Bq0l1Qi32BLDfiyQheFaFZYiCIkaGMu+KdbNYUJui1BA6Lp3gkzJEgpBjlkaTylBCi4gIIJkpMDyEE91N20DpTdFlDeFanFFYkgTkog89RvpU9uhpekOmxliLdksyCZhuZ44lTPmK5hem2a23nCzgUjpF4krAI9o6CJA5iutsHomQNOiZA70t/MVwRN6suKPSp6Nc+0kHPP3/8AinyLSQmPtsMNX9ZXknGlxh2MsKiptRJ0jVPbVa2bM2hKEutqU42skdVRJT2icxVB25goy2oFJ7u8cqv7OQ3amWklwlbrYOqU5rGcb+2oKr0W6R1a4LjLSitftdGkAfZxKJieOEJ8aX9qtoVs2pSUdYBKCpOpkiSe2nx5Wbh5pHgkH/dXN9qdnv2i2OrYtCA8nCktKyySgRB59lWyr4pIhjlcrZZuzaVh46hKiCM8zBBBE6jImtjdTiOtZ3QeCVklPcoZjvmkq97jcbzW2ptec6QTxQoZHjx5VDd21bzRyJIGsmD/AH21zVZZtL2ddRFms3WM9GkqUftKBxKP5nDXO7NaG1wpYIxKxExOZJnMZ86bdtbVLIaSM1nMaHo0HPxWf4aWhZSloJT7SoSPxKgeVWnb0JiSStjLaXw1YyW3VOJeICMRJASJxROe41Uuq82w3gdZlJMqIAWnPiCJGVBtuXcC22UExZmgkR9tyMRy34Qn9Vb3RbXmmgvEIOZCgDIkxz09aX+DJXsOubOWW0CWXMCogYSIH5V51T2msS/qrMyMZaajCCElS1xJj2dAT+Y1Y2fvZm0vhCmYWlPSFQ9mAd+8ZxVU25arSpxsgqUsgTBEHIeXCt6NTsWbtugsrONC0QDk4nCQdByIzJmug7C2LAypcZuLj8qNfM1hy8jGC0M5byBiSeJg/A0bsuBpsYRhQlMgaQDKzrpkfOmxL5WLkk+NETtpw/tD0+wkpA4lAn+dUd1KqkQEoInKCcsjEk+NGb2UU2ZpHvOqSVdmbq57ykUJU5qcsgT3001aFgvYa2KsJDji1e4IByzB3/zUGS90tuLh0QXHP/zSQn+NflVlt91goMwFtSrszB9POhl2ZNvubyENjtUS6r1SKKbap+jONO/sXr1l14DXTxUZ9MNXLU8FJTh0iPMifIVRYlTqlJEnrEc4EJ9BU7qSnCkbgB86k9lkErhsCnn0tJUoJMlWeiRqf74063zkgJSIEmB3ZeZFBdgbP1n3OCUoHaSVH0FGbaMb7Sd2JJ7gcR8k08YpR17JSlcv9AD6S3sCbKyCIlRKSYJCGwgAd5oHtPehsl02FEYlOrWsg55SSJ7lAd1e+lG8sVrSjCSENjPLIrJVA56VL9ILmB2z2dKwCzZ0DCY1VxB5CnbptsVLpCQt5t4AKDzJGYI6yJPKNKZrTdT2Owtj2BgxT1eqpSRig7sINDLvspeebQUlBU4hMojOVAZgjtpv2lsLtpvlLbRQEJSlJM5pASVmQdAJFBO1oZ6exz2ltYTZbS4Dl0ZgjMZ5ZR21xFt9lZ6kJcOmITHcT6TXWdtrQli7CDmJQjhPWj4VyBd3Mv5tLwq3pVln/fbWn3sGPSNbTZLQlWPNf3hn4jUeFMuwT/S2yzjUhYJB1ThCjInsoE30zWSpSdytUntpp+jx/pLwRjbAWlLhxD8EfGprbQ7emdUX7/NZHgEp+Fcb2zspNtfcRqFntyAEjfursROXatX85rhW0N6LRaniZ6zrhAUMoxnT/mq5d0kSxmBtK+UhC1FxKdAo5jcYPzmrNjsVmtKlY3CyuMpEpJ+9GgqpZnW3xJBQvfHqDoR3VCu7VCClU56iJn0rnfZXTOp2qw9IqVYioAJlBxQJKvZMHUmahsV2gPtqKgUoJURooqiEjCRxzrXaDaNNkeQgJklOJQO6ckwdxitrNtbZ3hCx4jEB8aPKtNmp90ALwsZceUp1DiC4skQQkyRAkKkKygRI0q3brMOjDYUlOgGJUAgQMicvEimhlTbg+rXPIEKH6VVWtd0Jc1GeY6hwkTrKVSD41k6Wg8l0DdkbhcbRaXSkhx4htMkEBAkqUCkkRn/DS5fYU28ltIwqIJVxjcB2kU/2F5LDSWowwCBIw4iTJPCeyhG0ziukRgZQ4AgAqU2DiUVEwFEbsspFNOuCs0G+QO2ZvK0KdaRjJQtZBC8+onU+SjTve4xNhsf5q0oPYpWJf/jCqA7KWOX3FwAEJwADQFREx2AHxo2/130ge4gq73FdGnwSFmqRVLQmV3IEX/bAXc8g21Mc3CT44QKF2VsrSYGpAHZW152nH0ih/mOGPwp6qfJPnUP7d0SElJk6FPM5+NJN09BitB/bIBKUJ0ODD3KUlPoFmlVNuiynmtxzfp7n8tWNob3LiEqmT0f8QQEA/rWfCht5JwthH4U+GZ/lPjTSe7Ror0yrdySmCNZA7k9ZX8vnUqt54fOPhUlkahGLt8SR8Enxqst2EHt15gaeNSY50HY1rBY8R/zHFHuScI9D51asXWtKj9hKvgkepqWyMdHZmUH3W0z2kCfU1BdDkJedPLyBWfhV12kQ+2cqvSbZfakTKf2lCAN2FBSk+STUf0kOF28rQqcKUkJB/AkD1nzq99HKemvRCiMx0jp7YMT3qHjSzfQ6a1PO4pxOrIB/GY8qN2YYvo7BXbrOnFiAUVZj7CCqfGKbNkbYl69rY4Bm0Fid3tBsehoB9FVlAtTjhmGWFHT7RTJ7YBot9FLeMW16IxLQJ3mVLWfUUKRpPsJ/SSsGyNIICgpckHeEg/E1y967UEhSVFpX3usg8iadfpcfUP2RCSRCVqMc4AnzpGTeak5LhXkY+dJK70NGqouhL6BKTPYcSD8RTb9Flr6W1rKm8KkNGSNOstCaS2bSgnqEoVwGU/A10P6MJKrQtQEhCRiAgnNSs4y92hD9tjSeh3bX1Uc8/Ek1wx+8VFSgtIkqVkQYV1ict01222LwNE/ZanwbmuAG+FiAQHBzEHxp8isTHrZZCWlEFJLSh4A9+XnUj4IzJCTvUn2VfI1QXZ1uSpKSE8xpU7N1YclO5/YBmdNdwqTr7K3YZ2gtJftDjoOSldUEe6OqkeHrQ8WfiNDqMproLuydnd6zaiPwKxJ8DmO6KFW/Yh0ewUuAbpKT55edTaY6mqFlFqcQZSTPf6inDYy8331hKnJTqoEThA56yaV7ddDjeS21pJ4gx46V0PYW6+hZz9pREnjlJHdl4GtCPyQuSXxJLyvZuzuhtairEnFoDE6Ag1PZbUyvNCgD90we8HKuebR2np7S64DligD7qeqI7gDQs2pSMkqVlx0rObt0FY7ijriG1ono8OecABJOUTpBMdlV3LYUdKSCFuJyxZAFKClIBEjWTrvpBuzad8HClWgnPMDPgaa7DfjjjKysACMiCczmBlpE891NGe6EcX2UH0+wgaAAegNBbNaulfWAmAIz5qJ/2ijxSCM9RMHeMtaGXXdRZWQrRaiQRoUhIA7DrTqpMNtIzeIlxCPvJHcgFxXmUjuqvei5UAc4BJ7VQn0xeNTWdWN4q+ygk9rqsX8gqq+cTp7QPAZ+aj4U0uhY9lx84WwP74f+1a2O7i6tlAHtrA8Tme4TWbaTkOEenzJp92autCW21n2wCQeEjPypKt0M3xRZvh2AqOBA849RQW9X+iux5c+0lzz+rTV6/H4B8fVXwFA/pEtHQ2BtvFhJLafAFZ9BVr2/4R9JAH6MilBtb+cNMHM5ayrL9FIaFFUGTJjs5muhXE4G7ntbuUurDcgRi9lP+5VJIakyFbwcJAEfOg3oNdjjsV9VYLxeP2QgfoUY8VJpg+jWzYLuUR/mPK8glPqKAJQWbhIJzff7TGMDdyRTrsgxhsFlTxSpfepSlehFGPYrF/6Qtk3rVaEKbU0EhvDhW4EKJxEmAREaClFX0aW2ZCErMycLrR7gMVGPpmtZ6azoB0bJy+8qKRW7W4CQFrEDcpXzrMMeg4vYK3ImbI8ewJPZ7J0p5+ji63WLPaumbW2pRAAWCDAQcwDulUUsbZ3o61asDbi09E0wkwqMw0CSeeddOugK/YmAslSi2ziJzJKilRnxrR7sMuqMbSLiz2jk0v8AlIFcULOAgJQIKRJiTJGeu6u2XulKkPBQlPRqJHEQowe2K58bCw4AUlTSiAAFdZOoykZ8qTL2bF0CXNnbQUl0pIaTBkkAEZDITxq89syEoLyl59UpSBpKhAJPbuq69Z7UlBQhXSML+zCgE4gSRlIzFbWnaJLjXQKbKVjAAdxwkaznoKON41+ysMub/VghoEZpUoHiD8qJtbTPI0VjAjJYnz1FUyUHWJrVbMjqkdisx865rZ0UhjuzbAOOdEtGFXEKBTlnni3RnRhu3IOSXMMggDEE66wDlXP2WHEkqTHDQHLvzFar16+ZmZVlrw3VrdiuCGG1bC72nSOSwPUD4UBvHZe0IkrbKgBqgBU+GflVhm3utewtYHDMp8Dl4USY20cQB0iErP3SEmOPbR0w/JC9c93YlERGcHcQBxpwtxCGkIA0k+U94goHcavWK9WrShSsJgRixgZTumh1vfK1qMCBkOY/uK0VtsXk2yqBPYfKtXzkeciO6t1icvOqtsdgHn5UV2GXRC0wEBWcY4nFnokJERplUSbGoEHIySSQcpJJNbSQAefaIjxqRtQScvLsk1VsklRorrPJGfWPzrqFmya7EjzoLYcIQhJAUABmQJxRM1M5ex6yABhygjMjuMetGNR3YJWyteRxuIRPtKSNNxUkegNKf0t3gC6w2Z99ccNECeXtU2WdaenQ4pQhMmDIUSEkCAeZ41zv6RXnFWsqwEJCEhK1JIBmVGCqBqqKMXdmfoJ30robjsqEj985jyzylav/AEpKTMZ68+VOX0nKCEWGzlX7tmSOZCU7vwqpLbbxqQgScWX6iAKLViroe9rVdFdtga0JTjMD7k59666JYLPgQ2nchpA/hApC+kJGK3WSzjRKW0R+JzD/ACpFdHAlao3kCmj2K+jjn0pu4rwUJ9hCEx3TS9dNm6R9KftuIT4qAohtk90l4vq/1SP05VPsDZsdvY5O4u5tJX8KUojG2TvSW+0xn9cUDsSAn4V2vBhS2ngUD9KD8q4hZfrrWj/VtAP6nfka7g+qXExxWrwTH+4U0RZ+gPfy4YtJ/wBOP4VfOkJLclKeKkDLmsU77UuRZHvvFKfFaBSdd4l9ocXUeRoezLoObVq6F1tDcpCUJSI3Qv5CqOzqXrWUl5tst9Yhw6wCQIgyDOWdWNtXP8UkZRA7cgo/Kovo5taVIdAU6cCEylWHAmS4epGfea3CL7NyaWheWgzoaiVaImco7s91DmL0c+1h4DUeBoml4riUSciSJTPqK5euzpNlumAAd4qwi0HfVZ11sGCsBUaETEb+rOVStslQlJChyz9KzVhRtKeBTO8THZAIrbBI90+vw+NaOGMjFaojhE99K0EtptLgGEHCZiAM4A3GNOdRi0uN7iRvnPXXMf1qawg4idwEchNW0kzxG740I436FczSz3klc5wfsnX/AIqO0tEidd/r/SsmxpUcxNS/skZgmdOOpHGrRixJSVFCAB1jJP8Aem/tqxZWsakiYGIbuee7hUhsW8DPiDB86sXWx9akkxhBOeWfpTMVDHllGY3d39Kw0SBmeytnGuHymskdXIDcM88qlQbIlNDlHDXtma1TZoEDJPCZT+lQIqRCRJnd/edYcZ45f3lS17CC75uVq0nE+kqUEwFpJCwkSQADKTrwoHduz9mS6lxL7iigpUEHCnNJBAVlnzinApOcf3xoHtDdYycTA+1pv3ihKcl0wxjF6Lr7DblqTaXES6kpIOJQHV9kRpFMNmv1E9aQSZ5Tl8q5oLQpB6jhHKDFTN324MiArsyNCOacfY7wpi7e11PpdWtxpQClLVijEkyZ1TlRb6PRDjjv/wDKzvr7ynCPWiadoCnQdpB0+dGbK9ZnEKAKAXUdGs+ypSTmRIjfVo5k+xJY2JexDBVbrIOCsR/Kkq9RXY1q+sH3W1H9S0j/AG0o3Ls2zZnw8hThhKkpSYUBiETOROU0xKvBIxLKhJSlOGFAwCok+flV4yRGSBm1zn+GA4uJ/mJ+FK9yCbSwP9QHw/4o/tLaelYQGwVQsEwJgBC88uZFBtmUf4trkVHwHOimmDpFnaQYrYAR9kdxT/WrWx9jQ2m1dGkJAUodyccT3VWvPO39ikjyRVzZo/UWlXFTn8qvnVKXBsRvdHMGvaFE7x/dDu9a9Xq42dSIntD2fCsWL2B3eor1epGOg1eXspqJOo7vSs16lYS7ZPiPjVo/GvV6qImzx3dlSfMeorFep49iS6NjoKLXHqvs+FYr1NIy6PXb73bVq2/uldiv5a9XqkEisHsJ/Cn0q0/qa9XqAUaWfRVQW392Ow/y1mvVOfQ0exJtfxqD3h3etYr1SKlpz9yew0LsXtd1er1VQg47PezRrf3j1r1eqsSUuyna/wB8jtP8pqWzf9832K9DXq9VYdiS6Bls/wC/V+MeiKt7M/8AbWj8Tn8pr1eroX6Mi/2P/9k="/>
          <p:cNvSpPr>
            <a:spLocks noChangeAspect="1" noChangeArrowheads="1"/>
          </p:cNvSpPr>
          <p:nvPr/>
        </p:nvSpPr>
        <p:spPr bwMode="auto">
          <a:xfrm>
            <a:off x="76200" y="-1039813"/>
            <a:ext cx="2133600" cy="21431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0534" name="AutoShape 6" descr="data:image/jpg;base64,/9j/4AAQSkZJRgABAQAAAQABAAD/2wCEAAkGBhQSERUUEhQWFRUWGBcYFxgYGBocHRwdGBgcHBgcGh0bHiYeGBwlGxoYIC8hIycpLSwsGB4xNTAqNSorLCkBCQoKDgwOGg8PGiwkHyQsLCwsKSwsLCwsLCksLCwsLCwsLCwsLCw0LCwsLCwsLCksLCwsLCwsLCwsLCwsLCwsLP/AABEIAPsAyQMBIgACEQEDEQH/xAAcAAACAwEBAQEAAAAAAAAAAAAEBQIDBgEABwj/xABIEAACAQIEAwUFBQUFBwIHAAABAhEDIQAEEjEFQVEGEyJhcTJCgZGhI1KxwdEHFGJy8BUzgpLhFkNTorLS8XPCJCVUY5PT4v/EABkBAAMBAQEAAAAAAAAAAAAAAAECAwAEBf/EACgRAAICAQQCAQQCAwAAAAAAAAABAhEhAxIxQSJRYQQTgZFx8DJC0f/aAAwDAQACEQMRAD8AeZnKvTfRUXS3LmGHVD7w+uIAYY0OJSndVl72l0O6+aHdTinOZA017xCatHm4HjTyqKOX8Qx6C1JRe2f7PNlpxl5Q/QMBiarjwX9cLOK8dWlqpqq1XZSukzCyLEkGZBgxik5KKsnGNugnPcaGWhw0P7qj3gdww2KHnPwuBjOGi+YbW4FOkCxWktkUEyYB2xyllSW7ysSzHrg6hQeqYWyj5D9TjjnLdLjJ1wW1c4KheFpj5c8N+H8GC+J4J6ch+pwRlMqKNwNakAOLarbNTPusOmx2OD9AgFSGVvZYWBje3usOam49IODCNS8+QSlcfDgiBiQGPAYozGfVDpuz8lW5+PQeuOhtVkgr6DXGqXA8Qu4HMffA/EYAq8RE6aQ7xuceyP5m2+GIjKVKl6p0r9xD/wBTbn0FsHiiqAaAFTYge4T/AO08jjmTcHXTOmt6vsBThpc6qzazyUWQfD3vU4YosbY8BiYGOhJIjdniuIa4N+Zg/wA2/wAiL+s4snEKi8/nHTy8xuP9cS1F/suUUg/9XwyzHQmPUz13H9AjyIviwYdPcrQrVOjgGOutsdGJRgNWqCsZKqJt6f0MWDFaCGj4fmPzHwGLYwmm8U+h5rNnsSGODEgMUEKnqgOoPvSB8BP4fhi+MK+0OY7qktUCe7dD8GOg/wDVgj+3qPX6Yle1sflCmMW0MwyHUjFD1H5g2I8jiNVgoLMQALknYYy3FuJvXZKdLw0nVmLbEhXK/AGP1x0zkksnLCLbwMOOdpzXZaeXXS4BFR1/u9xBQESp3525TY4WplVpDq3Ofzx2iAoCUxJPT8sOOG8LCHVWUsCPdMlDyaDaoOo+WOPL/wATrx2CcM4WzkPVHhsYmCfLyHnjTVMiqrqpXpDce9T/AJvvL/F88QfLwFIIZW9l1Mq0dDyPVTcfXHlznc+PUFjmfw8/TFVBJboMm5u9s1giBimrmBRM2KuRqp82PJki61ByYehtjtTvK0nL0+7W0hiAbnxNSVuQF4J9BhKpeozLSDLuGc3qNBjfamv1wJT3qmjKDg7Q1IepBnu6Z1REa20mCDFqZ2JXe87YKy2UWmIUR16n1O5wFwrhP7vJU6tUa0J8Jjod1bmH3n44aCCNSmVJi4gg81YcmHyIuOcGDadS5NJJq4ncSUx58iDsQdwcRAxMDFZJNUxE2naIgQYHsn2Sd/NT5j6jEwMeHORIO49NiP4hy+WJL8+h6jr/AKcjiMW4va/wVklJbl+ToGOgY9GOgYsTIBY+H4bkfDceU9MXAYjGK0zADhDaQSvw3Hw/DEV4yrplG90b7QQMdAx7HQMUEB88hKHTZot68vr+OJ5erqRWIgkAkHl1xZUUEGdov6YTUePogKsxquCRCCdrTO14nfnibajK/ZRZQ6GPPUCiWIUdSYHzOEFbitd/ZC0h1Pib9B8sL6mWBM1Gao38Rn5DlgPU9G2+xjxvj1N6T06YNRmESFlR6lrH4TjLfudfqPl/rh7RA5L8I/LBWip/wz/lOIyd8sdL4M1na7ZtmYzToKSyozSY8zu3kOWwxyhRaqyqi2VdIPIAsT4ukknBGR4c9cz7NMc/06nzxrMplaIQIU0afZqJAcTvq5VR5Nim1tX0LaWOxdkOFrSFrtzb9Ogx3iOb7tCecH6euLcxmSmoLpqBSB3iSKV9tZP923Vb+uK24QHIasdbDYbKPIDc+pxdSTVQIOLTuZXk+IuwmgkLUEuKg8BJFrblwfeUjbc4jmFVAHB7yobEVLMhi/hFihgwy77G+GaUwBAEAWAGPGlcMCVZTKsN1Pkfy2OA9N8rkZai4fAqy3DHZxUqOwPKDBjoAPZH1OGtKiFEAQP6+eLqdTVAfSlQ8x4abnyn+6c9CdJOxGPFCCQRBFiDuD0I5Y0Gvyaaf4IhcRKEHUkSRDA+y46NF/RhcG4xcBjjMBvhpJNUxYtp2jisCJWYmCDup+63n0Is3LmBIDAFeuxf7JQTsxPslTurdfTcG4jB9JwRaREBgd1J2nqDybY7WNjOM6w/2UlC8r9EgMdj4c56Hr6dRjsY6Bh5RUlQsW4uziNJI5jcf1yPXE4wPUy41o0lSDpkbEH3G8iYg8j62ueuqrqY6RzLeGOszscLGXTGa7ROMU5sAaWIBCmZPu2gN6Dn5SeWFmY7UptSU1T19lfmd/gMLquerVbO+lT7tOw9CTc4WUk8GjFo0eb4nTpWqMFb7m7T0gYXVuO1W/uqekfeqf8AaP1wDlcsF9lQPqf1wwpcOduUebfpvibnJ4KbVyLKiNUP21RqnlsvyFsX04FlAHkP9MN6HBFHtEt9B+uDUy6qIAAHkMBwlVjJq6E9Lh1R9xpH8X6DBlHgij2iW+g+mGKm2O4ooLnkRyZXRoKvsgD0GJd1iYxKMPSFsz1TMqkIo1NFkXeOU8lHmcQ/dHqf3pgfcU2/xNu3pYeuGVLI0o+y+wbmDLU28zJ1IfMH1BxGshQgVF0E+yZlW/kcWb0MHywVK8SEcKzE7k6ppWSAIjTFiOhGxGJ/uat/cxTP/CY+A/8Apt/uz/CZX03xGMeODKCeVhgjJrDyiqLlSCrDdWEMPhzHmJB64mBi8VdQC1F1KPZMw6/yNuvpseYxCpQKjVOtBuwHiX/1FG38yyPTA3tYkFwTzEramCIIkHcY6rkABpZRYNu6Dp/9xP4TccjyxNbiRseY/q+OxgyipAi3EGqZnksOTtpMyOvKPjEY5Tyeo/akx0U7ec8/TbBIp6SSsXuyn2WjYmLq3RhceYtiSEGYm3tAxqXzMWK/xi3XScSfqZVe4lTkUyqmAGshAhW8v4W/hPwnEnpcxZhMGJEHcMPeU8xidajqUqQCDurCQY6j8xBHLCvN9p6VMkA942wRLkEb6n9kjoRfqAcNwqkDl3EZ0XmREEe0pMkTYEH3kJ2b4G9zRnuLUqPtuAeSi7fIXxmc1xDMV2BnuVEwEPiuIMtvcWtieV4cAYVZY78z8ThN7WBtqeS7OdoqlUFaVMIpsWe5IO/h2HxnAxyRchqztUMC7km0WgHDjLcDY+0Qv1P6DDPL8ORLxJ6tfAqUshtISZfhpYeFTHXYYZZbggHtH4D9d8M9MenL9PUY6BgxipK2CTaeCunl1UeEAYuGPDEUsY+X9fT4YL8ZWgryRPHox3Tgds6gMA6j0UFvwsPjh2xCdJjeRzt6QPznFonFHesdkiebkD6LJ/DHe4c+08eSAL9TJ+RGJweKHlzZaxAEkwOpMD9MU/v1L79P/Mv64kmQQGdMnq0sfm0nBEYemKK4xdRzJUEWKndWEqfUG2Ifuz+6RVHQDTUHqhMP6of8OK6bBpg7bi4I/mBuvoQMPujLBLbKOS7uFP8AdEIfuOSU/wAL3ZPQyPTFUaW0uCrnYNuR1UizDzUnFgTFiv4dJAZN9LCR6j7p8xBwtOPA1qXJWBiaOQZBII2Ixw0P+GZ/gqNf/BUNm9Hg/wAWOK8kiCGHtKwhh6g8vPY8icFSTwDa1km1INdYpud7eBj/ABKPYP8AEvxBxBSZ0spVomDcEdVYWdfMfEDbE4wozvaRFlKY74nce566uTeaX88K1t4HvdyOMIuKdo6amKWqpVU2ZDGgx9/bblcEb4W5o1Ko+2eR9wWX4j3vU4vyHB3eTpCqYIJsICqJHM7YWU7wFRrILmMxWr2qvA5pTGlfjzP4eWLspwgmBTW3XYfPnjQ5XgyLc+I+e3wGDjTvIsemwa3yDfQ8+uE2tcjppizK8BA9sz5Cw/U4YJlwohQFjaB+PUf+fW5Gnb0I5jyI64jVrKvtEDyJg/Lc4ptjQtuzy38jzGOgYparJlVY+ZGkR56oMfC3zxJBUbmq+gLEeUmBPwOMp9Mzj2i8LNvkeh64peuqmCwnpufkL47+5g+0Wb1NvkIX6Y5WUoAaaixAKgASD08xv54DtO0HDVERXJ9mm3q0KPzb6Y89NzcsFj7ok+d2/wC3lgkDHjgtWsip0CUKCOoYy385JggwRBsL+WDKaRYWHTCteLUabOC6kTICAsSTv7MjlF/LEKvab/h0mPmxCj5CTgJoLQy4hAQMbaWUz0gj/wAfHBAGMtmOKV6oKkqincKsn5tP4YrbKvU9tnfyLGPkLfTC3TCaPM8Uo0/bqoPKQT8hfAv+02W/4n/I/wD24V0+z7e6gX4Ri7/Zyp/Dg7mChp3fW+JVfFGsB42JJDD+Vx41+ZHljlNjE7eVSB8nSVI9VXzOLTWAgMChO2q0/wArCVb/AAk4duMuQJNcFApEeydX8LwrfBxFN/Q6D646rjVpMqw91gQ3rB3HmJHngju8L+LcWp0VCudR3WlGr4gbp/MCuNmIMPkM0YVZ3tAiHQp71gCNAYwvXxD+7a3L5XwnzfEKlYHUxp0/uBiTHRn9pvT8cT4dwliQqgUxEgsIJHVVPtDz2wspXgMVRTmatSsJrP4eSLYfHm5wTw7g7OPCAiyRJ8twAOfrhtk8rRp+z9o/UDUfpZcF1AznUF0t98kaj/MBIqDyYyORGA0wqirKcJSncCW+8d/h0+GCKqgSwIQm5myN5n7rfxCx5g74rZWE638M+0sKvlqN3Q+pA6E4uTJqDMCeu5+Zk/XBpPg2VyUpnAbKrE7xAt5yTBHmCZxXWy1V3DAqijlJY+e0D6nB7UQYnlsRuPQ8vS4PMHAfEuJDL02eobD2WA3P3SJ8JN+cRMGbASlS8how3OolzZHVuzFreQMbAhIJHzjzwZl+EsBIpaesAT9N8ZLg37VKZzgpNTZaJCr3hAJVyRzHuQd/Lzx9TBxJaivxKvTaxIzOiMB5qmyNrQE8mXqOXoRyPwNrrouPIe5d0A1qJE+W8xvacfPateq4h6hCx7Kwgj4Xj44pvtWScaNHX4lTQS7hfI7/AOXfC3M9o0IISm7zzPgHzPi+mE+XSmCAo3O4FvicP6HA13Yz5D/XGUrwBoWrxGuQACqD+ESfMy1pPkBih+HPU9rXU/mJP02GNJ+4qostx1v+OLi3hkbb/L0xlfBvkRUeBsBsAP66YOp8FHMz6D9ZwzK4rotMj7pj8x9DjVkPRVS4dTX3R8b/AOmLaFhERBO2LYxFAdTdLR8r/lg0k0a8HmbblJj6HEr+WOV7Cdrjf1E/THu/T7y/5h+uGsAPTcEQrBja3snzsfyx7NVUpqS792vvTYHyKmzekHHzjhXbdqkg1w6gQErgEyRaKln3ifFysOjGjxYsgNZ0qAGQGUECfuQNSj+U4itS+SkoUMc32id7Ufs0vLxBI6qpsnqI9MK8vkHeTQQv96q1xfn1f12HXBD8M11kII0HxIFbUnhUEmdzcPZrjGvydNe7RRB0qotuIHT2h8sP/BOvYm4P2fKqHeoHb7wCtHkCfD8lw3ORUiGGsXs5LC+9jYHzWDi1qIJkXP3hY/Ej2v8AEDjmoixg+tj5TEg+oj0wW4xXkGMZSfiRNMr7Jt91jYej8vRgf5hgDN9oaSeHUC9wV3j10TPwt54XcQ4zUcsoAUrEod77E9VPIix9ZhM+fzOwVUFrggdZ8zyP0wU8eLFkqdSRoP7dZfExYDa6hd7WBOo4Y9mqwq1XXTCqgkcpLeGBspgNtFiPLGBzObRJLuGYgm5BP44+l9jci1OgDUWKlU63HNZACqfMKBPnOOP6zV+3FK8spo5fwSz7904FisSSSQRvEAKdWx5j44yHHePd6SqiUFvI3Ek+QIGHX7STWTLGrR90NrXmyxNptIufh5nHyjIceJQRFxz8uWOV6urOCbeD0fp46Sd1kMzdRKZIA3uT1kwSf654+qfs+7V/vFHuah+2pKI/jQWB9RYH4Hrj464765EsD4QLfnecbHsZ2fzKOteqj0mSCoG56g9BFj1nbeG09zePyX11Da934PpnEsyXpug3YR+v0nCLJ8IpA6rlrg3jyIPPyIOGTZouSVX5tEfKfh13wvrUmQs9Soig8iYFj1JF8d8Y0rPIlK2FBkSwgeQ/q+KsvUIYjSQvuk/gOYj8PTCyvxmjp8LO53GlAAD6kD8Tgetxp3GlaYvzd2c+sCADhrEwaV6gG5A9SBgI1lQuNXhYEg8gdj+WFdKjmHG7D+QBB81AP1xbS7NsbtE9WOo/njNmSDKvaCkNjq9L/hOA/wC3zqYpTN49owJH1wXQ4ECo1mDAkDkeYnn6xgunwumPdn1ONlmEtXjNc7aF9AT+OKkSu9y9Qz0tt6euNOlBRsoHwxOMHaazK1OA1Gkwx9WP64Sd1V/+jzH/AONsfRox3TjUA+M0uAcPzSfYVDTqWNzIBNthcDY3GAX7N53LLqpfapYzT8Y3JuBcc9xgPtRxrJVWIyuQag/JhVIv17sKV+RGDOBZfihUfu9HMMbeJki8DnUMRJPwvjgqS7s77i/gL4d2zq5Zk7+myjT4SQYIqA3AMbhibHD+h2wZ9PchKqwPAajK6mTdGMx6GRjL8Z7KcYa+ZFZl2MPrAHQrTJtbocUcNpL/AHFQJqAlHWQymN7gN1Olh064aeo4IWOmp4PpOX7aptUJpvFlzC6TMWiqvhbl7WnAnCu0Ds41nyb15H0xjayZ2kAKlM1qJiGYB1ItHiE6bDY3vg7h/F6SuuqaDAAQbqR6jlies3OKLfTtacmh7214JUerRrUH7thKkg8jceo3BBsbYw3anP5uk+gxJAP2cnfnESskG3lj6zks0lalCuJIgEEEbfI4w2c7Pv3rsU0qrqDO8SAI62Mz5zzwIa604ZdA19PfO+jM9keEN3y5ivMIQVVplmFwSDyBvfc4+8cE48lWyyCFvI/PGFrcMlfDET73IeRAn541HZ4oKYC2Np9fzx5H1c9RyWos/wDBVp0g7tiurLMo5q//AEEfnj84LTdXVF95gAN7sY/PH6E7S5r3elNifiP0GPk/ZjhPe5lDFqYLn19lfqSfhj2dJqP0u+Xqzm3NalI2vZDMJSWdCJKq2rT4pJgiY1f+PPD6v2mH+7pk+bnSPlc/hgPh2TRqzIWgKiWA5uSR8YH1OH9LJU12pk+ZA/8AcR+GKfRN/ZTfeRdR7mIVrZiqTBKzuKax9bkfMY5luzDu2p4FzdpLHbnzFt5xpa2Y0i4CjqzBR+eAqnG193xfygn6nSPrjrJnKHZ2mtzLfQf18cG0cmi+yoHw/PfAeVz9R6gUroBBIte30HPBVTTSBL1SNR5lRy2UASfQYIQjHiMDZKulUEoWIG8s364I/dl+6D6ifxwXawwJpq0RZwNyB6kY53y9Z9L/AIYtWmBsAPQYlGBYaKe88m+R/OMe1nkp+JH6nFsY9jWaioaugHxP6Y9Dfw/XFsY7GMGj4BT4zXS70SYnxL4vmVvY8rYbcJ7dqhGmo6HoT87GwF+hxmj2rrVI7wKwAiSBv94ncn9Nsd/tMVPcDcgCs3+I+QGONt9o6VGPTPp+X/aPV0/Z91VN41MV29AfyxlOOcTzeaq02fKhQhJL0wW9o8zqJiL7DGe/daQMMtSkfVljpYyPhGGvB+K1KE91WDgkGHBHwlZ/DCOSqiihJOxvwnhPE6y6sqyLTJMF6iKehBEFhcNy5gjA3Gf2b8U1a6mmqNyaRLX/AIlAVm+AO2Dh2yqEAtROoCQ6MGuN/ZOqLEQRthnnP2iEUicsdVUEeCpIsd4NjPS98LFxXQXuZm+BtFU0as0aqbNS8BjoysoB298A2vaMbKrkMyqmdOZp8oIpVB8CTTb4ETGPnea49XzGaWvmHQsYQBZEBRv6fr54p4vxLVKtnHYNMU1UhRv4WkgQNifjfEXpptroupXFPs+l0OK0XQUmPdttFQaGjymzfAnDVqSoPCYRVJYkxAAkkzyi84+bdl+O00KZdj3lN7FKgDqNoKyLXJER8ZGGFXtCEq1adKlUoU1LI4ea1Ei4PgZfADY+3EGPTl+xsfg2vjo3Jq6lXvlZpnUsA+RED6YyfBK4y1NmZSWMkgXMLIC+pM4KyfFtC9yaWiQSj0DrER7S0ydYAPITBtgXhXBDUZmSslQz7IYqVA21K0EH1x368o6ukoLjH6OTT+ne+5DPsdx5GFU1GTv6jsxpudMiFCxO4ABt5Y19Fa9RR44WLaOf+I3PqDirIUUSkoCy45ATfYm9jcH6YMHEHPhUIpHL22/yrt8cd0H4ohOKjJpEaXAFmWuepJY/M/64JNOjT9pgPIn8hv8ALFJypKzVqMAeTHQPkMUZrM0aKFlgmLQtifXn8DgtpK2CMXJpINXiC/7tGb0WB9Yxgv2iGrmHRD9lSSZ2JL9QSsodMCfM4b9m+GUqirmTUdqlUsxhmSPGRyMx+u2CO1fZx67IFqANHhL+9BsrFRuCbNHvRFscs9WbjhUd+no6KnTdmI4Bx6tRfuqlQ3kU3NywE+FgNyQLHnB5xP13Jlu7XVZoEjzxlOEfs8QJOZOuoVjw2CHUrAo0TrBUeK3p12OnHXGc5QSnycGpp6cdRvT4/vBzHsSjHdODYKIY9GJ6Md0Y1morAx2MT049pxrDR+YaFQkhbXtMAj/li2KsxmGYjTaSRSVTteJtuT15nqMRo0qlRiqppEXAEQBuST6c8GcEyQ7+kxIMlH9ARUMHz8CnpcY5nllVhE+JpCpSpl3qUgXruWlQSwCqi+UrcySWOwGANVUkDYweQG28wMNa+T7rL1qh8Rq9zMjYvUdo+SYX8LqAvJtpXl/XXAxVobN0zn9pvTIFyYMg2ueYj88OaPapNCoaRJUAFgYkDeQSQfW22M9l6BaobSb/ADPTriWoKsLdmkE9BMW8z+HrhXFMZTdj5+J0GgugUySGAAJJF5YDxehmMXpX1OGp1VUqoA8K7eoEzbcgnGZp09TwdhJ+Qwbw3iSKUDMETdiaQc+YUcz5kj4YlKFZKLU9mpzS5h1V6larUIIhCwZSJvBhWHpHxOJ1aeVdtWZXOatURT1MrQPZ0gDRYA2bljM5njL/AO6OlZsI0yCfCWUEqDzgT64P4d2tqJVXURqW3hBWYvJIMkj54VQksjbk8DMlXXu6dCq/d1IpIysKqhlHRgRsPpbB2azVapQWcu75ii2lg3gqKsSpYga9omCN588Kqva3LVXYlHpsd3UmSQIF1ZbRa4x6u+XrK6LWLKzByKjt4tKgRJIbl57emE2U+Cm+zT8C45mPDTqx45KCq2pTpmVFWndWA3DBjbGgocfpIxWoDQaFkBgUmLTVWdMgz4tJ8sYBeF1lZHp00IpshDJWqvNxMB2iQJ2HXC7MJUoVToQUZdjrLaXN5EBqwDz6RisNRx4ZKWmnyj7TRAKhwF5EtIIPox1MR5wMJeOVu81TbSQFiYvBmfPGKy/aVqLowYIlZRq06VAYEoWCzpqib+yTB9rDbg/alabPTdSsNpqFWgK20hGYgKxgeAi8eETJGrqucaop9PCOnK3z0B8N4sclXCuZpEtaCYDxIsCTtYRzxsMzxFMwKb0FrjRqINWmUDWtBa5Mgbjqd8ZXj2SNViaRNQDaZ1iLmxuR5i2GnCe0iqncVCraTpkGLHYqdpHQ+mOf7rlDadv2FHUWqmmvj55wfQqNTUqt1APzGJxhbwXMQi03NwIVuTgbEH03HLDPbHqaepvieNq6eyVFiUcWLRjzxWKmJd5hmTLNI6Y6EAxV3uPd9gGJOAcV6MeNTEdeCY+UjJfb00a4pUKYc3N2XWSSVPIrvGMnm2Q8QzGkyqICu5utID8Wa2N32ZpDMvmarUy6u2gaWQFQbgEkg+yEFpBjGX4n2XzNKpm6hQF6xK0lldUF1uRsBpI5+7jmhJuTwXnFJIjxjLkZCmujVrrUxBBjTTpPLWI2Z4BJF5EYyzoFqVbWWFgWsq/0cbrNZOouVydCsjd5TkqTPtVTqaCD4rQvP2jbGL4z4KuZA1Wqug1jxeHw3HIiDbkBhVjx9IZvmXtl/YvJanqOQD3dNnvBBI2sbdT8MLc1klRkHMqztyEE+EAcvmfU43nYLJ91w+vmLhifDAaCEHUCPaY/KMYXOaqlSqVE30jfZBB3PQHDN9AS7Cc5VRqydyUMU1uIEtq94nntM4sohKVeixj2apGmI1azETuLwPhhNl6ZAI5lB/zG0ztuMGZJHNXLq4hV1R5hTLmRvcb4TbtrPBln+/IfxDLqtKlqg1nqsz9dzPkRtjPZl/tqh/ib8cWcOqFq4Y7s8z6mcVOJqPFyWaB6m2LCBnCFVj9oYQt4zF4UEwOYkgC3U4ty9GmRVd1MLGlQbyYgSZ63x7gtI1KqKRepWAIi0sbiNhzxoP7P05nOh4Jpd+xiCNSUmkgeuEbpjpWgDiHD2yuWy9QVWFXMgtoAgKA1iDO+w25npdpwbjtRhWV3NRkWFDKpDFFJ0wRJ5ixn1wD2vrDTk15pSRfgpLEfOp9MF5OiVzhZLCmoNr7Ue8PzIHXfCzimNptopznaGg40ZjJBCjMpakwWIPiAG0z+FsHVky9SoXp1mpPmEgLVpncyBdZHtKDGm+EnE+GFFgSRTOYpieoLSfUgH5HDXNimRdI7t30Ray0C0zMD7RgbfdGElFLgaMm3kYU+G5iEeloq/YsrGmwfxpq7ptJuT7u0wYxbS46Ld/SWdCOVqISQNehwZ8VmuBqHhJ6Cc/UoA1FZSQGqtUJEiRF1EbAxP+LE8nx3MlFmr3lMqzaKqh/CuoXLAiTG3Mz0xLZaLbqZssjxQU6v2UKuz0XcshknTpJGpfZP3oKm+NHwrtW/fFKynuSPA8SUa5K1CCZHIGBsJuTHzH+1Dq+1y6M8AlqLlTAYPMElfb3tzODctx9UIhq9KLeNdXsiN1M9CTpxoucXaC9klTPtQOOzjAcF7f7KzpVHODpcWkWaC3yxs8nxSnV9lr/dNm+Rx2w14zxw/TOKejKOeUGlsdnFSuDMcjB9YB/MY7OLkiZOOTiM49jGPz/SzmWX3RzmRMnny5YZZbtZRVQq6QqmRC7SRJ+MDAVelWSNVMLOm7aVBJNt2v64muTzBMd2txq3TaAZ32IIPnOILVfSHeku2X5rjmXqsDU3Vi27jxb7BhtE7YBZ8k0jXEmT4mJnebt1xQ+dYIHKqAZiwkgeXQRM45kOLaz4EUkKQZUCZg8+dj9cDffQXp12Nsln6Romj+8MtMnTpV2CkMZmJgXgxizLcNywot3Lfat4Vl1IuDzIsNREnythZlKb6qnhWFgkgAgEmbEAzuDbrzwVVrNTJ9kQQpgczHPTBF//ACcRm7KxVdiPL9n6zZlsqSi1fCCS40qNMzqFiACNsbDjP7K80qhqGZFYhCoVh3Zg+1oMlTPnHrjMt2kHeoArytSDsJkwRFot1+WN5k+KNZUZxF/eA+tj6YbfXKFr0z5s3AK+Ur01zFM0yfEskEEA7ggkGD8sRyHA3OYNJwuqTqBZI2ncnQeWPpXb7ivd08rU7vWX1DlYwp5/HbpjH0O0+w7pT3zQoUKJIIExpsCSB8CeeC2+gJLsq4FS/wDi27laaCnX1AO6tpVNQgMWXXfSLXvI54a8Hzk5zOM6I6uai1E1FQwcgOFJc3J/iNifUe4Jn2rVaiUqKIabaZGkfeU+6DeI+OO5LiLvWrrTWnSakWLVJpgytrEQWYm1iZnocLmx8UZ3tAS9eoWUAIF0gMpgPUUrcEg+E7cvKDjScOrTmahVQdZpKQzqLRTDwxMXAawM354lx1Fy1IVNFOoWuVFNUEgoN4Ou9SJgXDeeGnDiHZT4VuTq0hmHdqsGxEQW0i+A22gxpCDiDipRzB95cxmnHjQDxLUBBkyxG4i/lirO0hUqqpgBl02dSYNMydMytyfFEYPynFO9oV6nc04ois+kJOqIEtsBq1NJuYU7zGBKPaAtVpzSoqT4SxSSoUEmDBtyA88aVs0WkwWacrBI+0qgQVICeK+5k2WIt54NoZSmtJKZO6uCJGyU3nnPtNGI0uP1ArALSH2yKoFJYYEMWZgeYBt/Ng7L9paoqHxUwoLtIopOgU2ZjYblgL898I0yiaF5FiyxJVh8FILH5Mfngvh/B6tU6aaMzjUxA3gQpjrvsMdftDmzTP2rK3iJKIigRSW233pb0G/LBPDe0Wao5l3Fd2iRpdtYgVWGxtyF/wCgEvZm/REcEeCr0HMCDNNuQXywVQ4ZUpL3iM1NabpqBcQsnfS86BtcRvhfUy3euwaajs3MkySw2E+uCqPDEpkU6pSida6hp1FTA9oL7JMe8Qb4iVvBtF49WoyGSm2rU0h9ix1RMb3iPIYYp2jXQGKOJMRE9OfS/wBMZ+pwim49to3ncbHaIPngWpRGktTzOlR4t9ACmbCYHI/THoLUdHn7Pk0jdsaUSFY3jaLxMX8sS/2xodW+Q/XHzirnKnd94XsznRvJAB8fxggSJtyjEf36r1+v/wDWM9WhVpyfaHPFMxl3qLTqU11DTGutpUFB4d0kmIsJwTXzNJFdgKBZKbiBUrHwqoWPYCiwA35Y+cUarVKqAsWJZReT7Rgz167YaccLinV0ggtV0wAR4CQfK1owehuWEcUrZdMk6nuWqhGVZ77WC1oAUd3teSed+mI9hzSpBu8Clm0BQyFxsxJswjod+WE/aGp4WEi728wTbbY+U8sW5BwouSIiwE7AiR03/wBDhY4ihpO22a6nxeitR3ZVC2VVFFCLaQTpLeH5nFfFOMpVFILMBy5HdUkMU15aATuYuYkeUYQUqZr6SlOo6yNMABT45NzI3EW23xfk8tUNfuFpgOlMuwYyArbltMAMZHIxbbEqwUtWY7N53VWasN2qlwSASJbULAAW8gBjYp21Wl3a1kMsisdMW1ExYmeU898ZzhnDy1CrVCB1pKGYGIhn0yJm959JwPT49V1jQBqMILSegA/DFJKyawabtN2mfMV6VODooKCoi7MVBk/RQB+eAOGcPK1aTOAvcszAtEArVlQyn3SNrX9ML+EM1TML3hkmBaxifLY7+eNj2RoCpxEZcqQtIVWaoxksBTJANoPhYbn3eWNlYM6EHZziVWm1RqVQU9TszGI2YncA6d/LHuEZk66g1FhUrKDEnWS/h+bXxoOwvC6dThmeqES0hEP/AKkqLbTLA/D5icDyAGcq0aY9jMEU5BN6buqCIMk+Y5XxmFFHH6X2VQaSCnc6p5a6rH5mL+gvh9wrKutN2Knw5UVAN5arq0o1rToBLWiRj3aPh7jhubqv3cnNJTaBeaTKhCkGIBBFuh+Ghq11p06waqiKamVpnwx4KQplyBqmAdc2uemA0FHylqz06dWmNI1GsrWvCTqjy5D43xHNtUZSdRhG0r7sFkc2Plp38ziNWujLVdnPeP3sKFn2mJLFtvLngmqKtXSlGlqCnUSQNJIQKskwoiWt1k4boXsKy3DyKUMQDTr05kkmXVF53PtMf8JwZRpKtVioJVatYCBbS9NmA2tYW6zjjZUUwzPW1n94ouGAliyCw3hJeoPOAmNWvEqVOk9M1AzkKtgt3WLQotZG5cvTCOmOnVCvI5V6uXICBFtqd4Uaf3cI5k8rcuZ8sDP3NNm8RzFSSTo8FMTU21kS1yvsr1vhPTzj1aOqqxYgkamkwTQAIAHWTsLSZ3sblV7wtpudUARJJNUkRE9MRapFU7CP7UrK4KN3QDzppDSIEnxG7PeNzHlg/OMShaqC7tDRzJMQWi/Qgbm2wIJFdlp9GqTuIKUyPo7/APKvmbBhRomnRZ3BLFWbcyAwtJ31sLzMhZ5m0WWXA0zGdJ0oAtlWSJEnSASYJUgXiIn0iVHEezlSp7Cki5LNUUx4liFa9jaQRvzg4Oop4geoBJ5TEz6AX9Y8sbJ+GhFRmBOlJCxzNzb3jso9MX0rbbIaqSSRhX7OMABXLKIUqaQ1gEEQCFYEAattudztZ/sllv8Aip/lrf8A68bavkkZYIEmxOxjAv8As7l/uf8AO/8A3Y6KOcw9LsBVY3aq880pqp/5m2jCzM9lv/meWymlxrBqVQ5WSo1EC1lBCEf4vTH2tuLUpgPqPQXPyEnGH4IO/wCL5jNKjNoBprsNtKidREWRj/iOGdKgLJk/2h9k1ylGgQKal6saRdoVSSZ3iSAfVcGUeDMnBi8wazaQpUk+N9GoMGsNOoxp64L/AGxZl2q5Ok+kf3r6Zk7BQTyA3HPY4MrZVlyfD6BJh/tCpiw9b76yYt8IjCt0gxVmk7JdmadLKUFKjUqCTPPmeu5Pzwi7P0qXf8VzcjepSSCCdNFSPDNp8Cm/UfHYApTyzVqknQjVDqJjwqW2mOXTGO7NUu67OVqjRqqUczUMmPb1KL/KPXzwzAj5lwnii0cnVS2uuaKXPuBtT2NosB8cLOCENmTUMAKGcnlN732E4t/cC1KwJChNom+8TYnTPzxdlMhToLV75oD+ELbVpmb3AuOk4S00PwyjJZhadVnTxBAD6nG24B2hVqWdqIftEytUwJnW4WmsRv4mGMPkmBdyqaxaFVTfpaD9cbalwYNkfuZqq6kqJAp0tVw1tLVGAHkNQFiMaVWBJtHf2e8SCZRKQBctnaTsiAsxp0kL+FeZ1KogX35DBfYbKVq2eztakEU061Rz32oaZquwkLckaTIkRe+Bey6NlWorTdGqU2qkGPZNZFQkyYAASATHtmZwNlOIahmKlAQBUXvSf95UqO3IbidR/C2A5IZJh/EaL1uE0wtZjUrVe9NDUAqA1HdncnxFiYME7tYWwLxKvQbL9zVYKe9aqdPiLCXFNAY2VWA9R54j26yvd5eg1A1IcfauSYMsFRQYAG1QwPKSbY0fGeG06tNA6FGyeVUhWXwsah0qG03JLUwd9osZgCzNVgwNDPU6YL5XLa9AJL1BqgLuSDYfTHqvF6jV6TGq1RtQmmiaVEAQsmAzBj7MRte9l+YqRl9JLNDVDpkd2JOnUon25NrbemLOL5BV7p0YBnVtSlrq0jxRHhRlK3vcNhkkB/AyziMGqyIUZqjqBNpEapB2M6RJ2kiTgvLPFXxXb98WW3H2VKHB+8fEdjG+4IwFlc21SlUSsCC+Yy+q4kSVDEiYPhFrczcCQS83w9xmHLEhe/8ADUWZdtOn7MDYEydV+UYVjIWcLotVpkqLqULEmAq91HiM9SLC/phtQzoUPTp2AgM8DU8ySBHsJvYXM3wu/fg9PTSUUxrXTBiPsmNydzqIkny9cUZJgs1SfswVsY8TAWAF5uWJNtIvuRgNWa6NVQoKiiow1lv7qmL6rkFiB7o5D3iI2BwyEkHSSxBPiPvVGG/z28lxmf7TenrNW1Q3P8CkCAANiVAtyB8zjWZOiNChbkHxH+JoA87f+3HNONM6ovFjDs5kDVekCPDEtzsu9+epoHouNX2gzyUzTVzpL6gsTMiCduUEk4E7B5ILlg4OoMIU29lbDbY8ziHbOsqmiCag/vTFPcwv8w2JB87i2+OrTjthZy6kt0gpcpUESCbdRgT98GGPEKwQKFZtRVo8RPRhM/yn54X98v3V/wAoxQmOs9mxQo1KgAApozQLeyCRsOvljHfs+qaECkEuxao0XsbX6GVPLmcMO1ub76j3NOwq2Zj0VgSAJ5xEnCnIZ0ZYeDTTJVQ33iQLE8yTJPxxNyTkneCkfFNNZM/+1esavEKSL4u7y86QPEC7kw2+4C7gYbmoHzFIr/d0MvTpi8nVplgbzPiidvD6YFzPaimXZkDVn5lQWIjaSAY+MWwHUz+ZetAC0tSmGJDTBBvBi3KWHteuNKaAkzYcT4iKuVbLsCqVFNNn1AGD7UWO4kfHGT7U5TMDIrQy9dqlFoo06Kooimg8TVXtNxAnefI49mKFFbVq716hEKqtCzMH2YgA28TESMZnjHbfuyadKl7MrLGRItFrGMJum3gbbFLJWvZSrI11RTSALeIybRMiPnGC/wDZ/h+XUGrUFRzsrHUSf5Vtv1nGX43x2u4QNUIJGpgpgXJ07eQB+OI8UBHcoASwpiOupiT+c/DDqLxbBKSzSNJS7TB3WjlaSiSFkwF3jYb40uf4O4coXDBctmKzaTI8I8N2hW8Qb3Rt12xXZAdye8YXRwYPMqdvx+WGvH+29XMPWCqUJpd2xkklIJ0gGyrczEEzhXFXgO51ku7DZWkmTzDVq3dNWFNUe+oBCWqMpgkWIHrhFw7iqUKNRiqVGLhkDE+6WJbTIDWix+9jmZ71aAAgU2UKJ03Y2IWRJ9ATG8YM7I8BTNVKVNwdJp1S0GLSgsfU8sF1ywq+EWJxB8xkK9WqfazOXVBYAEd6z6FFh7kkb/DG9rcRLV61VpUO9OkfENAFCmHWZjWwqE2F97HfGT4/laVHK0aVPT9pmmZdNwEWQFJN5ErO9yZMjEc1xl3QFm092tSojAqCA/hpgKAVTwEjURqPiNhBwrlf+JlH2JqeeVclUWBrZWGoyxOqoCRey+BGvvLAWxdXyIHcnSKhYHwKL+OnqBbqQzqZNthywXwfgxbJ6axFKkTrZ2EMQqEKFJNhBY3F4WAcHHOrSqZUUx9nUDuxYEsUo2+R0tymBg36NXsCcKhdm0uzZhTonwoXOlZ6lQSb7YrzNRnrOCdVP96pqGMghTTMBeggzsJkYFqEhnKewM1S1WN9EC8C41Rb5DBNajUq1np0r0WqklxAC91SVJJ93TDWP+uD/IALh9HvKBGoU6KsrVSTDACj4SBuTuAOp+VFfOyQ+mFUkUUnz9tup5zzPkMMM9UQ0VVCRTpkFSY+2+xaS08+QHJcKKJ7yoJFhJboqCQfQDYeowyyKSoVCJqkknUdM825n0X8Y88bbspmtQCkgMTN+r2X6X9cYyvVWq5VRopiwG+lADJPVjuepOH/AGSpFsykWM94fRbIPlf44Eo7hlPafcOGZZaQ0JZQBA5C94+N8Zntz4mCqGaaNZPBpYgsU90st4B5zfDTLZgqN8YXtbWarmGEAgKqn/HUAWPOXGKy4ImxyVBqjoW93TPnIiPkThz/AGfT6f18sWUsuEkea/8AUBi6MAJ8jzH7zUH2jpSU8h4mHPeyj5tgbL5SiWOoVMweYEv7VlkCKY63G2B+A12zGYcVz3gFOQG2ltzGxwbwYd+mZNXxd1GhdkHqg8Df4gcctU6L3eRTxLtmBVajQojwnQS0EWN4C236ch54Z5LgjtorVXJAUBdUBRsba/D09kVNhcYxvCEGuqYE97GwsCTMDYfDbH0vsTw9MwC9cGoygxqLECDAtMfTFKzSF3Ytmez2c01qlSiO8/d6DQVDQpKt4usDULwotjB5XLa+6Nz44PTdd/rjf8Uc6M6dtVZKZgADR9oNIAsohFBiJjGTDTmKanZYIAsBcbRtgp0mZxtoo4hk6YrNVqVNiPAo5AAfXyHxxOpx9nqKKSLT1C5EaiBZQSfMDcnBK0h+9U7DxOC1hB8JO22+EGTP/wASnkYHyOHik+fQkm7x7NHwKksUjU0MO+lg+ohoD2bSCxkxYXPljSPXZOEZjQlMLWqMWJAHgJkBAWmA0AAEkE7GL5Oms5a/uu0dOm2x3xoDw2m2QzNRll0SiFJJsDp2/rmeuJ3WSjXX8AFLJUpovWYUlVQQ0FneJ8KDlf4eEzO2I8N4mtHLBSwQsko1w+sGwUgEkGYIstzJxTQE15IB00pWQCBtyNsDZemDUySkSHUK3ozgGDupjmII5YCzVheLCuF5Ktm3RKKlloMBJICqJaWknmwmwmeu52i8KpUNEgO6rTpnbTJJfUF6xzMmFG2Ce2VT91y7/u4FKNtIA3IHTFFeoTWY8xWqQRaNGVAWI2gYC8wvxM9n+KtWybvV0hnpqAATANSvMDeW7tIm06jfE83kCa2XDMNGnuwpIjxJqqG1wStRVjeZ2vhMjFsrUBJIVqECTAinVb8b41ucvVy0/wDDdvj3KXPWwAvsABh+EhHyxLl8pUrZnRSVnp16jVbbEWYMSLAgz5b9cHZqioU08vHcCpVbNVGMs5udI2JUEkDqVn1J7P1mp8LplCVNStTRyDcqWuJ3HwxDjtBaNSjTpjShfMsQOZAJBM77n+gMTtlKRmc5DU0RE+z1ArHuzlqhCE82Mkz5YqzvCjSofxs6ioOkoWC/CJPmfLGg4Hl1IpEqJHduLe8uUqkH5gfIYS0fHUQPJDVvFfeZk+tzh92aF23bBk4Uy6QwhqoVr8kIJBPqJb0Axs/2ccJZmesJ0zoSZ2Hr6RhbmHLVs0zXIDgHoNQWB0Gm0dMfS+wdBRkqUDdZPqd8PF2yc1SCmpkcsZa370VamTqzOVplw49qe8UaSu0Je+N7WQW9fyOE1KgrZmqCi+Crl3XwgEMWYapAkmLX6nFJExzXrWJ5Sl/8a4Iv0wDmfZf4fiMM4wAn/9k="/>
          <p:cNvSpPr>
            <a:spLocks noChangeAspect="1" noChangeArrowheads="1"/>
          </p:cNvSpPr>
          <p:nvPr/>
        </p:nvSpPr>
        <p:spPr bwMode="auto">
          <a:xfrm>
            <a:off x="76200" y="-1154113"/>
            <a:ext cx="1914525" cy="23907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0536" name="AutoShape 8" descr="data:image/jpg;base64,/9j/4AAQSkZJRgABAQAAAQABAAD/2wCEAAkGBhMSERUUExQWFRUVGB0aGBgXGBgcHBodGxogHB0gIB4aHiYeIB0lIBocHy8gJSgpLC0sGB4xNTAqNScrLCkBCQoKDgwOGg8PGiwkHyQvLCwpLCwsLCwsLCwsLCksLCwsLCwsLCwsLCwsLCwsLCwsLCwsLCwsLCwsLCwsLCwsLP/AABEIALUBFgMBIgACEQEDEQH/xAAcAAACAgMBAQAAAAAAAAAAAAAEBQMGAAIHAQj/xABCEAACAQIEAwYEBAQFAgUFAAABAhEDIQAEEjEFQVEGEyJhcYEykaGxB0LB0RQjUvAVYnLh8TOCFiRDkqJTY7Kz0v/EABoBAAMBAQEBAAAAAAAAAAAAAAECAwQABQb/xAAuEQACAgICAQMCBQQDAQAAAAAAAQIRAyESMUEEE1Ei4RRhcYHwIzKRoVKx0QX/2gAMAwEAAhEDEQA/ACuI03Gars7eE1KgChhsah+INPh2/vabTpZLiCp1K3i9pvIwTxhfHVZhI759gf6iP2+mF/egqqC5BO4Fx1vsL485K5bNXgAzmTTSBcAGwiZtPO8eWF2erAjSrAgKBcyT5G1/79cEZzVJKnSBPO8+vywsqXIJKsI3B5+Z6iN+kYagph3Dqw7pkURUDEAgnwyIn9bc/XGueyOhRq1MzG5PPE/CsmGrEXmCdxF/T29MEZ3MotTuj8fOSYXneLz5efLDxrydLZq+T00pkg2sLASLTy8/+cA1azKwKbjk1wfIGdvMfLE/HM8SAtNWYH8xEhfURaOXpgKmHgF9IadxJHrHQjliaidYwzC03WULKx/KDpM9DYgYSU8oxJNQteBpkhRebjnh2KqoyGopKkzbexExPynqcTV8+jsSl01WDDxQLxI3Iw8UBsGHCwzqwqFSoMRDL6EMIiLYEqU4dg4vYjnblHWME/xHeOrwFA8JpmxHL4gIviXO5fVBAgi0QDpHtaPMWuMK0GyPKnS0AyN/mP35WxHmSNTkfELkSNtN9InnpnE2SphiyEAbRAgi/wBbxb1xvkKjVdSkAOjQYvAj5xb6YbjoB7lKxM2pkxIA2kTB9LbeuC8xwt6kLrKPZxcGbkRdtQEDY8sKaeXqiqp0EBLEj+m4J9Nmti25jJ0yNYkuKa6mvKyZtfaN5xFr4KWVOvwWrqgt4QPHIgA/fTzm+2CuMcBZKKqdA0AS3hlriIMWW8WvhmblbyqxDyNUTcfLrt74k4/UaJ1a1tAAIIIHTaLYSURosqSoAVlAzbMDJ25mTMfPHvEM0qoxXTTZ30ExAASwjzuD88D5mq+oAWYTc8+kW/bBWeDGkikiVGpgV3J8xa0fTBUaQPITw+i0BqhPw9F5c7c7z5jEvDgF1Kfi/LAMRuJG3PcYH4JWSSmoyBq8M7AcyLSJHlbDall0Bv8AEDfTta3tyOHV2KKM+Shi8byIiQ0fLz8sENk1qkXJ8QOnUwHiX1A2x5xKiXrKAWYelzJvtaxgYyhTZjdyqEeIATBHTnNunLFqvRNumbNlaiUQpZGWQV0wG3mDI5bc8A/4YrZlamqdPtzJUe0/TEnfnTIVnWQpKxPiJIEnbr5YJpZZh8KwDYKYBW4A+ZBxyi7BejejXABpjSHAuCLwIMj6HAmfygaSpud+UnnaLGcF0VUVBJlgIaIkTO+IKlAusAw02LEAb/DP2wZR+Dosl4WGLahBUKbHmfbmLnElKs3eNOwAJvBFr/SThRkszVp1lVqZ0wQ14g6jvHpvizcL4E1diyrIMQZsBpjf+zgVa0d0LK2RepSvNyxFySevzC2HkcIv8YCEoyRYaWF9ancHpaPrjrOQ7LpSA1HW0RJsB/v54qXHeB0y7A2ABCDkAZPITvPzGKKDhtk5SUtII7J8LystVADMDKE/0kBgRyn7YeLxSUBYaD0J2vb9MULsrxM0mfL1LMklfNOcf6Tf0J6YaZ7iOmxO+NClog0E8d4tAHr+mPcUrjvHBAHmOfrjMLyBxZ0XN5gd9XFwO+qWg38R6YjJUyUGkizSt7j2N/0wTma4/iKqsPF3r+kajG08saZjMkVAgmDDSRuFsRvyN/8AjGLybkhLmaTMpKKw5TYSb7GDby3vgFMwWQNUVdQBmOgkdAJ843+jfP1m77ckMxEQxg8pOwnniu5/J9zX1lyqOdVjad2EEx1OH7R3Q44fmyb0l8P9TGCfCIkRFjO3TENbh/fNUq06nijxG55QdJj+4ONK9IO1JkLMt4M2O1oG8jlHLDGnlBqlnYNqACgEA25k8oty5YWgi7IUatKA+upTJ+I6dS+t5j2xNnE1AmDpI0weZ/4OJOIkhyQBYxG/lEmCRiM1QlJnbwAklhMiOvlJ5+eGTAA5XIoAVkkSIm48oHLbAbcAZ8yHNQxE+U8o6CAflgv/AMR0dB7sS62B+LVPOZn54jp1y3j+F1FyJGocxE7jce+O6OoMq8KprBY1GvI5bGbbQBO/nzwRTR9OpvF4tIgRboeUjfGUOIU6jAqSG2IJM7bwLbY9YuHdiZW1triBEAzFt/O8Y7ycL6lJlqB7kHc9OUWxPl80VzJZQNVSPKbSfffE/fLq6yNh68pxYBwWg2S7+pZyRBB2YMQAANth8xh4q+hZSoSV6TVDqDSpMFRO0CLjb15ycG5fiThQgbeBbYrFxv0/XAWTqsrsjWMEgyLjf1ny9cSaYjlpb6Hl+2EpWNboKy5VQLFw7ABtyvKNrRz8h5Ynp5TWCfjk3jeVmOe/L3GFxrsH0JAaNRmwEee22HHD8gqIHYfCW+HcFo1Qf+2ffE5IcVV8hJYMsFhBB23i8CNjviPM0XUL4CQBGkReOhPkR7g4Nq5xS4YbQbHoDfz2i2F/FeIhUUsSTEQCS0TMbSARubbAYGzhhl6q9yCoVSwggeoMGIiPY3x5VyY1eZE6bwT+v9jEOSK1AzAsA4BKkEEEne9zscGPUVYDnbnyURP6fXD8b2CwWqjJpKBQYNwI2PLlvffbCX+GCuwYnqDzNhY/X64tdXKWkMSFFo5yZm3Pzwgr0ixG3hJP7SL2vh1pCPZLkqBKwp0abgWG/OOhH0GIalQ6Qx3vtebnaxEH9MGpkx3ZZgC+m0SIAG1/OfnhVmqfjCqSZgLpUmZ/a8j16YrFE2R1s9qW8AgjxRBIgx0B3gYNyOSNclUVnJ3hTBm9+QBBmSfLDzs72BLpqzBKqTIQWJHWeU/3GLrk8jTooFQBRHL7/wDOKqBNzK5wzsSg0tXOoiPCLD3O59LDFhSmqAACANgMR5jOaROFWZ4iTMnnh0kuhG2+yXi2abwsmk6SLNO3MgjnE7jFZ7R1T8axKmYOxHMe4wTneLRzxXOJcYmRvPLrieRoMUJuL5cVAuZpErpuH/pI/K3n98JM7xV3axhiACthfnp8j88MXWoC2wSrAZSLG0z8hy2MdMG5DgqIT4Fk8zcxB/q2viSWh2VriHZysADUhCYOncgXF422xmLLxHh2o6QdoPKOe3ljMByp0Mo6LRxqrUFWs6oWIquYAAtqI9JwTRq64YHw7bXkxI+RJwTnaLa6wJB/mOfM/wAwgD5EfLAlHiVTWFWmVHNokGL2/e22M77NC6IOKZOSEZjTZv6D6EXjb9j6YEzGRFSkKbEsSQSX0k77iOvn774e5/MFnDE6VKyYBE+vzwlrUbiqGjSfDNkE2iOQ/XFIoDBctlRl20FpG6BgLHGVarkbgseQImwtE89ztz5YIr1QW1EK2nkpBi3/ALh/vgSnVBDG0SbEbReIG5jp9cNNUciFa1QSrqQfDBbmY29f73OCMoxHxkOP6ZkyN7QB/fPElJppko2on4QGiRvzHKCL7e+B+5rH4nCnoq72878t74nYaJcoikle7VQSfhBBHSeo87bYky+RDuIBUT4jsLXtt9pxJTqbjTPuP0+0YNQtEkkcoUbfP9OuDFLs5kOfCB1AIlQRA5C1z7jc9cKf8Sem7hgNAgoeRB8j6bi2JeO5aCDdDpIsZJufTzkX+mFeVZYAJJA/KVuo6Ae/sRhZS2FR0E1eMCzaJB3EbXtF8GI8IFJgBtQ1XC6rbfS3lgbL0ELqjBouVkRy2uY2vbpgqrw9awKK0MmwABETF97235X64Kk7BxJc1SZouJWLyN9xt6fXENI1FeCDB/qPhPzHhYdPvgijw5kUySdiQouALb7m+CqmWUNYkggjT+UjrHlOO5bOoKp8SRacGwOxIgz5W6csCnKvXVfGdKxpaYM85HP1vIjGo4dMQoMWg/Ta3Xb64L/hCEgkhByGAwoBypkxIsrHzF9rkkTtA6YHzFJWRDflMWtG4i3QGDOJ2ztJQPECRvpufSRf2nFl7O1suHUwADe8GP2PnhW1VMdJvoTcN0QNXIERuYnna/X3wfQINXSD6fK0+XniwdrM9lBTKuaYqlCU8QVmi0WBJF4va/LFbyNBgtwdQA33uJHzxeuJJ7GJpeIm5FhHWxm22EOec6gdMCDYRsP7F8WiXNMQAXjwgbyRePYRifhvZIKe8rHU0fD+X36ny29cMoOXRNyS7KXmKtVKKsdn1CQmpQpU/FEMR0YHcCx5s/w+z9GpqkKaifCwJPhPSf73xZeLlVExI2I6jmP76Ypx4OMrWOYoSysp8Cx4gTJiedtuRxo6Idl/q56NvrhVm+KQYm526SP+fphU/G1amrowZTIkciN1YcmHTCLN8WLGFBJ6C+GlKhVGx5neLgc8V7NcZJMLJJ5DGlPhtaofGrAehH1OJX4U6Lcoi2G/UgD4ZO5GISmy0cYHVyFQwahifyqRMc+cY2XKojyLJ/m3ME8+hxYqPYqqxuRcWIi4jqSI5YYv+H9RF1owdogrP22nEHd9lVS7KU+QBZSpBgkkTZYk/wC3S+JTTLajM2B29BsPX6YsFPKlQaYpw5JDSLczt1wroZfxnw/5WMxA63+2CpHNIW1slI1ExsNp6z9cZhlxGuPEqrZXF+Z8PyxmJyexorQ8rAtVrqIY944K6o3YkTv0F9r4jyuWAIJAE2IEkDzn3j549GbNKtV1Q2qq46kAsSPPzxKWUXBg+Uddr46S2dF6FmfUc4IBg7mD7+UYC8CyQqtIiLj7cxhhWI1VFJ5T/f1xXzmRqkuWEm0G0eZAxVAZIc5pOogX8MHf2641zzoYhtJb4QLyRuCOcjlvjevBJIFn6i49CcQZygKiIsENIam0QPYm02wJS8BUQjTT2RS0xqmPcD9zjBxJEEabgwQxiI5Ac8ArkarKSTfoIGofvz/XEi5XuwFq+OWAVTsvqcIMTni6uRoFxcmwEbRYmRz2xvm+IwEC+EQYCxcnlzPuY2GIa3ZqmSGEiR4YA8omSec+2Mo5UUaiSGJeQZMiQ1gCBa18BHEgzJMa5MrzYD362xGMoqsQTLkzJIUGfcfSdsbZrMhzTDCSrwASTOxNt9z7WxA+T1ajUJBDkgreVHLSTHL1wGrOTIanZ1jqLPIAJWD4ibxfyj6YsXBcwEpaQpZ9IDFhuwLE23m/IxtfGtJe8AA1SylTAIEFZ5D7ffBdHhlQoFUEPBgEQfD5GLc8GMWmc2miY5ttB6mPyj9/P7YLyvZmvXVqngQE2XURPyED6+2FK5B2bWrIAJFzM3HIehvhlw3tLWZBTQXG/KI9fS/vhJ5YwdPf6FIYpSVr/YvqUXpakqEoyyGjryI6+oxE+dIUMPhIiOe8T6AYsnD8gvElFVmKlDpW48YFibiRcERiTM9jHQGEFQQZ8Zm+9oX6YbvZNunRVFy6owCoLkA+9xt6YHzGZFNWZQAygwF6ljBi0gC/nfD6pm6VMkP3NMqZhiJBHkxJ+mPadcZgd1QrUFd1lSihvY6QBzxzgsiqgqbg7sqvB+zaZh/52qtU1f8AUmCVMch+UDl12x2XLhGRToWwAEqDAG3ywg4H2SFJ1r1PDV0kMqHwGecRY2mBacPauZjbFYYJydydL4I5ssXqJ6tCnTJKqqk76RG2Bs1nRgLNcSAm+K9n+Nb3xt1FGamwnjOfkHFTq8aNMkFddNrlZgqeqnkfoceZvihc2/vn+mCMjw2i4K1ajI5grUAlBfYrEwZB1ee2M8p2WjEV5aDVLJmRTDxqD02LHoGSCjHoSfcYL4P2yRKtQLRmixvOlW8P5pXYmRbltgTi3ZutQ+O6tOmoplW32I9rb4V06IWfO39/LAb8DJUXfOVKlca8nURxzpsP5o9iYb2+WK1nczWdgjM+oE+EC+oCw0i8ydvLAeVqMGBB073G8jp9MdQ7IFq1Na9YKzyVRyoDwLGTubg4z55xhHZSLd2LezfZ7iBq0qtbwogMBn5MPFKj0AExG+LU2SzCsNDWNzJkR95++Hym1sLMnm27xgYKxII/bl6dZxizwxpw5N78ob3ZTbdIWJxGnX1Uq6PTdTCs2kaoE2Kk35lGg+WED8MBZgp1Qdo8QvvHMeYnflibtXwx8xnVSh4WhHZ5gQpvyOwC28xi2Zt6VJNKaVqNIpkrJ16TBmPrj0McOS118/JOUlFfmyvZr8OTUpx3gQlgxETyjebm+Mw34fxp61IPTan0cM0FHFmQiDcGceYt7UH4Jc5fJzjj+fZa9QLGlnaTHi+Mgxfa2+GL8Qp6V2mLCRNgL9ef1wDxTspVq1mYOg8VQHU7QP5jEWQG98Ef+Fti1UyNPwpbwiLaiMQkkWjYECqswCkkzDG9/nJOFweFcSt4vp/zWtMg8jfFly3AaKky9VpJaPCIkm2xtfG54fllUxRmd9bsdjOwi84C4rsbbKvmWdo1H4SZ5ACB7DE2Xod4y6ULMFsyrYDUdzsBYm+GfE88FB8NMCL6UWJ2m4J2j5YG4F2oQMq1hqRxZjNiCQbe3T9sL7kb6H4OrNU4TmKuokMFIIUQVAuLyTN53sMb0uDVVSFWmDqNnqCw6+DXN+WLlX4QlQK9LSDEiI0sI+/ninZ7tQqM6aKmpDDSqrB9zPTlzwbl4QuvLNDwF+8ZnzB0ldCKqsQu1/EVH/ODRw2kpXxO5WQbqoa89DzwmPaWo+nTTUap+JixHqFiDyjGtPiFZ/B3i02JGkKguOZkybb4H9RnXBD9MnSG1FWMz4i7X9iBy6YmaqqX00qYnmtMet29cVXiJqB2R61QyQB/MI/pkgCJxs1FVLtTVSCoE9LfPr9MHhLyzucb6LHU7QUyw/nSeQXU4iJNkEWxXM1xzRmEzKq7pDL/AElusTO3mMH0QFKA7KhgT6W+mAsyuqgAYhdrbFrG/vgPEFZaLrwr+Hr5ctk2l1BJSoTIJv4gLj1FsZxek5yvd03KlwNWmIMbgzfTPLFG4LXH8UrBig12YTcM7bx+W4kemOjIWao6MADGq3M7GPoced62UsUo8NFMUuV2FdlMi1CmAxlmMkja+G9bi5VgouTNufty/wCMV+nmiFuYC/ph8mWQwai6ydugtjPgllyaxvYuTincit8c4EucDsqha8StQCFJsCGIsZFp++JeE8ATJQASWN+VzER6dBO8YsjVYHpsBit8dzisGF9o6fa+PoPT4ZYYfW7ZjnPk9dDkcTFRbGWAuOo6/vhPneLADfFSrcfZW8TBKgPhbZW9/wAretm5xc4xeMNXMVMvU1H89MqFPmZlPk0Yu8ionxCs1xRnOlQSTyGPOIdlawyz12YSuk6BvBaCSfLePI4ZZEUkgU19Wa5b35DyGLTl1FSkabbOpU+4j9TjyH61TycV0a/bqNnF6eYIImbfpB+sn54ZOFgAG823uYIO/W3zwHxzhOYylRu8+Hky3UwfSxg7G9sB/wCKvHiCtO5I5loO0cwPmcb0I2N+G9p3yxFO1Sm866dS6kAXt6gDrfB/+E5bNgtk2KvuaDkT/wBjHf0J98VWvmUZ1ZlKnSbiY8RExq9I9sTU6KWZGaReQsG09D/cYDnFOhlGTV0Smlpqd0wdamoKFZSCGNgInnjrWWygo5dKakfywAY68z88UjI9oS1RP4lUqrTANOqCveoeRBYDUP8AKQRibiXHqtKpScvQq5WpVWm1WTTamWk/zFkwbE8weoxg9ZCeVVApCo7kdL4RmS6A9QJ9RY/MAYjJVGcapuSfe+K9w/iBeoWQwAIXzA/c4S/iXx6plwgQHVXWJmCukw3vBAHrjFilLOowS2gyioNt9D/h/GSmYqMQj0nAbvEaSBcKIAvsZFjvvhfnu0epl0QSG13vEjwj5b4o/ZnjFZcizNLO1RVLEAxTI3M22tfmRgjh2WqRpTxNuZ3Pn135jHvRlKK4IzyUXsutfjIeiA1ML4pOlud/8vUk4zFZzJzTkU9EMBqZiSVPIQRzjGY6U5JipR+RrxLtbRV6oDQQ7iyOb6iOYA+uFb9sdSMURyF/0gfME/vgHPUQ1SqTTLh6tUFQBv3jXM3G0TyxpleEiC+3ggeekbf3vhaVjqTJsxxuuURgiiSBdibG/wDljb/bAOfzNclU7wKCJYItwOVzf64Z8QzUU6aREQ035AiZ2xXldHLGk0kkTPWRHIWgRg0vgNsIyXDjUqOarswXkWYThPW4QCHOphoaQs28TQffDfL5lZ+FiH59CNN78pmPLAruhfT+ciT5qST9xhfsBlg7O9pXywVSWdG3U7jzHnfbni28Z4JRztIVEcByPDUj/wCLfa9x5bY5RTzIKwxEWBItdiYMbjlv+mH/AGe4vUywhSaiSZDXkDe/Xz8sItFO2B52k1Bnp1EKlCCZMDxEAMpFyIWce066AgSZCWabxpn536Y6NRyuXztKd/8A8kPS/LyxROL9mO5qMWUBipUMOYi0ekbcsUtVYjTs1ziAkz8SsACTPIA39sArmygCC4bwlpje225MfbGJUiFYybnztP7Y2p5ebmxG3qSLDBT/AJ/gVp/z9yRalViSSAfsoB+uIa2ZE6LtEnyED5X88b0DAkkST1Fp5W3xpmoAJACiDtzJIF/Mn74CYWiOmpF9oKX9gcdP7Rv3OWWoWJdSokfmk7bxfYAY5TUreIxtqY/+0H9sWL/xC1ZcrTVf+igs15Kidfp88ZfVYlkq/H2Gxtos+U7Pd8A2aclyAwpK0KgPXqfM/Lniy0aqUUVBMKIEkk28zfHPqHbJEhQxZjOp4/c4EPboVGCww6Y0YFHEvzJTTkdAzfEhG++KhxfjaLcxOBMxVr1qXeKGSipUNUGwBYKSNpAm8fPCTjPDKtHTrEKxMsTAM2EmbHyn54rLOnpHRxPs04lxcOwU7nr/AKlUfVhh/wBl8wGpoABpYMQAB1/Y4q68NZnDiCsyCCGmGZjGkk/0n0B6YunBcgKRpJYlacD1gE/Y48n/AOlNKCXk1+ni7Y5yNAbnbD6iLW5HC2mdKiMNci8r6jHk45VotJeSl9pMzUy+aqG1SjVAdqLjwtIhoN4uCdowkrcBTMUy+RjUJLUXI7wTfwk7iT/vyxYvxHpELRqgSAWQ3jlI+zYqPBco70jVRlpmjN2cKfCFNjzPiAjn0x7vp80mk3sjKEGu6ZXs1w7M6z4HJBI06SZJBPrY4bZXhuZVATTMmD8Plb4T5H5Yb5rjlPMo1LMyjkELXQb+vJh+nTfDPgvZbNMwCVUNKB/MDyDFrBbnp088aJtz6QsI8O2KOH5MPSOuoKbhiqppYlgACpAF7zG0eeKx2sydQUgrW8ZNzvvFuXxbHHZcn2ay+VH8x9RPKwk+Sr4m9ycVj8SMo+YWglGg+lCxsFG+mLA22/4xeGJJpsjPI2mkJ+w/aSnl8oFZiGoAy1zMknSJsCJCxtbliTi3apq7LWrUkdNIK0zBEQd52YzciOmNs7xsjKqmeprRFIALpKF30/CkLcAje/IHAaZalTyproveGkB4HMqyswAmBOx3BsRjsfpccZTn5ZN5ZfSgin2yTMU6irRWiAVBVBsFA2AG0k8ueE9WjUam3d13DIY1sY8Jjw7ctz7YGOeofHS/kht1doIPRXtq97jEa8SYjUqDQSCIIlTzmYmeZB98LbuyrinosvYrg9d6jNWrvUlDADEjdbztyjGYL/DnP9532nw6CBEdbzaRFoiTtj3GLNlfIKxrwF0AFq1ZaIq1J5z/ADGwDUz4Ve7AmZ5xabH/AG9cbZmtpq1TqAPe1PiMTFQ8sKs6Q5S4mQdzfxTYef6Y3MmiXNcQLMKYUeEm/op3nz+2FFEMqMH0NEbKBMGSDBg+tsG0qR71yWJJZoE7C+w+XywDkcidTLUlVGmesTPMfcYX4/cf7Er8TZUDLCgzIBA2AgdD9cR92HqIbDwj/VBBOPHFNKQ1H8zAACNQJEkbRFjghKYV1E/lEeyxg/Y77gZFN0IqC3gBNx1jzsevXBtCgqqIbwrIjeRNr+uNqaKw5wQDB5Ry5YylWAXT1Nrwbnb/AGxNPr+eRmgvK9pGyzmqpaNQWI3336i2+Oj5KvRz1IgqCfzKdwTz/wB/+McezVZlHwmO8Fr7aT+pwZkuJ1MvVq1VYjSRA+Q+R6eWDbQ1JjbtJ2eOTZZWacNpcbRcwTyInb5YWUSSVbWCIv8APcX8h8sdI4N2goZ6iUqAHUviQ7EHmPL6j64pXa3sW2WcVqXjoBGGrmljZvK9m+ccy78ApdMWsqgqBBGomYjp+2F+VUlmJmGZB6eKf0xHlan/AEb/AJKjdebftifJC2/Q+/8AZxL3FHsp7TfRBXeVb4idLnl1I/UYsvY+2dpraKdIAg9dJn7jCbL8LWQDUYrAWNIncdOp39cN+GZnu3qVVUS1OA2pTDE9OVotHLByf1INQ8kuLi9i/wDEPK0VzJFGFYDxx8Oo3sOVjtg3sV2SVwtfMEOJOmmxIUxzYi+/I2+eFFGn3+YXV4yzjUx8zf3wV2f7VdxmCrEmiZB5x/MKqR7WPUYzZoTWPjje0NCSu2dYpur0jl3AFNlKwLjTER0/4xQ17XtlqrZXOJ31GIDQCVAOkgg2ZZg9YI3w1PGJJ7oPA6yocTHhkbW+Lb74X8U4TSzVRKlTVTVraiQPEOU3H5RI38OM3o8kotxmVnBdxNc52NSporZJw9IsCVm4AN4O/wD2m+HRpf8AmKccpJ9Ap/fFZ/gmyDM9DMqhDRoYgipYG6gyYncDli09n802YZa7UzTZxDA3uBA3gkGJHkcL66CkoyXz/wBj45NWmOWp2wvftXQy4hmJYflUX+ew+eGz0goJuTFieXpjkXH8xrzFVpAUNAJPJfDP0n3xjwYeU9+B00+y253tRUzjd3RZKSg6pZdTAxFyTo5n5jphjwnsllgC7urGZYmCdRAkyfCOWw6XxyJ+PaGOipHmpMH6XwBX7T5iSq1YBvYKDbzjH0WCCiq4mbKv+LPoHK53KUm00UFWpt4Rrb3Y7D6YFp8Lek7Vcu1OjJlsuW8DHnfZGPVRHUY49wDtjWyyNo8RJ1GWcEn1VgT7zhhn/wAUa9en3fdqs2LMddvIaR9Zxo5Ra2S9uaejq/DeOUHd0VStUbq1nPPeSGHmCR6Yo3an8QXDtSpoaREg6vi8vDv8x7YreXy1Ss6miz96LggsSNupgC3KBi/5Ps7Ur0l/jtD1VIKtTJDgAzBZY+nzwsJ8tI7Jj4/qcvp8BzGaq6iXqO1/FyBmD/lFug9MX7h3ZzN06YQCibQwYsQy9PhNvpi4ZLh1OiukBaajYLYX39T54IdidhoHU7+w/U/LFeuhHtUyuVeDDuwtanTnZUQEg+QESfYYSZzsJliveVMtTogXaK5W3nFMge2LFxHtGtMN/DUnzNQQGZAWCk7amAPTYfTHOOMcXrZlj37FQL6WBVVvHwm5PSxOEpvYW0tFy7DZvLRWXLUyoVlltbOGsdiyg/THuDvw84OKWU12mq2raLRA5D12G+Mx4vqIt5G7LQaoq/G6XiqMSLVq3/7D/tiTJJQamgLDXpDIZhoAMGOhvbEXESG729hmKwM3N6h25YG4hwyO7MklYXeAQGx6rdNkoxtDc8PAXWCDqid5E9Pp0wHWp6GDVJgxvpiJtGnpPOcJ0zjjOFA7aS7DSTbYnY+k2xFlu1FQq7VRq7sDbc6mj8xwVtf5Gca/0OqlanR1Hu+9PiCbggkTPhiJiPlhfSZmqiQ0IAB08SgnlM8t/tjz/E1qhSp0l506jEwQDz/XEyOAbzyPPp98B/8AgEjeg6vz2IEiPM39MDsv8xefseu/THuSqBhCsTJHiVbsPMHn1x49IhkYkKsQom55GB5dfLASCaVnKoCfDqP3G36YFqsGbMQSTrUEAE8za3pgms1MjxHWabgCSReQpjrG+98ZU4sFDEQJUk6RpPwubkGT8IM/TBUQN0ZladVCGUlPCoU6tPiAHST9PLHSeynaSnmFNKpp1GwEeFxHQ9Ruvn7Y5K+dM0iea78z/MHP2OMGdamaLKxkrqPyQfp9cPw2LzVUXjtV2F7thVy4lFVlamJlQTut7rc+YxQ8nmm1hSpUMQFM8ibe2Or9lO1xq0k75SCdMVCDpkgGNRtP7YH7S9hadSp36HQwhiigaWK7adtM8x8sTlCEuykMk49FM4UxqLUdTAp0y0x1gD3lp9sRgMKSA/EQC0E8x063wwz/AARcqe6VzpZZad4WwHnLEcuWE702I0hvOAP7/ucLixpJNDZcjk2PuAKtPK1q+kSshD6LJgecgSfPFW7Mdp2oVlYU6TNvJQdD+5NovB5Yd8b45S7juldEMXSne5A1TNw1oM9BGK5w/KgPTFOmj6qesu+oyZuigWBWYMidzsRiOOMm5yYy4pJM6fQ7X/xWrvKa6mRQoUmRpLExabztONWpFtS2CsQShsJEQReQZ5774rq5cqNegK0bQywByjUR12vtjROJOq946kKTaQ3Qi9pFx9sZ5xkpW0bMahVIa1chUp1IprSNV/8A1BBPMmC/wi+w2viycCyj0oFaqGZpMgkwbRJO9wfLFUo9tab0ijpq3POTAsB0PpfGdneLVVLVaZFUEf8ARdmDKdzGq/yBnFMmOWbE0lv89GXJ9Ers6DxDPwpMMQBMKCxMCbAXJttjnPaP8PlzdP8AiMhUDA/+mWMTzCnkw/pbbqNsNT+JdOmDNNqNVT4NV1B57X28sV6r2jzBzH8TQrZdKjn+aJZUqAf1Jpgn/PIbB9FglCLlLuyWSV6XRRa3De7crVB1gwU/MCOobSR9caktEfDK7Xv6hwfvGOn57ieVzyA5juadYWDKyMy+hO6+RgjlG+K/wvsBrqGa9IUx+am5lp2hZMe9vXHpxdmaSoqVKmzHTTUyYgAEkny0SPYDF27O/hlUYh8yxprM6BdiPMgQv1Ppi2U8vkuGU9UBWIALsQXb1J2HkIHlhBW43m+IO1PJrop86kiPdj9vpgNLwh4trtjfP9p8nkE7ukAWFtI5nzabn3+WE+WyfEuI1VqhzlaQFmlhY76VBBY23sPPD3hPYfK5Ne9zLrVdbl3sinyBN/U4RdpvxCkMuWG1u9af/iD9z8sJxH5eS3Z3jmX4fRHf13qMNi51VG9ByH9ycct7V/ilXzU06X8qjzAN29T+m2FGYqMzEliWJMsWMkx57m//ABgTM5Twm1zt4ZNhvK7dfnviyXyRcvgsXA+N1VVe7r1aRERpcge42xZsv21zws9WnXWwitTVvrjn2WZkICz5Cf8A+gD9cGLxBgdxPPdfvI+uMs8c0/pZqjkxyX1I+h8ugFNRpVRAsoAUW5AbY9xUOA/iPQOXQV/DUUAE7gxbcfbGYwSTvYqXwUPtFmXRamggTmq24nZ5wNxTiNdv4Y64DqpYLYE6zPnEeeGHFeF1KpqKEjTmqzHVYAFt78sa1slSFOm1SoTohAKcEEyWB9LY9VpGdNsX99HEip/+sYPsbfXAGXos1Ct4SNQUDpaoD9sWDiNamlddFNSzmSx+LUSRC38uWA34kTmKgvGkeE7CaZmJ674MYtpUO512xZTok0qRgwusEjYEtYetj8sSqrA+Fvr/AGMBgEcPV1NzUiBygm8+er6YK4Vmz4g6hv5bNMQbMB+uJZsU+0Vw54f2yDKPE3DlGDAMsaha3Mb788eZzKQwCuBo1Dxbyf8AMOnpiKs6+Fg0aWBg9DY+Wxn2wXxHLeJ5H5j9zjMsrirNLxRlKv3As5l2QvYkd4CDvbUDy9ME0eFVa6otCk1RihnSJ5ECTsN+eNNTd6wDRLfth1w3tPWy4IVmHiEgRBjyO9rYv79OmZ/wzatBvBPwsq1mBr1FpCl4GUDWxJOuxHhFmW97zi59n+xeUpSe6FVqTmmrVPEQFAjw/DM3mMJOCfiGo7zUFLu2q7aJOlVi4IjwzufTCrPcfzlTV/PXLUmYse7Us5J6NExbcRhubl0S9trsvQ4jlky+iu6AM9QaNyYqv8KDxH2GFXBu0BQlagfudRFN3AkDlN52gSQDMiLY59R7QBCUy1MvUaxdwS7f+25/u2Hidl81WOqs/djfxbj0UbfTFFBdicmnVFn7UdmRmYqI38zTAhoVxuAeh6H545zU7O5io700pVNYtsVVDN5cwMdGyNV8sFGpq1L80xqHmI5eWHxqK6BtUqRZvtPljlS0xnvaOZ8J/CwSDmHk/wBFO3zY3PsBi2ZXsnQpALSTu/NJ1E9SSST7ziwJlJ+Kfawx5mqy0wNlHtJ/UnD8VQvJ+RC/CanVXH+bwsfup+mA8zlaUAPTqUgPz2ZQeoPiUfIYN4l2mp0kck3X8pEttOwt8yMVLifa56rlQwQAbMDO5ETa3mox3BPwD3Gg3N5OlThu/rVROwaB12pgT6HCLixeoh/hhQQqfFqgP5Qqib73HO+BGRlFMwysTHgcHUTO8iBYTsTg/I0a2YgqmsaoYuAAANzqIknlYYPBLsTnJ9Ffp8RzSkDNZf8AiUTfUJYDydPEvri1cM7LZfNor0WrZbV+WumpfPTUWLdNQ98H0ch3Rk6ZtOoNptzu1sb/AONVGYrRVahH5gGAB95+2JyjCWmXhOcetDej2No5Ne8anqjeqQH+XIe18V3P1hmyUyuXQr+asyqAP9J5n/T8xhpkWzNJ9a1KnimVLEqJ3hdAA264XZn8RXpBo7vMFWhqbJDLJ31IQdN4ETyFsHinpAc2nb2TZXsyNHjrPTY2gEshmwlXBW/QRjbIdqf4eqMkTRdiD3ZpjQA3IOAIWeonzxXuOdqUzAV3oV6bLf8Al1W0i3IH4T54rnC+OUcvUD0sue8Bs1SoW0nqFAUT64bpVYve6HvaSnn67k1AagU2Wiysqxv4Re3mJ88Lx2PzjIrpQ1qRJAjUL7aVOobdJvgvL8TJYsxMsZJ8zvg+rxN7FHO/098YvxaTqjY/Rt7sq1XhdYPpNKqrGd1MjmYBG3P9sN8r/BqINcIynU80z3jEW0raBf52nFhq9oqhFNWJYFpgmxCD/NIuT05YifMZStUPeZVJ5sBpPzTf3GK+/GVbI/h5qyp8b4ycw4Ipqimw0oNTebkC7fvgXLoLKSFBtqBIgz0NjyvOLoey+QqGEarSYj/K8X5bEYBr/h+dX8rMo+8K8o3kPEDi6nBrRncJp7RXHyJizqRygT87C/rj3BnEOCZik385F1NclSCDyvDWNtvKcZiUmrHi2kO+N5xhUzqs2qKlWbmPjBA9L4VpW1ZNjsQUIgxHjjnyg4O4/TZs3nFQEsajwAJJkjlhnwrsBmzRFOondd8VVS5EyCWMjcWB3jGhNIhUmVbN1x/F5eTeVi3/ANw88aUspUfOVFpozE7aQST4SOWOu5T8I8usVKparVRTpvpQESQQBc36nFt4BkqaZekURV1opbSoEkqJJ6nzOB7iS0Hh8nGeE/hrma2XWhUHcsG7w6/EdJtsvOQbEjD0/hzToBQWd2cimTIFmMmANtuc4u/GON5fKZgvXqKoFECTuTrNoF5g7Yq3EO3TZsj+Dy7NoYMtWoNKkrsPQ+o2xGcpS8lYRS8CfiX4dOoJpsGAvDCDH2+2EnZrieVStmzmw7qxhEXVOoOQdMEQTgvinEalRv8AzudNj/0aFgPIx+vzwozPHaVMscvTWnJJLt4nYkyb8r8sSjipNMu527sjzSN3jOKZSlMlnIk+lh5fI4jymeRyQHBbpsf98Ic3xGpWaWJY4XVKEOJwz9PGVjL1EopF4pcP72oEAGpjHT+xi48F7DIhDPWZ4/Ihhfebn5DHKk7QmmQELEjbnHpzxY+D/iJUQjWNUW5z+h9r4THhcP7lZTJmjPSdfz5Ot5XhiqYRApPQXPqdzg2l2erObrpB5m/03+2FnYj8QUqkodEgTuFc8vhY3PkDi3ZvtVRphp1AqJYMNAUdSzeGPnjZGmrMU1KLA8v2QQTrJY+Vh8v+cV7tJUpZJgUcTPiozcj+pY2PrAOEnaT8cEWUy47x/KVpj1b4m9oGOb1M5WzBL1DeZhbD5bn1OFyzjFUx8WKcnZ2rKZ1atPXTcww5cj6Hn5YovavidejUCkwrTcBvHaw1TMzytHO2KxwTtLXylSZ1IfiHv9f79MdATiFHPUSZDD8w2IPL0PQ/7jE4THyY35KAlFjJcMoY6iacNy2IE2Ec1M3wdw4NUjuIrG0swi3OXHPygnDrK9lVDHvKjOhMqmyxy1Hdvthlm89SoqFBAPJEF4HlyHrizyJEI4WwLKdmUBD1IL/0rIT5fm9TgyrxtB/LpjvHH5V5R15DCivn6+YsgZKYPjiQ8dJIwy4fnMvSWw0aQSdQv5yeeISyWy8YJLRKOHNVhs00CbU0Nt/mcS8R41l8qviIHRBBY+2KL2m7cio3d5YHzYx9By9T9MaZPsjUgVK/8yROhX29TEN7H54pCDYk5pE3E+1WZzsrRBp0pgkAn5kCT6DA+W4ItIEqyu5F2JKsD6Xt1ttg3v6aWVmQ2IW0Qbc5UDfnyOJalNnVS+ipHSYB6iZnfyxdJIzyk5C1nmDDoJuR4pI3AF7eZH74TcToJqp3Vjqk8jYE3PmY98WEUS5KpqRR8TbrTLEAMxEjT1HK20k4b1ezApVqNUFRRpXq1qpUq3onICTAvMzfCyml2BQ+CoAxYgr06e8XxJRc/lYEnkCD97zh32v41lqrKtCgKSz/ANQLBcRfwrAA57fLbCmlRCmRGoiVBERH5jGwF4tv9c8sMZbo0x9ROOrMrZ096AP/AE1jpMfEfSSb4OoVQRItq88KATpBllDC43B9RbbpHrgdZRvCFY6gAFDLY8yBA5iBBn7zn6VS2mVh6xrTRYzmeuPVzZfSo16SRqjVsLmwsBaJ+2DOF9l38RrOPDEKGBvO5OlT7Rjd2VJWNjH3vAP38sZ44+LLTzKS0Z2gz4KhQulVPzJHS0YzCrOUy8yw35/sT0xmKGazvPAOG0wtRgoDd9VBIABtUPPfEfaLMJRGXZ2CqldSSSBA0sCfrin1uPcQL1qWXVaKd9UJqMPFdztNgPOMV7N5egCWzFepmakEEAlh85j6+2L2rtE1F1suXFvxZy4mnladTMubeEEL7kifpip5ni+fekKdTMplaCKFGizsAIuZmTGwPthNnO0LqhWgqUV5aQJ+e30xX3qO0lpLHckz98N2HS6HX+IZWjIRGrvM66xkTG8R+gwt4p2qr1N6mlf6U8I6cv1wvrmNzhaX1SR4iPyg+/v7YZKxXIkqVr2xHM2Jk8h19MDNmGBhwADyk6vp+uMXLKxIp6S8nw1CAd+X5T7n2w9CcjZ8011Cbbk2+uw98Q1KakzqMxYEge4bb7YIejW7zu2pltvA6m0gTEQR7YPbhdDUoLaG03Uw4HlrGx9RbBSSBKbfYlrF1aGUieoMkeu5+uDqPD50i6kidLAj3t+sYYUaVWmQFBVZtBDKffYn0jBNAiYKlWJvBn3IJt6T7YYSyPK1KiILBgsn+ZD7chyHzOBOI8TZoV3fTyBZmAn/ACkyMHJkmF1aLk2N79dj9IwtzdMLJIEjmvzMzb7HAdDRm09EdKh4tiOnnP298O+DozNpTxE8h+vTC6hkEiTM8tx9Z/UYsXCO0i0PAaaqJA1Je/nO595xkzYeSN2D1L6HmT7KiJrwT/Sp+5/b54YnMU6ChVC0lF4G5+W/rhRW4/UrN3eVpM7c2I2/QDzPywZw3sGarg5yoTO6AnT/ANzbm9rYjG46SKSkpP6mLa/airmH7rJ0y5/M42XrLmw/u+HHC+xSq3eVWao5HiE+H364eVKdLKKEYLQpj4YgKfTTufrijdpvxGa6ZWy7ayPEfQcvUyfTDqxavRcOKcYoZZfGwW1kET0sP7GOfcY4tVzb6dPcUuYMa2HvH0+uEORr1KlYVC51dZvPvf8A5OLVWztU04ZVqD0AP0t9MM8sIypnPDNx0MOFdn+5oB6KU6oiXAtUA3kgzrWOYNugwvqZpal0mgDBm6k+UDwgeZueQxvkeNMjfEacRGqwEbQw2w5RqVckui06rD/rJdH/ANartv8AGom9wd8aIZ0+zJPBKJX6h7pZV1KzJ1R9WXfythc1bUR4GpneV5/Ll6j5YLzeRNOoTVEP5WQRcaSvhMz8RvbltgTOnxC8nfoSPWI5dJxfRm2jSpmGVf5Z1HbTAP228588bZevU7ru6p1opOkMxZVvNog8hgJlh2Mrcc5G1hcT53tjfVUiQAwF5s99/iU/cjb0wKDyCBW1OoVUgSSxJcrbkGJMnpE+mIcxXBs8ggzPMm9yDeYPXrGAzWXWPykL+USsmAbGDPnO2ClLsGCPqKidBGwF5Icef98wCzVC11WodRWVVjEc9R1eHYbTf7uey4VqzltBfT4Wv4ix+UiLGN74RcQzWklWWxvqEqb77za5FsHdmVZEBWwNyTty+uIZX9JfGtl5rZwqsIJYx4uYHrF5HKMV+ogAYlzqa5MxB9/qOeGGfpvoUyJPxEW5AjbptbphXmcpLRvy2N5HmMZLLgmdc6F1MN4kCCT7YzE/8EhWanIwBfpvbGYHI6iwdpc5UetUDuWHfVAF2UAMYsLH1OEZpFjGqBPIYzGY20ibNqvDwonc9TivcSzpQ23PPGYzHRSbVnS1HQNTpd5pV76jykRHXr9MCVqUVDTEBROwjYSLyT9cZjMaKrRlbvZDRrjaooqC19mF+TD9QcN+LdnqdBVqsWqd4ZCzpAk8yLnflpxmMxxx7Rzzjwz4CAO7N1gDYCZHsZwdR4NTqIaq6k0iSsgzvsSJHvOPcZgB8EeU28EoJOxN7czz9NvLBOVoKSFgAsd1t8wLfKMZjMKFEdalLFeQ2A/ucZmUHdNq8Q0k+d+U4zGY44jfLCBNwQLfvG+NM3SHggAHUNh+nXGYzHM4zIcQqodSVGQ3+ExsSLjY4sZ/EDMhChCMwFn0x7kCxxmMxKcVZswO4tMp/EuJ1atZu9dnMRJ3A6DkB5RiN6AC+2MxmHcI10Qjkkn2C5yjpVYPP9MPOF5l9CyxMjn64zGYyZYp41fyehgk3lf6DGk2okEb/wDGN6eSAMqSp6qYxmMxh66NciSpxapTEMRUHPUBJ354O4ZwKjXEgGnIsFIgT5ER9MZjMb8MmzBnhH4FfaLhK5aoqk65IEgaTfruD8hhXnciabqQ3xCLCIjpH93xmMxtXR5s1RBrYhXbS51aRqUGIE7/ABHlaeWN6YWoHhdJQGTM6pM3kT9TvjMZjp9Cw7EbLJiecfPFo4aCGVFMKojYX23xmMxny9GjF2WWnQJMFidAO/liM1GTxK0EhiT1CmIxmMxkLoIq8NJogh9yCZE7g+Y2xmMxmLRhGugNn//Z"/>
          <p:cNvSpPr>
            <a:spLocks noChangeAspect="1" noChangeArrowheads="1"/>
          </p:cNvSpPr>
          <p:nvPr/>
        </p:nvSpPr>
        <p:spPr bwMode="auto">
          <a:xfrm>
            <a:off x="76200" y="-833438"/>
            <a:ext cx="2647950" cy="17240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43714" name="Picture 2" descr="http://t3.gstatic.com/images?q=tbn:ANd9GcTSlFeB9nfz8vIEdNxnqpwsaLFerAKfn-71ORPNeEzXv7N0xQr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4038600"/>
            <a:ext cx="2466975" cy="1847850"/>
          </a:xfrm>
          <a:prstGeom prst="rect">
            <a:avLst/>
          </a:prstGeom>
          <a:noFill/>
        </p:spPr>
      </p:pic>
      <p:sp>
        <p:nvSpPr>
          <p:cNvPr id="243716" name="AutoShape 4" descr="data:image/jpg;base64,/9j/4AAQSkZJRgABAQAAAQABAAD/2wCEAAkGBhQSERUUExQWFRUWGRwaGBcYGB8dHxobGyAVHhsgHh4YHyYgGxojHRkaHy8gIygpLCwtHR4xNjAqNSYrLCkBCQoKDgwOGg8PGiwkHyQsLCwsLCwsLCwsLCwsLCwsLCwsLCwsLCwsLCwsLCwsLCwsLCwsLCwsLCwsLCwsLCwsLP/AABEIAMIBAwMBIgACEQEDEQH/xAAbAAACAgMBAAAAAAAAAAAAAAAEBQMGAAIHAf/EAD4QAAIBAgQEBAMGBQMEAgMAAAECEQMhAAQSMQUiQVEGE2FxMoGRFCNCobHBB1LR4fBicvEVJDOCc8IWY7L/xAAZAQADAQEBAAAAAAAAAAAAAAABAgMABAX/xAApEQACAgICAgEDBAMBAAAAAAAAAQIREiEDMUFREyJhgTJScaEjQpEE/9oADAMBAAIRAxEAPwDmXBXTzU1qv3csQWVCY3ALjTN9j1GLpn/G+WGQai9BxmDRFITpCn4gKoZF5tJmxMG25E4T5LKUK+ZLDSSrMeU6gSGJpiGgaNPLedUbXs/4vw2guRrprZoKNQjSsalUwAJ0qfNNgYMegxJ6ZFqnRUGzlFkVxbS1NSCDaVcMZ0w3wz3vsQJxf87xTLNl3oZXMCo+ZApADUSPMaKhaUGlVTXG1ot1xzjPZJKdGiGWotRyXLTytTNkMH4WDK47Rg/hvD2rZgNSdUNNQ7PSZlG4GnUYOrSbaRe/rgS2Zsv+W4PoqlaqvVXQTAhYMOJWTYg2tYm4xW+N5WirE0lcOpAIcTflVwytMSTYGenbHSKeW82VaoQPLMuSGEr5qyduYiINo5oHNOKdxfJJUWo8KYrIFKkiRKzIW8QJLRMr3xBxyoSroQ8M4S7vVUGKisulDeQQbhiYAAWZPTrgnhpqL5TAtpLtpAYTdOblHwzsTvbph/wmkctxAhyraUpsIU8yy8Aah/q1etjM2wt4DVAenA5qdd7HlD6tSIimQA12a8WB7DFFBdhxsBWqvmbBQKgJ3sL7ETbpIk7HDLPZmmq5gU6ctU0hmsBYMDCsSTJBM3JM4G4cP+5GptM12AJGoglXA2IkyQBEXHpGHFTLrRpazNTS4FSSdLNpV4i5nYTaPewWSppIRx2JqOX5EAnUQNKj4m1bAQJkMflG5w0o8LqSy60VygaKphgYblIBJSIi/Ui18JquWqDy3gjzGXQxEEloI3EwFO+22Mp6vOUISWM6b6j11C3xDe3Ud8RnF3l9wuJuazLWTzNTNpMyCIm4U6QZJ7AQZxY8rnGpVUo0H5KtZQKYZ9QQOfigFVQ8yXm3tiv1uLGjXJqUERqdIkaV0AksulzpAAgyuwmYm4lnk/ECU0sURgzMabE+YXSp5mgwYheUgETIYC9saLapAiug/jrI7NUVVfTmKgLFfipsqpCg3Glv0nrhLw+gv2lAY0BiukmNUaJXV/q2v6zbG9TNsjlQClMEvykljLNbswIIEm/zwmc6XBYFgp1RBuGP5Ai3pbHqS6OmTD/Ex+9UAppRUE02BWQCWiAJkMog3ER7WDgviYNTpAydAVbmSFQLdQBZU0vLQYkzGKbxmsB5R0EABviOpWM3IP8AKFhdJ20r8xaGeSQTzKPwzYjaLXIxxczk9HNy3Zdspm/MzNF3MJqRVFgsKXIBgGOYzO9jhxxXjNF3oPFOkvnFl0JLsppEBmtpIlxYEiIvIxRMtxco6Qo0ag3lFoRiNZEGQVsx3PWCOmLBlfEKKKAJceUzEGoixpI0kKB8QEg3J23jCSkpV9gZll8RZuk70xTJdipKkAKoBmbVOpDESlzsSSRFYoJTSk9M0VaQs+ZUK3BXSYm8sBINrWthjwrKHMFa1StT0h13ZlApxEHSNCkBTYwTeTy3UpTi2mkVJSG2KnWIjUpWTf8AE289RjnryI7uxZ46z332aApU0CUE8vTcLNWgxKG0GHImBy6RA6MOFZSMlQAFXSwGuYOqpDzoUwdSipYTEsZi0hfxD4aG/wCmsCXOYD6uaTzVKblbXI5jvixZHhtVD90jUlJMDX5paHiwJ+7mGaRAOgdg2OuTS47ZeWoWe1uKOlMpVqleTSi0+UAF1HMybbA8gB9Yg4FymfdVzBRDTVfhKwwLiQORSFE7Flme1rScfyaefoL1HcpTXVtq11VQ6pWQSIAtEHfZSXT8MGsKJdKSZdqr6qlQDXUnz9M6bwoAUDUBew7wW0iO6AeIcTTM+XTR2ChQtJQuttKgGDpMtJAIi/8ApJFqt4lq1qdKqtXlYiCgGlRr0TCgAarEE3O/aB0HN+DqSqTqmxKVCQ7CogUEabSogtCkaTMiwxznxKoZGjUbUgSZMsFg6dQB06jb3O9jh/8AzpZ0PBfVszhSpVypCpqqIjapk35jK3gGDMwDb0wwXK16FOhUBYpp8zt5eqFJIa4B+EEb6dQM7eDItlqcHlhSjsrGfw2eQAV+KwiOvq8yGX1ZB1qmGKKyckqoCMUtEao1iR/M5LRGHi4yTv8AAj9gHifiorMF8krUaKbO1RqmplKXBIGykTEdLWjCniHDqbEGmAaayFJI1MFDSNQAkysCRIBXfFo4txRGfIBaZ8ymKlRx8RY6V0kwAG/mmOkTacC5DhIVlSoop/8AcVS1gsIwcLHlkheYKCm0hRIiCPji1aezJaKpT8N1XGrVSE9Hq0lYe6vUDD5gYzF7GYyd5pobm5NFTudxXpmoD/uJ9CRGMwuLN9RQ+AcZyyaWOimmt/uuYkEruWiY5oHWV674Z8Z8U06mXqZZIZHZHWLgaVQdTq2WLfscURn1EawAZFvhJHubL/fBLIGVTJ5QbRFx69TO7dgMdmX2OqTtlq4h4kpVqGUpQjih8QgQRc6T1IBB36Ex3wz4dxCmqVK6U0ArtUHk0xohEZBSUafw/dtLHbWT70DLVUEE3kEHoR9fXriXL8QdQEJDIdw35i3Qn9cTnTFcr0dL8PeOkzNZQ4CMabJoYnTUZiCL/ieRqG0wQJtgjPUvKBdrr9oIiQRC1KYa53BDkT3xzfKVG1qyMFUAtDAWKnVYxa8HfoTtOLTxLxaKlHRr1E1dZYSDJam07kfgtcn8sTWgRTQ0GRZc7l4LP5wqLtBBUsAACTYBQ19ryJBGElQaTUYKA1LOgaugDNtaIMi3QjVbBOa40pq0ayqENKs2pkJDGnUBYGZNx96JJJ5jhZkqgZc0VjqVBO86gCNpIsbde2Kw6HiW3xbwlMrxJdIHlsFqxEj4HVhEiQSsx6nC3jtF6WUNKoACXYg7HUNtX5b7iPXA+dzz16oqVaodwCt4mBsB03J37/SPxD4py9dGpyTXapUIIDCzPSYTqt8OtbfnM4M47TNV7JOI1oCBVGnSkMe5WPeIk7RYYYeH+KujUSrEHmUnbZHtI5jJUXgxf0OFmc419oo0ESp51SmvwD8LtClbxJAUAACLmOuNwKiJMERVJBIHMpKqY6iCGBMbHYXnOOqC1QXxxSeJ1mLGfs5JWWkMnwydyUKqdRsSNiMC56oHyv3lImWlqgEHUpYgMTLSWbX7k3wTTY1uKlAQfulUlAASr6S06rA8262mSuFPE8wPIJ0ifMXb8WtabgdhA1dOsd8TUW2Ik7RLS447BScuoCkiLc1yTcbT3/MTZ5wXImuuaKgq6KgCsQwA5iQD0M6Wj0bocLMnSYIdIBX2kgGNxMAxaRHXFl8NIrU84tU8ioskk2Rg5kQDtpnY3j1B7EdMKyOW/atWlQxEbbxci3aBc7YZ5zPO7mm/lQrQkBV0xEaSsSCLfn64W8Qyx+01qYGn71lCzYc20j2ib4Z0KL1abMUnyyFY7ERygDaBqMHqZ6Y5ufwQ5VuhpkKSvWEKqwumKgDBjYGYB1SpJ2HaZufa+RUMoCuaSgEEKbwYm5upubWi3ScAeHiz1Z0HlAM6jChjEyLgdNibnDr7azZlPMGpWBCzLEKpJghTqckgqNUb/huRx8icZHLJNOiw8D8N64EJyrJq06gYtJIurMRJOoaRaJEzEJfEmcZaNOnrZjqF+YCzkG5P8wJgyB0PTFnoZ9UOoURsFQaQ0swsCdQmATPwiB3OKbxbjMjQEAYVSSFP8tSoYk+pBkEiAt8Jx+zIG4rWNPM5QVxHkzUdli6kppKbcpA5bSd9sX3INlKmUpBR5bsGYE1fvRDOCxaFDMexIBBvFscvp5lauYJqSNKqCSSTcy0k7ntt+G5icX7LUq1OlRahVIDqSVGqdN0kqCUfSAbgC28xOOicf8RWqj0MOP1qaVhrrCZyzi5Y89ZSzKWPLApzsfixJwnOzTpFSCxpaytQgLqccoQE7LzMfaYM4r2YzlEu/ns7QuWLFgs6adR/MCwOVYAaNyTGC3RaVGg6U9LVKHPdIFuW0wQWBYTcztIxFagK+tDvjnFKlDLaSGexBJtpDq0qdgSCA02MA9TGKJnH8zPOrLCaqRFP/bcgEAb6ZkAfrifP8VarQbWNVxeCAIuNoHXV3NjbGnhDg1XM5xmGrQhE1BT1Lyk7lmCrYzufY4twNN2jcbsn8YAeWSWglkCgG7W1OznqbKLQJbDbguXHm+U1IFHTTrIkjSdwCDpAaJ1CNiYjBHi3gmWBCVM1TpOY0odVSestoEU5mYg7b2Mg8Wz/AJKaqGYoKwYqvkM2o7EqxdeY2HNYWPrjSWKRpKqFXAqlWvmF8tgrU6KrOlQix8YA0kICZgneDe9odYp5mppGoCoxRWgzzKZYr0Mkcu8274D4UNfmEQGLatBaFYAydQG9zIvEgjGuUp1DW0eYFaeYi+03hSD0npOAm7/ApcuF18uKSCqtQvHMVQ6eu2lCI+ePcVjLZSuyyGylyTz0nLbmZJRrz/qOMxFq/JJpHLFzJ6yesz1xMmcJtBifzwI0f2xvTaMejR6NBjFZvIPr8r4LDs7BEp6pMAgTMwP6DCpq/wDMCYxr9sIsDyncRjYgxXktvAOIVKTtTQaajcsFNV/9pB9oi+JszwuuWLGgyqLmKcABpNwu6mGva07YqdLOgCwuCCNumD6XHa/StVB/+Vh6dD2thMSiwSrY6yWcCDSf/G8BgCbgFYMsDpIMwbxfe8uDxynRULl6Dhr+YxZajkMLASBCxNwLyD64qX2uoZYkktuSwJJ6zIub74ly/EKiQRqtsZmI+cj2G2N9VGy8F9qcfy+cRco+USmwBmrUFNSYDFZcAaBsZQmb7jAeY/hOlKj9o+0rpJKqFQuNUAwahKWN4Ok7b3jFTr8ZLKFb4QSdJURJsb6SRa2+2MoZmBFNWCg6tKP17lev0wcn5Qjl6RrnvD9VDqf8TQsQDcGbgAb98S8K4lXBXLvLoHgISpKkwHID22ERYEwbROGB4nUYKQzKwkEhoPtFoPS24J7Ym4Tk2XRygKxgtG7QCpLbBGJi3rthXNIZS1tEGSD+enlUa9Xy2lNQswJHTTqBImQp7n1xpn6Olqau4KcrFQDJcAqZm+pY0dhuN8WCn4XrV0OivTBkkFxJtEjVsDtcjB3hjwPTXzqlWvRNYAroYlFHQsHAMts0AGQYJvgrki/JlJMI43lEpHVRqCoj6AOYMqgqAZ03D72MbnHvAs7pesy6SZSVYcpEKx6T+E3vEmxIGG/E/DeZq09QIrL5e66S+4bSNJ5xfWDOxFvwnnimr53IpDLYp1YEqpB1fWNpm2LKaC5KMrEdIxVUkky8k+5kz8ycWPN02CeZq1pWaA02gTbrGkd8RcY8Otl6FGuY5iVdCDqpm8A95UD2vgVeIUyHYKiszWUjoJMQNp3sOg3vKzTbTJ8i8hHAc/oLGQAVANp9TEXFj3w8p5U5gpptpS8BVHOTqM8oEBhzEk232iroUYtz6SQtmViZMTpIFpFhIHWwwZVzjMvloAFExboTMd77GNxtvic+Ntt0Rkt2WnhNUV6o1DSJZnYaiHsdLQRGlRG9tIUQNyMK4lQFfSzCmwKEizgwDOrYJYyDJsTfCvg2aGvRWapymARZUBM6tMyVN1sCADMzbEw4hSAL6XfRUDssLJCOsyyvqCmL8o/fHP8AB9W0IoNgHDsoamYc00VVquyKGZVWEp3F4H4h6yREnF1yy1loaAaJ0uBpfTH3oRypFQlgA2knTIPNawiu+GM+FbKkIXKiuzqqC5dnJswIYBQt42EeuLkvHMtTWqXovpeBT+7ZQ+hSpVjp5eb1vv0xeUPpcV6LuF2gXitSmzt5tFVOmgB5ZWDo+1EcwUgrIHQyFHWMLMlSQkOulEI0otYapAURqhYJaTfa4mZOC+M8RGYVSqFXPlKtORdiudUadRuNTqbgWmOkw0HPkrSu6bBWI0yrnaCIkAGRPvjllBqKbJTVJAnEKFOhlyHqyzRs2tVhliVKBVhCTE8sxbcq6GYdqS1UinTq1DTNNOUeauhtW/4laTJgENAiIN4vlgmXqkU9Ni1oPMHjSxUyFiRpJO0gXMrOFZr/ALUoLOlemabAXWAx3Np1MTGL8Oo2Hj6CuJ5zzq1FzDTV16ae4vS0iW2mFMRBLHrjzius02LUwom8NEuzdVLfKRPT5T+JWQVqVELqhQqsQZAOkgrpaGaREmBYRO+AeKVpflZjTLHSGsT2Lid+0esYRpzabEbbaBaeXhgFpxyaWLGDMgE7iLkbbfXBC5gecxgzIBLQxLWJJDCDc9Zn8hHxnJtQqaAAWWWN5kcsQBM7zAnf0OFVOqWIqDlllhh0J+hFoMx1wrT8gdj56jUiaYrIAtgG1qY9QqkA/PGYxuBIx1faNM9HgsPcgR9MZhNgs5WFHtgunkjGqRHv/hxHl82FPw/P/nEzVlYyGKTHS03nHpa8nY2G0eFvAM2YdDv2nphTn6UVGHr0wXTrMVgMDF7z+vQ4HzlXWxO39rYzrwBXZFl1npODqFLUexkXiBhejxiVMw5MajeB6YAxZqWTU21ekASPUySYPp77Y9zGRVFksp79O8He/wBMK6eXdF5KnvA/vfENTL6viqz8sHQuwhc0trsvfm/rhjlatNol59wLfUfocK6fDATuT88Grk1Juob11H9iMKMOGoH8DsD6AH6hpgYiWnWQfHrWZg2kncnpMdcD5YKDCKoJ7Dr+eHGXzkHmMAbn0+vfGqwXRnDczUpM3JVAYgnRcW6gqZnpcH9Rgyvm3qNqZUHQTKqxmfvFCjUItJkzcntBS4rTncGRsCP8j0xIvE7Eh9Pqev8AnphPijdg/Adw6vXpoalJ6Q1BWhWJ0ar6Ouk6uWHsYE9JH4nxd8ydZknctYGT1OwW0iwNoHTEWW8QosFnRu4YagwtMyNsM834kypURSy8zcmnDdbEoQY6zY/phXw+mJLjy60JTn2qalc6tUTqE3QQpM+lp9BgCp4eNRS6WWSADsJ3AJiQD9Jw8q1sqF1gUw0iyswA77sxx59vyzjmJQn+YgfQj9cBcc10yfxTXTK4/AnBspAHWbWE37WxFXy7KtgwJN2DenXe39MX3hubSmpFMrUVpsx1pJjcbTYenphfmeHNUfkAVjbSACD+kk+kdPm6+RBxn/JXchmpWGUyAdLDceoI/P0GGdPOUhlTTGWDVpLPmGf4VYnTpXUIPSYI5bjsXR4WZILqh/1BgBvYxJE94OIeI8MqouvyiymQaihWB7BSpO/rF+gwXN3tDRck+hNXzHmIodisKgEHaz6QI6ad+4wt08ysrES0TJPX3Mxtb9cNqWepFXVl0lkKkixUkRNh0ErBGxO2MyPDKYIY5hmYHVodGIY9AGDbmTEAXHTBch80PPDPEC9d6ru9RqNOpUNUncIo5Y3Oo6ADMiNjOGzr5Cil56MBM05YBm1NuAJYaCp5iIM3tGFlbheWqF6lFa7hokaiBrKoZY6S7A1DUtq2Avthv4X4YuoJW8ukjGTUIA1aNZCsH6aotaRNr4SXG5rTGlFNCXjPFRWo1YEAkaRsFllPUncA+p74AylMJl/9RdGG3Z/UH8MzcbbdXn8TAjVkp0ChQ6XYU0Cw4B/Gg0mdzex2AxUuH8QLsVliAsCTsVJv9CQJ7nDx48VQuGKoZcaqVDX5xodVDWABjcGwG8zO8FcRVK9WnWpqdLNTcPEAzAtJG6+sxc4b5Gl53EXHxAAKTO5inT3i413iBqiJviCg5fO1mQRppRCbAaQWEI3MCbQGjacQrE58aVnlOua2aH2gsz1EtqBgyo0g31DaB1EfPCx+HhMnUqOT5lN0AAMzTaYbqBJDLBvI2w34tl38ym6G6TRWou80hqECQ0jXA2IgDcHCwVTSmmyhmcUX1EBjsWA3IWSZje9/UVfYyj7Gmb4HlkYBqhQlUbSKj2DqrD8BvDCb7zjMJuIZ4JUKwGiL3PQf8YzBw+39oKgim/Y/QX9MEpw8xNwPS2DssGsCqgjoxmNtwB++J/sbm4c920oIC9TfoO5OOmi7F9DK6IlQehkSTO+x/bAj5VSTpBhSfl2w3r5RRF3ZepYnf5QAcaVaVPlhYuA0DcGY9TeMK/saLEtagI3A9IuPft/fHlDJajEhR/nbfDDOMgAIJI7dAeWZ2Mx6Y24fSLOAkSTuT++CkO67H3COAUgnPUl/5TPU27e8iR64NPhqgWI0iOm/6/LHg89AAXpkHaVIve1zcT1tgscUTl8yKRiCGiJm9xY4pom2yKlw2msqqj6D+mJXyWxAHt/g9MEHMUzYVFJF+Vgbn/bgarnkBglvU6WI/pjUJbNWyqnYAEdgPp/fAxyKNMr06WM+46YMFcGY1EWiFMj6jE9MhgoAIaSJaxjpaBH+XwKDYlq+HU/me/Zz/wAYjqcGUDStRl9yGX52B/PFiRBJsV+dsC1csKhIJA7HtHX+3XGDkc+zGYdHKEQVJBHqMQHNE7z9cE8eyNQZlku7HTsLmwG3ywZkfBNdiNcUx16sPkP3IxiikLKebaYE+28/LFx8M+AuIZwE0yFUXOq8dgRtPpvi1eEvB1NBFNFLMQGdzLkCDpWPhkxqIi1sdQyvCzl1PkgALY7yzbk9tzg0PFWcSXwjVRiHrvYkFRTCmR6ljH0x0vwj/D3KVMuC4qNUvJ8xovtZYXbpGHCeFqeZZ6js2sneYgiBtgnhHAqlCsDTqBkjmB2P02OA0hWmik8Y4caTtQdiwp/DqMkjpdpMR0nC9cquk9AdwDE+/fFv/iAqCqrGx03J97fvio0s2pqLSWWdhIVRJ/Kfzwya8iSEPE+D0mLDUocHSPWNv164WcNyoAIlQRI0nvMSAeUgz1jpi6jwEtaufOcLr0hlpAuRpgXaQJt+GYjc4t/C/wCE2WQlqj1apIgyQoI9Qtz9cRmr8C0/IH/DfLebw2ogK+atV1kkwGhCs+3TfBOXpZmnUIrKtVIhkOkqxOqSLfFHp3+Vr4d4eoUKZp0qehWMmCZJ7zMzYX9MevwmByuZ6a+YTv1vPrOHTaVFFXRWk/h5RIghqctq5HkAdpKiDe3tiveJPDFM1lo+ZS89lOhw0M5W+msuoyWJs/QntIx0vL1XECoBPcbe1+u+KN/Eng4rLUqKR5lKk1RY3U0jqO1gWBNzcaQOuC2Mlbo5dw/KF/Oqa/LZG1AAMWBDMSLGFgwpLTFoiJx5kqMCZfWWcuouQO83J6gnpviKrxE1A9eedyS5MGW6kg2vvscS5JwKcrX01AoX8QlWkkW+I22npsekpJ7OacXbQ0XNJ9lrwV106pamdS6gCjailpYBgGmZvhV4iM5hAjSStKQRp0nSJBPpymfXBPEMpSo0arBjVJfSAi6QpIBBYETF2G1isW1CI+LeH3p0TmCppgglASrQAq9ZDEj/AG8o3wlNva0ZLpMTLSarNQlZYk3Nzc3+e+MxPQy9QKoSWUAAFYja8fOcZi+KDRJnaIUS3ciRsYJHzwMmfZCSm8Ms9IYEGf8AO2FdfOsECvJBHKoERG3uI9sBJmahPKNu/rPb2wG9jpXoPzFfSArGf9I6npHp69MQZrNtpUMOu0TG21vS+C8hw0qSzgF5+ImQQO3cHBdfJqRqjST2tPv3GBdBcRBn835h7dLjoPb5nGnD81paRNv0+eLFTyaaTy3O51G/57Y3y3DqZF0WZ2ONlY2ktHuQ8RqTpqtM7GJHuRG/qMPKedokxrUz0n+v1wtzHAqJIBpJYfhJE+tmicDVPDNG8BhG0Mf37YaxHTLOUUxaYA3EQfT0j0GNFpmPT0/f64SLw4iF8yppjbWdvlBtiTLZeshAWvVNwADpbfYCVk4NgodU0AWCCWkReBp6jaZOIquWkAMsrtBE29D09/bC+omYkqammDEtTEg9bf264nppXVf/ACowBi6QT62YG3X5d8awUzbM8LoliFSFmYLtZR0kttgBW8u6udAvpfmn/abEdO+Dq4eoLinMQDpJj85wm4vlq60zph1A5gPiPy7TNhf3wQgmb48vma1idMHUSCIO1t9/yxP/ANfZlYiqwUiJAEg9O2/e+KSxxslUjY42Q1F24H43q5WoKilWOzE9Qd4P4SQd7wROLHlf4jVahLtWanqILIGY6j6kmYiAAIEDbcnlNDmdRsCQPri/5Dw/RG9MMO7Fm3+YE/LGQ2WtjfN+NTJY5mpT7APP5i5Pz+WLP4Kr5jNgqAaYYBkzAXSyrJuI0llYgxeDcmZBNUHAMuIIoUgRtK/n7Yf0vEFdVgVWj/cRb2HTGcWzLkLXmvBVGmuvO1jmKzjSA4BBmLKtmYxYFmMemHfBvD+Wo1IXTqiyWWI2HlrAtvJBPWcc3zXF6tUc9Rzp2lu/pj2nWIbWXJa3NqMjtzG/QdcZRoMuS0dh/wCnU9ZcKAx3Mb9P0wRTECMcoyfi6uvw1nP+46vyf9cNqXjuvs2g+oWP3tjUxMjoZbGYo3CvFYphQ7sw6g3K+hnoPQ4tFLxDl2FqyfMx+uA40E145n2pqioAajtCzsD62MDpPrimZvOeVmQmYJBrh6bw0oRUtYdImb3/AHbcR4qnmVBy1AwgHWTIIuAUsv6jfFZ4pwFcygbzH1050L5gMbmD5lyNuZSbdMaSaWkZypUjl1HhkIQCzHUEKhS0Rq1To6giIHr2xHmEoqSrqVYEiRKkH1Bj6ETjpvn0hl/Iq0a/KNdXy38vXYjUTTnXTEyCDaBAG2Kf4o8klEyygTZpGupqBgA1C8mYmCAb7G2IrlV0K+RSsRV8mlMKUqNUJHNAsuq0S1zOxIt64mzb1Xg1S9Q6dqjSdMALpvZRIEe3yCr1U1NE6Z2M3IN4DX+o6YYGgNKOusK3wuQyqYNwhNmibkG07YZbdIm4+LPclxkpTVVr5hAB8K1dAB3MKpgXnGYgdEBINNZm5hTM3mSZvvjMdFBoW5nJsSJM2N1HX9jb5Yhyar5ygQQpmSDcg2An6/LbbBZpVDpjaJuDAnctMaRHX1N8eVaMwriwJEwbwQNx7yNyJ2uDjms6Ywp0H0s1zadyew+ffBAyhYSItfeY/wAtvhQmQYPCswA7rtBMwBEiR0nD3gGUrVAQQunUFY6wCs2BIaGgke1sE3xvpAxFwIv3HX57b4koMfTb0/z+mLLW4HliV8uqdUHUHQgsV+LSDGoDoRY9CcJaeVbUdEuATB9Dt88ahJRa7NqF5Oo9P+P743FLnuwHv1NvyxrSp9zA9v3GLPlDSqUFH2dQfh8wxDGbzAFgIi0+uCBRtldLwCkKAZvAJ+t4+XTEXmWIAMH+3XD7PeDqyjXSU1Kd7iB9BN/lhL5bA3XboQb9wR1GCbFogouJ7f274mrNB5W1eu3rfufbEVfJ1E0MykK90JBAYf6T1H16YccH4BUrl0WkfuvjImRvEgnckEWwULQsKlQdUiTbse83m0jbEjXELJtN7yOp226xjKuXOodARa0WG9p6f5viyeE2pijmg9EVFKWqBQWQkED2XrbrhjJbOGcRoFKrAiLyPY4GxYvGGVhkYdRBI7j/AJxXcKxj1TGOp8Bp/wDbU68l2aQEWLCBJaTM9hEb45Xi7+D+KkUCnYnpJHXbsZvgxezFxSoCmq5n6TfEhNMrIqJPRYIPrv8APr0xL4az6a9LAuCZAmNz+YB6H8sFZpSKxGg+oiR89Ji/XFRa0BpEAAqe4B+eNXMzexIIHtf8o2wWuWNQmKasx7QNNxtt0sL4GZGQyJHeRNjY77CMYQZZfwq5QkkEQWFwbXg22/4wBXysCzAEeog/P6bYI4NSZhoD1FDbqu0j0gwJB+c41zuVNNuZnPtq9tl/XEG2n2XfVoFyNadazJViJ35TdflBjDCkVIAYaTfmm30j98IkBWsRzDWh3kEmmbG4H4W/LDjJ5ggDQs2l9V/872xdbJPQVUp6bnmHpO30x6MwJMCPf/gXwMakC53Mj9/ljFfr+eBQrDaucOkENpKsDp5vh66WQF1Yj+X9JGOX5jilOqWFWaiay4KQHFzbUUAAuAQUHTbF2ztYGm6dSjWO4sev9schfMMGLFi031Hcz3nriMksrGhaHdVELM9Om2iZC6tZX3sL+sYdZDxddhWVaiMmh0J0kgCF+E2ZRGk7iMVOhxCIBMQQRvP/ABhlRrJVbmBjYkHbuQYmY79sMtD3bHlHh7MoKVhpO01iD8xjMI/+h07/AHzC5/CD+h+eMw2QlIs9TLrA5gQfWf0tiH7EjCCqkdgB/T5b4n+yOLlhzbx0mPT+mPMtV5juSDIAFo9+nXocBxK7RHmOC03F1k7TqMx9f0wRw3ICk2pZO1iZNtoLBowRQp+Yx1b9BeJ9unztgzyABsB2AOFxApNPTFWayHmMXdquqd2q6j6QQsCPlhz4dya0YUsKgPwrmANKzuZJho3Ai3rbAdVwDGk/LviWlVDCQGPfqJ+eNiHN3bLxkfDOgsxprWWpdvKVYX25pPsB2w18R8Pp/Z5XShABUfDO1isdvzxzXh+VqVFBHmKzGAo3Nz8MCW9em+C6yZVaJVqwGabTq81ok7b1AZAAIgERYxBBxmq7LRlkdC8IZnzqWjSAqCNQMyfaOmHPDeB06JYiWZty36dgMVfwLmnKFVVG0CCym0nYSCQZEbYecf4oyIAC1Nj1WGj5sQB2vOALJNukxhxbK66LqioW0nSHUMsx2JHtvjk2by1TKPSrrTei1Noc3UM6klgqljNMqQN4wUPGmY1FRmahgwZRbd7jf5Yj4rxxqislRvNDGQysokAzDal1aZvpFhg0T6FPCVfN1HCt96dToIgObsyiLBuo7xGPOCcYFA1NVMNPRpEEGYPX5YI8OcUbLuTKgGdMgQCYgkgAxva14w14T4dpZnN1H1qqHn0TJlgZ+Qa8+sYxlb6OWeP1hysRB1CNgGuIxS8dY/i94VagaLrdWUqT6rt8iDMY5QcZgao8w88LZnS7DuJAiZj/AJwjww4JU0VVdrKJBPuCPrjGReaLkKGGrvIAI/zuMXzwZUWrWipvpuJiG9V7euOYZfxHTG6EgfI/WIH6YzPcUFU62Zojb8IPYbWiN563xUKXs67xTM0aDBabJrBMtIIgTv8A6to+mFZ42+tyKqyRfYWA6dOpxzahmEJCjqdibARO4/TB1LOU7IGp6uhF7z0O1/X6YOTEkk2Wmnm9BlGubyINjNvaSceVcw7XLfkOmKxVzppk/eVBYwsjp2i2+B6HiFlg6w43gxb0ixnCNIO+rLP9oTUCzEnYRvsRYjbfG9PLSSQG+bsJH1v8sI6HEaTMeeC3dSBJ+uLXknLKmki8DrEiP6YCsVmtIDaD7dyMSPUBWApDG9u3oO+Js2KSyKjaCFmWBI6zt1t88Kkz41bEKF1a2IjT0nt7Hph7Fpk2VoIxQE32MggkmAbHpv8A4McdNEqzAGACRB7TGOwf/k9BUXVWWRJgdLXJiwud99sctbQzcoaQZJDddza4HyP9MSmUjbB1pAdNXy1R22jG+X4tUpkaQIB2jf0xu2WZjeJkGQZnaACNyZ+owRRyLgiCPeAWAEzgWPT6GFHjFJlBhRPTVt9RjMLDw+iNy09Y0gfQ3x5jAxOj06YcAGVtOkXtfop/viRcuqmLiDsbH6YpFPxLmNUtKn/QoXTHaxv+uGtHxK7xzqWkk1GQKTsIO07CxMemL6fQcGWujTCgkpESbxy/0nfA2dzI8wwdIibm9/2wB59aoxVnZupBMAX7LbrtglxRogvVcdSA0KB2HXUR8/bB+NsRqgt85TMIxq1GIkIhEAkECBawmZJGFec4lRyrSz6qn4UUm0dff1NhhbU8SSAtMkarF2EEgdAJ5Rfrf54hbgGuCSCT1n9/3wjko9bYa9h9LxaN2LKZBIBhhEQEYgqYPeAeoMQTuKV8pWYkCrmnrU5YvZRV1KZ+FdRUSm0XOK5lQVFSmxgi0TaTEc3aIN4/OMM/CubWnmab1QWUA6vUERYbbkH5Yi1k7Z1WsUi95LxpXpAImX8qkgA0qsTG7XkaSegvhV4n8VPmCAzlVEQh29yR1xZs14syXlcoNR+gdBE+pi/tih5uglUsQoAJnStgPYSYHthhZtHrVkChtQ9p/wAE4hTxDSkKxcgbEobf56Y9HDljYmLwZt0EARM43bIrIBUyOkRGGIaCVz9Jl5XX89+m4/pjTxB4jGTFHMUTLoYKk7TIIkTM6bgk9MEUeG0xZVnVuT+dj198AeK+HJVp00bUANTKO5AgX6C/5dMF6WwR3JJBtDNZ3j4FM+VQpUwGMkyJBKsQRJkWEEWvBucDZX+HmQpBjmHevUuAE5EB6GRLH5ke2B8jnxThKS+TTHTzWcu0ASZt0PKIi2NanGWCMhaQNu+kzYW+d8TTOpxrvYl494dooQcuTpP4H3Bt1WJE9xiu+RE2J6GBPt9f64uuTzUHmTWu7A7QTy3FxJn8tt8H1aK1VMUwEFyqiEB7k7k+pwe+hXilspGX4Y2tFqELrIFyBb3Nh7nHQOE8My9FZoFi6ONSvpYnaSrBeWIkG04YcL4WMwVoikpPQlRYdyWmBHYYtGb/AIeNSXXROpwNl5Tbt1+U4K0StFZ49nywhmMW+JgWPrGqLd7HbCStm9UQxgbATv8ALEniVay02cVG5bmmQLbye5Peb4ruT4wWgkyT32Pzuflhyct9BebyqtH3SOTOohVn0nVFzOFee8PBrqmg7EAwOvefTD//AKkoAEgHvE/8YhqOrXAJ77YZiWytngGZUWanEbmoAfyN/nibKcKzzDlemB/86j8g0/lh1mhCLy77Dvv+eF1F1LdvSd7/ANMTCpNnlPwrn6h5TTf18zUB8zscEr4Wzc6cxWCgdFM2FoB2GLTweu6sSjlNViOUyLfhvHW5/fDR+GsztrMSOWNyD1P9PUYoo2Zy0VTI+GMvT0uaYbSeZnaTaZI1yv5Yk8V8DSplzWy1LU4IB06dWkjbkAFQWAkd8b1805KqpC306geb0iLC1zO42HXHud4hopMK1MZmiq6hSLsAYItqTmVgb+9saSVGj2U6lkKjoGqfCZZJBAMSG0s8WB3A69ziNECkAgETJAIvttq5fSN7YtfFePU8xULfZVoaTKrpBRQIidPwvET0ntgN6tJrOaVRib8wUwe1xJHeffHI50+hZc8ouqKjULajCWkxt3PacZizLVyqDSKxQD8O8fOD+pxmDmg/O/T/AOBmXSk4AqITcXm3zEfmMHVeB09DLTAEqY1bSQbn0wvp5QKb1FKyAZNwvU2EH2wzKsoAQmoh2kQRM/IjfFXTOuUJLaOdvlatFmQllZDBAY2+h2Nr4nrKrBSGJqAXBk/MT+f1xaq3DKb1mqG6iBAMAkATJF4FrDBiZGn1ppEbaRf8vrfA2LkkVXhgpqQ1UsDrEhBskXIPebR7e+HNHiwUgKqxBkk6tR6iABpJExN8F1+CU32kf7YI+U/1xAfCxk6CGI2EX/Pa46E4GxJUzfIcREVmZF1MQQD+ECFW5FzB+Zsd8LOFZuV7ODBvIgdh2wQ3DaqgF1KKNyQTvvYbft9cK2pliz0G1EAEzYi/QbsLe49eiqTXY0ZdIsNPMbgqD6je3pgulmYvoi25P6jfCCnxOqF1PTAgXMxOw2F5vJxrT46zT90WANyhtfYziloMqLG/EDPT/aCf8+WCKrupGrQBb4eaYibzaAT9MIihYqA5UtMAgH1ImN4xFXrVCIemgj8UnfpqNon2jGU1dHN8sXKkXBKyAFww6ybdLwPS0TgDOZw1nphURx8DoFZjYmCAo1Dl6oZkbHbFc0+YNOuxWSi2WB3IIluok7jG2Xp6SrM89C19xEGQJWLH+u2EnPdFISSmi41uAZdQz6Mx5WmVNSnUWDIOlz5cDaNW0na+EGezUAlUppqnTpZlj51DLX6232xasn/EzMeUlPkq8vOWEkiSCDNtok9cA8XztKoWbygdQhRTB1KdzJFvrqj06p9z0FK9aKouZGqPhJuVMEDvBmb7+uC6fGKa8hZkkAwFm3v1GMfh6b1FWDuxlvXcXvtO04BrcFoso0tzAk+SxMiJ2O5UiDE/thk62c0uK5WPchxpKVRXVvhIif30zjo/DfElepR1GoAjGPNSH0/UwCN7ztjiicGZCGpMRcaQSDMyIY2FyDfDfhGRza5nyUVdbjmp+YVDESSrFoBa0gdemKZIOCiWjjoisUkuZ5mMkmep9/SwxzHjfCzl6rKrW3WNwDJj0j9IOOkV+GZ0atWVqFqS6tIGrlvABB5zFoF9pxyjjXE3rvqaZ2C9hJ9JO++C3ZzeQ+vxEGlTCgAgS5DklidzB2O1hYeuN8txMW6+/Q/LCenU6HYX/wABGPFzBg2ER9Y98K3oDWqLG+cY7FYHQz+V8Q0czpvy9bER+eE+Xz+gfCST6/p2+WJ14gIkjvP+d8C2L0XHJcRVtOpwOnQxAjuJxbMuqMCHLE6FmNz0t2379+2OYCsVKnWrAiVuekibD9Pphtlc9UBA8whdJHLax9j674tCaJuSYxrcPQ1VOXDCmCYPQQbaJ3AM3uN8R1uHtVSspZWL07XiGF+tvwgT+mGGV4gNSjUAIAKheYWgQdvc9cHZVHp1DWUg6QDpYD8NyTpgmAPz+eDJaHU9lAp1KtIlGQMRAsxB9jI+KPw2PpjV8tSb40qrbmAAYCJAMzygiTvEzGOgnimT4mEd6IGaZgPuoCVRM8/nCxmTY221GDAXiTwurQcoQqTpdHYBlqhdQWw1M7nZUBAI/liOTxR1S462tWVM8Ey5utRlU7AVB+84zA7cMqAwaTkjrt/9T9djvjMC17IfFD97/oeKiqAKlKmhiVKggTvaNiYuD3G+PKZIEqoABsenb4Jte56/XCrPZpmaVDQPhLPOpRN4779bW2wxyFclBb4REdfp2viyR18k66J2zGncAyfe/rH9OuJRX1AkyWnpbp164wUdQMCQYn3F+vXEasQdJEH+Xf5jBOaialmI9f3jBaZsSvT3P9OuNTw1guplMC3Q77YjeoFYAgW/msAe9t8Ew7WofiWZNjG8i4P0B+mIqvCfMIJQSeoEH5MIM/PA325zbVuPw9ffudr43oZpjd2b6mP+MazUzd/DkEMobVMMNR1gbkg7X20kj0xVc0tcOQqrp2DTfaD8XNAuPSMXbL5ptUSPSf37YX8Ry4Lao5zblWdRP/2+mBRSM30xCeGeYqB3PIdXJa9xvc7e3XDP7KjCGBNgD6g7k/3xCMs2rQEfWb6Yk9Y2kx+WGq8FqrDERa4MT+tvY4Gib4/sVbi3BDl4NK6NO+4iJBI+oO++CaVRVssEiD3FwDEjfrbcReDh9nKetYbk0Se49vTvOFC0S/wj17yO89JBHTfCSirKwintnmsspiFIHQA7/nt6/pifL0ABvfqZj6BQbY0przgBAgmDG9iARLEQYMk2AAPXE/lFSNbU/Uq09dzFgI/yMAs2loPyPkIObLioD/8Asdfa6t0PcH5Y3zua12WktNf5UJIMAi8+hjAbCD8Ug+lr9rdsbpTsbW7f50w6RFyZigDp0ECI2+WJXzLlWUsxDCCCxIKnoe+NiSBZQSbeo+Ui2NiQDcd7bSPfBAkyKpnHYhnLMQugEsWOkGQCW3E9Tf1wvbg1A38pB3N7+/fv3wbmGKksTY/5a1vbHlHMiDJLf+v9Bja9GxfsR57wzqmIuSRuIn64XNwrQdO+9j/XscW0ZpJ3+lyO/wAMmMR5ihrAMMzAe3qASLwLm3fA/gNV2VnLeGBV+Nwq9GKk/p+0+2FlTIeTIKBrnpIMTEgHe0xM++Ln/wBKdotPa4B/oNtvX3xo1m5qYGw1CFPWS209b+kkYBsE+ig5gVQS7Agm5gQOkGOk4nyudAUkAHQJJLRqFuh3+lr4uT8HFTlNSoI/DZlnpIa2qOu+AOIeA2nUjIxGwMft+0+2DiSlxxfQu4bnlLFRYsJF9QsQYJIlel/8BtPxAQTdjFpB99gLQb7mfTCKvw6qtQAIWLDTymZBnY9v0w9yfhLmDMdFhNi4Lb6ixIXVeLAi2EcHLyc0uLfZOvFHUAAKFPRYYrEEEopsbkAHeemG+f8AGuYNNKJYKtLSaapT0sGUcpDBfmYPcHAeY4CCykVeZevlkj5hWF8AZrgebRtSg1U7K1/XlcA/QHCR45oCzqvA6yfj+klNVbIIWAAJGYqICR10qulZ3gd8Zij1+LVVYghgQbhlIIPUEdMZimymcvQ8fLgVBbSHIChrtIiwi3QD2/MqnkvvdJ1IGsGO207HCkcSaoyk3MjSpje0SZmJvh2uVedNRVLLqGoC4sCPcdSfbFUtnpTjaDzkhpgWHcmTHUnvgM5YNuRaYImSfTBmX1abkmLSb2GPanw6RE2iD/TDNM46YJRzjgadhYav3Pr64kKazz80WEQevpf6jDClw2V1FpgwQbj5dsQ5hkQyDI6MBF+2BiwkFFQIkwL2/Se2CKVBoOkSRuekY1qZpWUDVcem5v8ATG1Koo+DUJ6zE/r774CVmSbGnDXAA1iBcnuD/cxiCtIOshrtsdj2j++A6HETTLaB8Qgz/bA6cSVf/I0AbARtPQYdjKDLNwXjNBKJVHKVSObWpbW03Jf9BsBA9MAcRr1FZWlGBi+sG9t+3zwnzSmEJCtqmDTOqNMWIvf0xtSBAA1CAIAJEmI9v1kYhs7LtUwniTlp0MBe9mufciItuJnvhdl6ARttJuQ2reLE9bd+ttumN8xVCOumCNM2ktNtpIvvONqTCTbSWNwZmd72tO8zjOxVFLo9zFUOT6Dc2ntsAenXELOFAkgAXBHUjtNiZ7TgybGQQB6X+Ub/AF/WcQ0wF2kNNtzMz8trXHfAMe03JaYMSLGPWB39cTNnSNUJEHtAPyHXsD6XxBXcszS2qBfUIAjpy3ECwt7DHtamFeNYa0kpteCLm59Tb0wVd6FlSVskNR3IJAUGJSTJj1B7iYwfRy1gCY/f6R+WBKNElx27nr7emGmYyukal5h1Gxv7Ypils5pcjogOSLkgGZHwzY9wJNienT0wBWyWloIKNsQx0727C8TuMGE9Tt64n88uAGlhEAzcegIvjYpmjyNC3L5chVgAjsCb9iQB79SbYnUnpaOsR+Q/fE//AE5V+GSJ2sCPnG/64EGYOuDYHcldV5sAAwIN7AnfB67DipvRIKulhbfEXHxGlwm8B9Nmi0dO8XscYtS0iAZupkRqLRY77X7bH114hmmZQBIi+x2FiJANpMenyw16FUJKaIaOZQMEpl0MqGJKgyYJnv6xGMy3E1XWvK6kCVIHxG2pXIJBECwiYn31gA/dliBfUFB3NpJuBbcC+Jcuo16ZZR20iQTc2YwQTeOlu+JbOoxa1PzANSrq2Z2lR3HJJJI2OwMYYZjh5pIzpVVkuZUNZfYrPUfXD3O+J8qKQRaJlSATzTMwDqprpBJnmwRxCpkq1Bm+z1BUXmuWKnvLAwYAInphk6FlxqXaKfk69N40upPQbe+GdFTBCi3rtf8AfCLO8IpVmZqblaZM8pDFQb+5G8MfYnpgLLitln1JWNWmDs0j9Z0t723xWMkc8uF+Cy1OAUqp11Kas53JEm1heOwGMxFT4rVgQtSPRZH1EjGYtkvZz4S9FW4RTArmABzsLDpiPPVmg8xvvffffvjMZjlXR7A84d/4x/7f/wAnGOeQ/wDr+gx5jMdJyo8zrEKl/wAUfLCyq5JqSSY0xPTmUfpbGYzEOXonIkqHmX5/qcEK5gXO+MxmIx8Cft/BBm2Ogmb42ySAMsADUg1R1mZnvjMZh5nZEY8VYrSqFTBG0Wi02ja4B98L6x06YtKITFpJUEn3nGYzE12b/ZBFEWP+5f0GCM+Y2tynb3THmMwWOYUBdgRIAMT0327Y1LQTFrN+rY8xmMFm9VQNBAuWWT1Pw4izP/lB6kCfWwx7jMUgT5OhxlB9wvuf0GJ6a8g9sZjMUl0cUzRhzN7n9seAcw/zvjMZjBQZkxMz6fvhZxBASSQJv+jYzGYL/SCP6hNk6YOUdyAW1tzEXsFi++Ccp8E/6U/PfGYzED0GeVj90D1BF/8A3xPlqStTBYBiNVyJPXvjMZgoRi3iAmsFNx5gsdtgdvfEvDlAcgCBBt7KIxmMwV5CxFUtUeLSrEx1INSJxbsvZZFiaZJPUkTBnvjMZjcfZp9FezGbdWIV2AB2DED8sZjMZjPsx//Z"/>
          <p:cNvSpPr>
            <a:spLocks noChangeAspect="1" noChangeArrowheads="1"/>
          </p:cNvSpPr>
          <p:nvPr/>
        </p:nvSpPr>
        <p:spPr bwMode="auto">
          <a:xfrm>
            <a:off x="76200" y="-658813"/>
            <a:ext cx="1800225" cy="13525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3718" name="AutoShape 6" descr="data:image/jpg;base64,/9j/4AAQSkZJRgABAQAAAQABAAD/2wCEAAkGBhQSERUUExQWFBUWGB8aGRgYGR0fGBohGiAfHB4cHB0fHiYeIBsjGiAcHy8gIygqLCwsHiAxNTAqNiYrLSkBCQoKDgwOGg8PGiwkHyQsLCwsLywsLCwsLCwsLCwsLCwpLCwsLCwsLCwsLCwsLCwpLCksLCwsLCwsLCwsLCwpLP/AABEIAMIBAwMBIgACEQEDEQH/xAAbAAACAwEBAQAAAAAAAAAAAAAEBQIDBgABB//EAEAQAAIBAgQEBAMFBgYBBAMAAAECEQMhAAQSMQUiQVEGE2FxMoGRFCNCobEzUsHR4fAHFWJygvFDFpKisiREc//EABkBAAMBAQEAAAAAAAAAAAAAAAECAwAEBf/EAC0RAAICAgIBAgMIAwEAAAAAAAABAhEhMQMSQSJRcbHwE0JhgZHB0eEUMqEE/9oADAMBAAIRAxEAPwD6DwXi4ZASRLkSR8RgdY2JAO3QHrinjGd8yi1NBqXUAGCtyXkGwvcDsI39RM0HNOmiwlJUBLEiYt7MT10+3fFYpM1INIpKJNwdQ0hRqNiFnnm8wZudoycm6WvmRyS4fUZaQKgqBoHxA2mTJFtIjTqgm1wbkn/ZywkojaokloZSImDHt0Hz6U5UF0VRshJUAlgZvAMAmNxIkbmTiauY06pgz3I6QLxHr8sB8qX94MVGgTpU/CBO0RMyNtrjtYY9y+VhpI1oCeaOWWgXi4Mdh+t7Xl1KiQF+LlEGBMg7z/I/Omq3IWANOGBJIidBXczsAJ+Z+cYz6zysNf8AQJ0yeay1Mgm5sI2tBJ39we8x6DFuVYsrLJbbS0fD26e3064ma5laaqCwH4AoBjfte5xDiWpDDWGoaenQgkwbiBMdDjS5Zu5JUl7+fy/sNkkzUVKiRIlYi4kiB/D/ANwxfliaulQxBK39Zgk/K/5YhRyysWMhkMGdu8Xm+wi8mbgQML/EXiU5amyZemdSrDNFlAHTYnpcWF8WhawMkAeI84hd/LD1alAauWOUqeZnmWiYAiDI9DGUXjeazhZkhVSE09SXMmAbzZgQNgY74B8yrWQ0lqu1Qy5ppIDlo5neBdQZEzbqMMfCPA6ROrNlwEeBTH/kKnTAO7LqgWNzYTfFNlEFcQ/w1r6kcukQpYloZTuZmZPrG+GfC/BZWtTbNPManChYX3apY6YI5epke804ixd8w6tTpUlceXqYEyDFyZMmTPta2AszxJs0rKxNGnoU6mPwkGCpYmTN/qLd1c0vBmzfZHjuSo6qdNlUJ8TAHR13fYkdptirjnjqhl1knWSCVAIGqB0P0+uPktDgLlg7OBQ1HSTdyJiQP1xPjmVq1FWpPwEjclQCQABbabRtvicpytIEsM+s8F4umYoeYFEONpmZtBnftGMh4j4uqVSaSqrBSNUDlm5NpMRFus4T8Ky9fLUaQDuqODys3wsGYFVH7xC7dfcxjSZmayVNSqKirpk9Aw5pG0yJjawvjTm6ybRlaXHqhzpsHcQZYXgKG+LcTbbcH1w8/wAlq1AyOaaGrUDBRIBULyqDBkFukyYO1xg/PcIRqmtkUvo8tBBHKsbKAZaTE/QRh1kOEtTjWwUCQNQkxM7bCBHWd7DGXq0Z5EnCeD1ZCNoK0yCjhYLaZlXB5mvO3bfGrzbF0KgG4v3Nx0F9sUUc/TVdSlqkEyVPz6nabf0GBKnG6FXSS5SmW0uhnU5PwqCDFyN+041P4GotpccpBzQBKulipt03F7j13xXXzd5mRH8JBwHxBspX0uKSKA/KykU25Te63MweXseh2vMEBhTpqsLrttI2Bjmt0mwxVxfhh7ewmPHqteoyJSZEABNS+qJ3VANU/S2DMpl6TPqVKrOgKtqOlRYDmUcxU3IN7g32wrz3j56D1RTdXSQAwHwgbiSpGobR0ge2M5U8e5piKnmOSGlQf2Z/06e4xnSMfS6K1WMNUQAgWVGAi4YKwAMnpfrOGP8AlNNW1BdAiJm9vmbjoemPmfA/HXEXJJou42LBAsHc6i1iIMkWi3fDWpnq+bZly+YZl0y2pSCOmkaTvMWANjhl7Go2VbiNEGAwk2IFy3TpebDbthBTr+fXqCmjMqKUNQwqALN9RBMDsL2B648yGQyq5bUDVLFSr1UJBWfjCljCmd4E9yJxB1oaxSepQcIihS1QkU1U7NGlSxLRcgGLjGSwChJl/FxywpKXplmmGICLA+ElRBjsSTboMOOG+Ic1nKANJaWqIdtLaRO8A21AdC2+Ac94bybVhRpoK1RZOnWonazaVLKoEGd773ONBS4Zm3UUkehQphfgoqQANo1R/wDXeLxhkmg4Mvmctk0YrmK9VK1i6qbAkT+72Ix2B894UpJUZamdywcHmDXIm9yVmce4ambA2RiV0ljExI6A2Jn3v9el8FUNcKVOoEAaGF15oJNypEAwYLX3wBkMmKeqmrktYatGpVG4UyIgkETESSLb4JrOzM2kKxBESNQVh+6n4QtjEG5OORyREMU1NIljO0xpEKbEewn3nc2x7TrdgpN47TNz63nHmX4iBZlAe3NYQSCb3P4bAk7fQBAu9VgIVEESBeN+t+39ccf/AKn2j6WxWHJVYFgZAgkR/f8Af60oeRy1uW4vFj0ncmLfni1qpIIDbDtMH1k/r+WA+K50KjE3vY95PX1gC+Bw5SlLf64KQjeQ1s0KZAjrvcARsNgdUwSCJthhRzkilqbUZJBOokWI5hN7kCfzwBkvLeQWXnuJgC+xLdI+eBc5lNBuwcgQpUyL/nblHS4nvi0OWUZO9Gdp/gCcXrs9bmUousX2UGSpiY1EgDoem22FfFc8K9Cmjo9RlqNoFtRF5BJMCDJ2M6R2xrshwfywAaTKFEiFCgE+u5+V98e1M9Ty7qophmAE1LTuByjeF1XMRcicXjOUtrAU2IOEeHmKJXplWqK06HJJCtaW0kq4sWgbjrjQVs7TpFICHSkJpUiADchb22/sYo4rx1XUlWYgqeUBm26iFO89dowl4rxJVy9QLRqBwAiu7BQRa6zDgie174reRxjQzOs/errU3DPr16pMEQBEXFu1sBZ3gT1CVpIyqxQXs0apPYg7GT+Eb3vHgXi0UwRK1KiLIaDLWJYtFunc77Y1aHzaZzFRShIhUEF7wLECYLCwvtOErtgDVmCzPhxBUK+a0qJIKwWAOnSHZtIEgmY7xNsbDKcARVA8rUpAGkCYJYMW1E8yyASQesYfUOEpqkUosBqY9Bta5n6HB1XJqQRJE7wSP0v+eH6Xs1Gd4lwymaYRYRViAiy0C5AFjfqRftgjIGk9NGVw4gjUdrSI26RcHbAVFg1YOXUAqGaWskCIA3HNsJ79cQocXpDWwfyysyABpNzzSwEzuTbbpiSrTCEZnNhWDUjTrMLcgGokRO023PuAJwnz3EszWC06lF2qMhby0lCkm2pgZMAbe0ydrMxnqQZNLPqNwaahGAUyV6wpJ2MA2uetYztVs75xBSkKceZUiEHQkqYvt6T0GKY8BFOVr5jzFRoUqVsq3phSYAYKR8z674LNEh3dkYM02o3O5LOzwx+LoIFugGGfHfENDKU4pBWhrrOoMWmx7GJuexGMjm/F7fA1E0gyluVrtrAIBA6aTt6RbA9KGGmX4wqtTpPT01G1GS6zTXpckgMwvCkGNonAXibxfppKEgDSt1+LabsTqAnpF++A+B1ixeuqjVfSSlSJA08pXVo3AlQzb/CJOFeUq1cxU8vyBWe5G5MgEwTPw72ONl5F8gPlZipSFRnLUzJIBBIExdTFp/rGNHwsUaWXg0x5mlipAJrKwNjMwgBvpue8SMFZTgWYSmVp0VpM3xxpZyCPwnzLAC0AAkzeMUt4RzWpT5Dcq7yCT1E33iBg58BVD6jwFadFcxmK5KCmAKVHl1ejsIJvIIABG0mMU0Mq9XM06tIjLopBdQpjSQSdc7sUXYSBbtOK8systOnXo1EqGZDU/uxErqdfiO9o3MDrhiOE16j+U9RFo/gPlRqAF9Qjry2aRPS2GSMKOL8XrVWKqaoAHJTXZjMgmNxv3Mx3whTIZp1oJVCrSUAnlUNPWbTqJG59d8b/ADFSvlkPkgFnhNWm2xkqQICwBCgTta2MH9rVqrg1fMBJHlpILEXOpviPUQB1HsQ0a0Qy9eqlWuaVUS8bEkzJaDtbqe8e2Ccz4gq0kWmld6cJLve6hiNPeSxYwIgHphXxaiKQJP3AOkU0pkHcczPcva0ztJHQADZCtTbKuapdyDuukgnmgQ3MQTEnpGxnAymZiXO06ZqMS1QydyBfHYcVuFQYagxMA9OoBG09PXHYe2CjcJxjzKYJJqNfkI5FmYGsX6G4BIJO3Xq/FGTUwUmLRtExA1LBgnYxvv6X5Tg+pdQXR1hid9gN9+nzjFNFGcikpsynUAVjltB3B/M/THI5N7iyKTfgaIX8n7pU1gXn4+4hhY2+vQ2OIZKrUDcyKZkMQR8jpkD1+eBVUUgURTCQQTJkGSVN7kRsLm8Deb6KtVYqEhtO5Fu/rze/cXIg4k236ksfWviCvYJNWykBAdJN+oJkTAubb95wr4yBUIXVpJPe4MHsJKid8W8QdkYBlVzMagTc7EE+kXn1xXlsyH01AitcgQOYDZt5gR39PTEoXOWvr9Rk/FBeSzAy9ALoDu3xVHubRBWfSTb+mBUAeGBWSxJUkyxIsDcbX2gAn0gzbiKMGarp0wwZlJXYAjVteJWesA77DfblT7wqqIxUiWktNgoUiwi82B+WKLklKapYQKzaDcy1cFA1WrB/8VNjEdBCyfS9vURjly6sWYhEhtANhAQgrJ6XO8Rv8+ymfWq5UBwKbBoWSe+kiRqU/FuI374uynEcnTf/APIqUt2bTUHMJsSF0tN7XOwFpx2qXYZu3RheMZWn5gXLmo+iQzssXBJkXMjcTPyOLk4bRraQaiLvAF57kgkQBe5PyxtPEn+J1IUiuVfUxHxR8I9jtb57QMZKhxYAtrAD1DqFVAFCr+4sBWJbYyexMG+GdFcg2XyOXV6UVQxVpY0xBt1nb4R077Y+l+BeNnMNWlgRTCBVT9mikHSASAS0C89hj53k+K0Fq6moa1aVZWBQsHG5bUwgm5uJ9Bhjn/EnmqgoD7MAYiisjTEn4VUb/vT1+eWMgPrOc4hTpKS7BcZ3ivjSkjBAec7A2VbC7E2MSDH/AHjCK71nRqemoEU63qVFCIASxLrAIOm3WR3ucM8rSp6kK1DUo6iBUgfdwZu7nXc/6dvTEnOTaoWwDi2cpF6hL3p2CwQpJk9QDJnpPTcYX1ONqAIUsSZ6AcvWCDYRMCAIE2w+zXD8ousmnrBNi0fKACE1H0AN8V8K4SEqo6OlMBn0xP4xoUoYIa+89iL4aUequxk8BXhmkrkqRrJDfdK4aBbmaJE2A+KxO3Ue8QXyqxVgUJXQpYLBKiZ3mxM/7Ss9wvpZyrRr1nplQtMG1NVUljsrBV33N94HQjFJ4f5r1KeYdiFcaQY1gzq1AgEksGEwIie1lc0sGbo1HD/BlAl5Pm+YsmTyHUTICxsCLYNXw1l9YSpRVrcsrKgAXA7W3H6zjKeGeJ1KFRadIGpDstUGSQtiCCDAtEEm5v8AiOH3HfEtFCDUbSpXa+okkErbrYXnbbDprYr9zzN+HaIVkpoq6pAVbLItrkBbDa++3TCHJ5Jcn5lMaGY71XeC4aYBB5Qs6gAJNicPOGeK6VdS4YUwoKy45RsBIEWmLCN/ljH8XWlXrP5+YYm/NSTlEWG7TaYgDc74ZPssGW8gXGs6tPSiur6gSACSF7CYid4jFK+KXpKCp5id7ekmDsff+mDavhzI+XrOcqq3TzEFo/0rJI9jivhHhv7TSFdHpsiOfMomrDORbUJUBZGwNz3k4VrJSxtwXx9mGQiowVSRp5AWHrJIHzP/AFouHcXQ+XGhQ50K8aS1t9hBA1S02n2nBVUVWXWzAHTphWNuonrAtubj1wTx7xFTcqtFpAgKOiWtp9On164ydGo03ilKND7xqjVXmElqkgxa4eekzF/nhPxHheZamKopujMYd6imym8amaQoMAAj5nCKvmavkqwltIEIyzsZkdCZkE9va2s/znL08qlbNrNesqnyiWhRbTImNWkBr3uOxw6mnsWmZSp4Vq1mKsmo7hjUCyOgUwqEkxyiTAMYc5bw15FJF8phVVSSrmwY/ivaADY979MKvE/EMtWpxQfSzbqQdIi9jJj+NulsVeEczUFQGo1SplKcNVGolBNgb3BBjaMK86M06NnwdEpUUQ5syBfy1JWSZsQIJvc95x2Nf/6lyg//AGaI6/tFG99px2KJIFi2tQk0iC4trIYQIGw/9zav+OBM7wtaba9RXUCYtvNmIiNiY9hvjP5nxO6VVY1F1wFOo6VgXClxJJn90EWubggvK5+rVptUq0/KqFo1O02IuVUxb1uYBi2OTnTnH0+frQjzoI+202Ony2eSIUJqmSe5sARv62wZnKdTen92TA5nHMFkxGph3vuBPeCszfCGB8xXRjSUKumRP/8ARdUlgux7z2xOlwQSofVqqnUFlhoXT1AbciZFhMYljgqC8/m2xlGKBM3VRKCrTb/bJM6nnUZ7ghmJ9COuKcvWamvl3HQ1LSVAG/oTAjqemCzlvvHWByHSATdhsQZvvMHrEjE/ElBaFEVEQsGixmVAJmCO02O9/fFYqhoyttMAyk1XYI0y1rRMRIKyf1PTE6uUB5xJOzCYMi3W8484LxzL1GAVatMreDt2N5PpcRt74L4h4fVm89azeW8xBU8xMQCwIUbyCDeIIxHjird6+ROUIxYFwyrDsX1KQkLf7sgGRqO5IYEcoOwvtOe4nxynUrLWzOV1TKkqwdXGwcFvijYRaPUY1WYrUcpRI82WmRIJd2JMAEwQsWkAAGDF8Yzi1N8zLUmLk70z+1WYJjcuvXlv746eyi6Wv+DKrCKPCEzAb7Ly0ZvUqnQikgSoF2JmNhb6YdcJ+yZWuprVDVqaJgJ92QdjBDEi2oExPLaL4zbKclSRq4+9P7OkGIMfvP8Auiem59LxR4c4jl/OVs1dApEfECVA0A3EiZtYWGHjyJ5X6jbNt4j8aygemSSragDM27WsJ3+Y64w2e8S1q066z81zc395PpEYZ8XCswq0xqpvyqXABGmJCqphVna0dOmEIA87Uz+WUupF2J6bfXAc7CkN+E8RqZcCmCENqhJEEggFZnoATYdzfD+nnBWIphCoqKoqFAYQm6mI3JKkzuIFoEUU6z5/KmpUpu1WiyhY+GuGOm4ZhDao2kmYEyIM4Dw/Omoi1q5pAMWamFVS4sYBjcmxNxBaDK80pyajaWfr4iNeRRW4hUy4bL1CDETM6V1XEkDaIN/bBmRz9YVqS6G8mk6MykAKYIltUBDK7HqO/V9xHK1K7TTqVqIJGmVcAgm0cywR1noMH5nh9GtRAfSWK8ur6HUARKkiYtDRGNGcpRTkqDdFvFaBZSqsFhjMgwbhZMQb8t78oN9sC5vItC+eTTdUJDASsmxMalNtxcEBiOpxFlVkLVGZFICk6TIixIF2WTGxNjbCLxOKjUqhasaiQAulGBVRckzF+pN/WBhFBYvxr+Cau6C+EV2oI7kkoLuxlTW0qAulZM6U0gmf3r9cC5rxVlXvVl2mdGkNAjfaJ+mE5zFZEo1KdTTQdYU5hpDcxGkAS094hR37+8VGX8wBlZS8HzaZCqSOpUmxgdwbjvijnKL1gq1nQZRz5qNVCALRFM/ug6jBEASAd47FutsZfnLsJZQZbmJvHY9f5nfD/hHElyVUPVVKilSw8xhuZ0sEMEmIABX2nfEc14jq5w1K0anS1IhvhjfSJg6hItJvaIxRNNDCSkqa4ZhvccxkG8avQR+uJjIKj+YjkKDfY+o2Pf3wZkc4aqfswzA6YCDUSthYCS3T5YlxPJVPgRSpiTaI1dD6xPqMI15GDOFcGzmdEh/uwX0PUb4mWBpH4pJPbucG5bwdm6VRatak7GI0Iss19i0ECSLm5vgPJvFNadeKqhtSoh0qPwsSxGok2sI9+mCOK8UehTSllGchpMM/wzc8pG4/eFwPzdVQubHXEMwuUpLXqUiHUQtJiD5UW+Id5F4sSYEmRlMzxGjmaprVqZQMjAFmhSZgFSRcrMwT0+eFfFOLV3ApViCtrmYBPWRHedtu+FSkSBUYineJkrIHS8SfTGTMXVdI0hTqBIkrMXGxEDYz1wxo8XrO608uhXVykU1BNUbMTCxtAAiBgDLJUZCiK5QHUeqAi9zcfzxovAviChlapNctKpCsq6gpYzcC/YbHBMwav4GqVW1j7NTBAAWpVVagCjSNYLSGIEn3x2L+OeLCMxU+z1T5RbUvLHxcxsVn4icdh8AyAZmtRs1RX5RpKrHUkKdTAyB1PoPfGoy55kSmHdjaBuZ5ie3wgAhZ3OKGyCsdBOmkpsFG5a4UaiTA/f7n0GHvCvFGWpfg1xpVdZAJ1QNh0Ds+wJgr2xqvyLvQxpUKqsoYrTqXnWs6lgmVbUBuI6xIwoPEStamzF2qs4WCREbmT1AUE2j88MeIZ05goiFUmqqimqRp1CWe12CqHP8A3hG3Dg1d2p1AfKBWGkHXaZPwwJUT6mRtji5EnU3n2f8AIl5vZbUz63Rm5nYkk7sQYEHpJBM+w6jGZ454zzGZHluChUQgWZ9Q42JPcRB79NC/DaxQhwXYkmbbmJAYOIEbSrR9cKOH+Ha5La6GySCSASRbTvufXt0w3FOLbfYZdd2Q8L8MqqWq1J0ssCT2IMDuB1iwxrvDucoPTNMNrRX1IDupi8Xkzvfud+iLhWTrh6lTMghBRZRoIIUsLLEWC9gLW+eZ4RVanVo7HnuRcRYEAnpE4opXJ1+AHHteTRcRp5ajUTzGcmmSyAnUxLNquCsEWA9p+V2R8UVKi8lIiTBrPpVR0JuDJG8ekYVZjw/9oqc+YSmf/EiCYA21XHS8C+CavB3dwtky9NADUY7wLkLfmPW8XxPmjCvWwtRWwXivCGpK7VK1Suai6BqkKzVDaLn4RLRsCB6YzlbgZQ83vEi87Ge2NxlsxRzifZwTSKEGgTOvlFj/ALiZkdo7DE+FcPYuy5hKb+WdVOqNRg9RbdGJkg7HYTifDy3cZYa+QVLGRPxrKoiUaIa9NbwbSYJ2Am8nsZwhocBqOGdQSuoxI6e/t3w/rZKqtR6uadWBJGvVf2VQJvvED1jEG4nSV9SgkxALKGUDYcoY/nP+04vFp6Y8dYNXwLJ1qVDy3dk1KvlqyiZlibG3yM/DMYY084FOgqWcgC/MAVljqaI31ARAkWxn+A8TqujJTQOCZqN5liT+IL+E7tcA9umPeJ+Iq2TYq1J1FNVlx8BYgD0kS0dLie+JS4ozbJyVujUBmqsCsK1M9rdyZs2+8Hf54T8beorClSm6sWkLIYDlMRcBp9umJ8H4mKiLVFWNQ1aai3U3uzGxU25rRIHUNgJM+2o6Ul9Mil94EYE/FTcidMkmY67gXwEmlQh1DiVUUKIakA1QNUJNgSWgxq7yTAtPbCTiPiKR5tOSq2MDlUkkQ4USAx2aDJPTqt4zxmtStVhGRCi0w+qpBJs5JbSAbxIJhbdRnsvV5gyNDNZlI5SDuGGxXuMO4W7Q/S8mx8O8SoEjNPS8tE1KUYaqRJETTAEggkEja9r4LztLI5oEqvlmbPTaRfqQek9IBwBmeG6ctTo+dTRfi0mZDP1ZtjAmBJN/TCsVMpSVUh2qhml1chZPTSyRA9xPXFV6cDjXN16FWn5NNFaotISGYiaiqwZhIkgCwEiTo6A4U8R4RVyLqgqqzFNTeW0hYOx6enrieV4LTWtSqVCRSPxBvi2MGxgC4HtOGnF/s+k+Wffcn88Zy8DFHgyoaIarUcrq5UnoanxNciCVBE+vrgnLcOzFVrlkQm9ZyFUi9wpvEbAYzValUIDIxADBgD3BiYPb0w5zfE67v96681tK2Cz6f3/MvQBvxHM8PTlRTVYCC5Zh9BC/WBhI2apomoAzZTuZFyDOqw9JvGAqJViuttC6uZvigMJstp/rOHHDhQBqkq1UIFgyEYgmDEtyx33A6jAZrpGTzmbeo3MxYzbYAegAAxpshUbLojVqIqGwXzjqCgkAAJ+HvcTgLMvQDCrRikVvDszMT89QMG82F/pVW4qxh6sq0AalJKtcGGF1AkTAAwVhmwxpxnxdmNMKiquwH4R/xEA/MHGY4dXQO1SoNbxyCJUt3I6+ikRJ9MFVa3mKqnVoGokxeT1/TvgWlnDQqBqZgqwYA/L88NbZqo3HDOOaKKL9nUQoEGhJ95i8747GWzmcaq5dqhDNuB09N+2PMHsDqjcVuFpNRwwIZCohT1BvAgT0tH8pZHhQy9XVUoqzpanUdRoJn93VzMsfF0nuBFvBuGMj/eMfLVQeaDUYjfYkKPcncdZi3M0qlVddWmF1EtGoNBJkXBt8uuOGUuXpay/DRzy7LZ7xOWDZmozSuo1FEAELcmNiCvTCzhOe8lgHUg6SxFgWZ5LKLxcHTc/piXFJakaTENqM7dhI26AFRHWcDoEpIvw1KgNpPwk/iYEwSDfrvbBiklnF7+IIuhg6VWk0XUM19Jbb+DX9R1wtzfHc1SKqwhjIuJE+hFojoTOAqj1HqnS6s8XaCQsbAMxgD5e2J/57UQlai+cgMQyTtvcAgfPp74V8TeWlJfCmW649xpwDjlSq7+ZEhbgAAETGxJ6Yhna6feaUZAhaoij4JKxYQImRbp7Yv4HnKNQsaSFDAGlvhG8RHQnp6YPr0QpUkTLaWXsBAkDuCxI9o9MX46TpKhE6kJ+FZajl6K1qw1VGCmIt3B0bBp6wJAE9SU/FeNPmGgkKk2Xt2JiB/DDnxJSCNDtrLmZN5iew7MBf+mAKfhUurVWBWmgk6yFX3YmIE7CdR6Rviagu3aTt+P6HiltgOVf7xVEsxMTPX1CibemNNxDNCnSh6tPzIlqcm+kW+G5uLCRM4znBsg75gpTCilBLVUZWJO4XlJGktbQItudjjD8RzzLWqaGqgajaoef/AJWEGbxFtsdHS9DvLNXnM09QyZMjrYAdAALDvAjfCpqpDBVOp2YBaa3JJMAAbzPfCHiGcYtGprADc9hP54Ho5koZUkGCJHZgVP1BIw6h7jtm/wA346WlmkVP2FMCmwp7OICu0ggs5MkPO4BGNO3BQuSZ8sDn6dWoGUE84RgAQZmWDAe0Hrj47ksnUrNopI1Rj+FQSfoOmPonhTitXI5HMUtTjNvWVKFArOggKzuZsFZWEnsAeshJw6r0kpZCuL54LQZ60pSdF00lhKqEEAoZkHUqn8RK3t0xn6v+JdRyyQaNJrDyWIqLG3MTLQLRYHBvi+hnOIDUlF2pUmKgsAHZolishSUAIAH63j57mMu1NirqUbswIP0OCuKLVSQqSeGOK+YluVqTqeohWvvKGDPsI9cWNUAIJIGM+jkG2+LK+YLG9rYo4FE6Nzw7NGrUSm0Mqjc+m0+pMCfXBdTKqxY7ET8PS1riL9MYXJcWZSJ5h73+uGmTz+uTLDpviUoNDBfEM26r5eqpEABTEb/WIwOmdYkC4URqUbEA3t0nFvmGYO474Iy+XUOCOZW2NrGwuO3zxkZmk4hxqn5C0KdJaZCc1QgayxuQG3AJ6fLAlTxbmqZUJWIDwObebTI2/LFmYqU6bjzmKeWdlHMZuSD0ckkSZjfA2c4Oldi9IlkLQLnV6fLqcEBDi3GMw6qapVl/eAUgneZvBj2t0jC/L0meQgnlJOwMe5/v88bdP8H8yrCCjgRyl2ho78tvr9MTr8L+zEUKiU0eGYAHzGdm2FMmdMGPiHaZ3xlF+QLRgaGWYgmwE6bi89QJ3ItPaRgtMtRTS7F3hoZVaCe9wDGNTkeHVFqH9lSr05LMzfCSCYJkqAbD94kn2wdmeAKaSOlP7TmAVLE5imwiLhaYcG0iB2E9YDJWazNcSy+TdGOXGYVgpIRyCv5AG+8iMXZHwEj01qNUNMqoLLUsHJuILabd574ct4aq1A9ekFaqWIVKWnQv+tjIUMBYAbb2thhnf8OqtTSEUo5Gp21jRJAkAXYxJEzPUzOG2BGap8LED7nLvFtWonVHWQQD7jHuNwvgakAA+YhgADfsLb32x2D1DaFfkq9GfPytNgSdJJaRG1nJEbzpOAsrm6aLFFjUJYoWFl1XJAG4A9bwwMQcZ7IooSdDLV1aChk2m0EaZuQSPbbfDvKhRqCHkVolfhZrsWHobCewgY858FRfzwiTilHBVldJzDOwOleVp6Xg6dpuV+hwbxnhlFdaMxSmG5XCsYJH49yUNttonqcV5TIeaGOphMqI/Mz0I6WN8C1eJMajA0mpkcqtzMRFlLgRbuJkfoyclXWN0Ti23aRfwvwxUjzWqUqq2gpUDAx/pMEW7/liVXglYweX4pYgX7iCtybbnHuZ4bVdQtgpPNa0G/oZMdYJt2wz4f4d0WpBqcfFUJHMT+HeABBG31IxePd5dFnyC7hVRgTfUQCHRiNYPSwgwP8ArHnFKNaofuSCQVkFtgeokiFv0OD+O5Gg29X7yIEIHAHxDmYAEAyJ9TtfCrK8Wp+e4AltlmygDoqhTzesqI274ZLHsavvI0OS8NVjoerTMgCVEWMCYltztqvt9c14l8P56udMqqgyKbFwq9oAW5i0m++FHH/8UqtFtGW5QNiST8wJgSZPTCzL+Os1UAruxzGavToggaaKwNdQgAAsSQBPZptYhcf3ksiqMlk03DOCnIZWo8JUzrtIQOFCCCq8zMsi7MfUrG0jL5nxDQZ9GbyFKpVqHmanWbzZki7SV1H0MRFojGRzwrPUZqodnYyzNJYnuScWcPyZksbRZfc9fkL+8d8UcO3+z/S1+46j7jbiVDIVXY0q9aiSTy1aetf+L0zqjtKYOyHganVy9SqMzT0BgFqHUAAoOtWQrq1ElYHXp2x54Y8K03rKlSlVraj8NNwpgA9x3iTNh0JONjneMU6BcQEVWIARVcq7X11Faousm51QV+Hc41tYTA78CzwxxWnk0Whl1++qsC1R1XzmjU0aNTrSpgAXMsZJ07HFlIZjii10TMKDTJ0EkkVFckamcy/4I6rsQq6QcZirUqvmkqa0OhtWpaa04WblgFF+lyd4BM4aeGszXq5pqtMj7SASqtZK6ACaR7OFEg9Y6EAlgtYsyT5zM5Sq1MVKtF0YhlDkQRboYPvcHD2n47zRAWqadcR/5qStv7R9caHxVwKnxCrQr0joNRGR1JGtalMcqsLXvpJ/dUEb4xmS4HVq1xQRC9TVohTNxM3nTFjeYtM4D6y+IFT2MuJZfVlRXFHL0Vapo+7RgzRckanYKurl5QJg9BdAcvj69R8JrT8rLKxPkOKgYqTrUs5WREKTI27Hvj59QyL5XOL5wQKryVa4emTBgAGQyyB/DAjKzJi3ivA1pUsu19VVCzT05oEDtpjC7L1zTbup3/vvjQ+OaimuFo/sqahF3tpm17E9yPnecZVhOHWVkKNHksytTYwfl+c409Hw9y09P3hYyQDAXaxi8bX7++MN4fEVgWMILmLk9h9euPuPgDJa6WtU8tC2qqWIIeNl9CAAeoE+sYTr6qHvBl+G+DqubzJDLrpLGupcBR0uYlo2FzHTt9Cyvhmjl2y6+SoDOo8zUxO+oa+ULciP5YScd8fwfJyqKKSn4urEdVjYW33PpgZfF3noy1S1JChJ8veR8O5sJtvivRJCdrZ9G8SJOXqNr0lRqUhyklb6SwMwdjcb9MIeE5DJZykaiQzzHmABaiHeRFw0/iMk94x8mzebq1GZKtRwVaD5hJ9IjcdcF5ZDQQHL5ir9ocX0QtMgjYmdUidz9OuF7ho+h1eE0DWSh9kGvVLOo0+YoE65vu2lWkzJ3wwzHC3ao9T7GjNsCSpgAgWi+uAfawtfHyHL+Ls3QqlatQ1l1DUlRzDFJK3Ugx84uMaDgv8AiYMujK1Mur/EqsV0k7892a0bkfrjdkajV57ilPJjUUWiWWFIu89VJkA3i0Re5nASVMxXoHy6rk6NS+ZqUFAx1M3MQsC/MQYIgG8Z/N+JMlXekPs60ULyXNRxEXtAIk2uQd/mKuJ5nMZomqtCn+61WmunzOzEaj07AfkAD2QaNvw05nyl+9Rt+bzmM3N5NO+OxncnxLOhFDNQQqI0sKakRbaOwnHuB2j+IMkclRSm9R4DCoANLSbgcxNouJ+mK87lNVI+Xy/i9IiPyWQAIAtgLPZzSQAVYsCNSgDSYkyvS9hvEAYhkMwtNRT841nI1NM6RJsAxN/aL77EDHG+3XLs52pbCeGgUqRL1FQyIUte4PTa9vp74Oyvies7aV8vy6YhjpljFoAgXPe+EXFCxqAeYtNWA+KCNz7ke+LEyjqoNR45oEkkEiwNrxBki3uL4Ea+zw6bMkqsa5Tjyl/Mrl0mAtLQoAIMAlwfXqJ9Ivg7iPFqjg86qkhZIJGo2AAEk/mSbAHCPJVi0eVWR9Qsrcsm11kE73t+uGtJKOWqea7pUr6dKoDKIWMWtMkmJtvtg5+9r5/EpGCkwmompVUhw9wS24AF2K33gwPYxOwFXIZdHYuGXUDzqSQNQMnSV/jgrgzvWzDw206oJ0g7Bfc3ae2K81UWodH4iusbQw6x3I6jDuUminI3FPqIf8tyFUN5OvM1BYM66aSyOomWI36jacC5PwaRZGIIuPnYza4sN8V8KyNelVqU6CKU1TGhiRI3JHcYetmKtIw9RRU7KuoKDHXVpLH3EYpeCiyD1PDDFSraSYi38jt3/hjHcQ4ZUoVdLpEDlCmZE7r3M7zfG2HGyFYj7w3gswpiRMiFVvrr+mFFfjeZJD6KazswpK9j2dtXrecMjMJo8SppklanNMuYqSecsttI/FE309JG8TgDhvCTXLEgqi3JZTP/ABXcn8u5GDzTqVlWqXY1VOmoEPxLuHK3mLqYEfCe5xZkPD5rMRRBZp1GTCid2nZT/QDoMZRUQVQvbw278qaFSdmaW/8Ajq+QWY9cHr4Up5d1NPNN9ooOvmEovlsW3RBqDyBaTYz0w6yHhLQSzxVDQYWApIIPxAyRNotiGe4a32gmtTVmbnV406YjpPNBBInadzsEc/Ym5xdh+ZpUU1ZllCuFJLAAOoABIMfEbdZ7DCvwjwKlQq/aKJarKnS+pCh1bxYEEDeTG+2C+NoGp1KKPbSAZCmNXQ/pJiT8sLsvQXKZFtKlyDYEgyTEtG4EiZ7LFt8RpxynV+PrRJJxw9mozdcHTCEEgjWoWRzbbkk2DCdrDocYbyWpOvk5RnRVIptmSQaV9RDyO5mxvNogjDKrx+sGagT96EHMloZlkhhcMqnl7m9+wmcr+bNMIKg8xFqrcAipquOxG/oY7YCcroZ4dMxXijOtVqDXV85lBBhdNNf9KCZImZYgT+eF3GeF+QyITzFFZumktfT8hHznH0DP+FA2ZLswCGNIgzpQARJsIAjttjNeM8tT84lDqJ6iAogfCAN/ewtYdcdEH4Gi09CPw/kHq5inSp/FUOn0jcknsACSfTH23iWdpjLrkMsSwRQrkE6bbqW6sWuYO/zGPhVKo9Nw6MVZTKspII9j0wXR41WBJVzI/P574qnWUOz6fT4SgEuyIsHVLAkfK5wLnM9lcvUAUipI3AML+6fWTB7Yy3D/ABNWZNNJza531c3Te4n1xHNZp63NUqO7Ab9PaLE4Vz8GSPM5mG7hjcneRODsnlnWj51TUUdSARsItv8AURhbWq8gRp1i4PQg/Lpthr4e8SiiGRhqQi6m8eotAB6jErCKFoNUqJpUtrMKO/8AXGgfwJUYSjq/LcmVVdJixIuJtAneMKKyw5dBAkso6XvFunTGlyPiuj5dKlUy5NNR95paKjG5IJ28stHKDsNzhuyMCZPhLv8Ad06SuV6jcRsTawnoTeMXZriZo5nSuXpU6sFCaQbdouFkrI7ja/bEOI+JqlWqWgUEJELTEwosA0EKbYW1ssHdXkiSYv8AeW6mLAk9AcFtII8qcSqyZFNjNz5ZSfUrFievrjsIsxnK4Y8/1x2N2ZqGbk5ipWamwgHQjEXCiQYEdTIkHbA3+VBmZlUMuy6SDAAgWHU/xwq4XxIpEDVYgWAj/VAmSLn54Y8E4q1MQx5Auo6ohBqFwN73sLmbXwnWV2iVNZQ04ZlWSoaxZYaBcGQV3IJupiZH9MFVKLLrsanmEKQ1QgQ1mMRpWBaFn3vgo5ylU5UaSVuIj+YB7Se9zgLiPFVylPW66mIKhRF5sbkGDabdhiU3aWCFtuiXhmoq1DVUaFR15mdvh6gqbAxACgXBGwvhtmaBWk+YCqFdtSBvi5pgDoR/p64U8O4hSrUVYBdTcwp1aQIHTUjSJ+YxdxfjjeSjNytZVQQ2kC0t/qItYWxNpt0vc6IU07GOTzRVGWnpWbFlWCIABJ2XVHUxiGSzCU5imgZOZBUfeZ1AOQuk9do+uB+G8SFJm1rqpm7CNwex6HB/E0pgTQK1AYZdQgoR2N7/ACt+eLKwRuWfDL+NcKy2YamfPeizoGVS58q5abfDOoET1tE4TvwOpSJDDWkmIhlkbiVggxuLeoxR/kJzDq9eYjmGskme5Iv/AH7Y0OXoKq8haR1Ylpi95mQCMVjCo0iifXQircIapBVXSByroOj5dB87+uBj4cqoHJBgyxVGS52Bgn4fSO+HVTO17OvlaB8alL26K3cgGNX5YMGbSWYkoxIjSJK/mom8WkxhqxYXNLZm8p4WrDL+dRckgyUsSPXf8gAcF+H8zXFRpqt5ekgrpOgz73Md5PvAw8q5saAEDC55x93M3+KQTHuMLajhizsxQwebS4W9/wDaTf3vbEW37k5cqkqQd9kpGk7Ihmod9WxUAWMzI9IO2PGyo8oEB1DkCPMZhCmSQG+Um3X3x7wzJKtGalUlTBIhdI3EAxJJBi02HzAnEqxYgIbmy7hgB/8AEAAm1+3bA7YshK7ywrOpSUrUCqX0mSonUomTAYKQRNoO22E+Y4hVFFPMWm8m2kxMHlOmZEqBIsNxhlRzi6gG5WWnpp33iRB7SNu2BEyxLnVzTpiBuGuAsn8p6YXvYt0BcL4jUq1tNQKql1nSL6TdmJJkkKGH07YGrhqf3mXU/fuupmHwxuSO3UX3n0wbmuEmkAtIGqpMlwZUEH4Zmx3md+m16eNVadNfMptrakvljqoJjUwtJ/jA6YEY+qx07MhxfjWYNSoFIa7KTeVBNxPQWAgR7YnTy7VVgqRaSQOvodsG8KyjE6gmqYMm0dDuf54YcRHlkAncxbb+eOr4HSo0ZOrwdqYM6DeYO/5YAbh56ws+mNFVJWWqKVkwL9B6DCvNlmW6kAmZ/jjBD8hwvyEDSWV11HlkTtZvQ23iRghuHUSNQOrVvzCLfnPvieTrOqKk+ZSUwdisE3ttgj/KfOg0122mFIB7QD06D2wr2YS57KLTiGVh6yT+X0wO2Zcm51e4/wCsPK3AaisEADAXLCIG1oNx79cL6qInKxIGokwPQxHzicCjEaXEWfk06o6j9TiLIR8W5vAH/eJjK8ivRqEkjmUGDI3G84sp5jlJA6Teb2wrXsAGFQ3gEge/0/rgujndImAI9/1xXWsNwDvYj9MUZlyRF/pH9cDrYQg8d/047CzySbwcdg9EY0xyKh2UMSjbsNILRzFpg6RqPwjeB6Ytp5WmKZ5fMLQSTN9yAZvYdfQx1xVRKlA0c0de7ksT8l79MWhvNAZwT0RRIjsZ/ExJPtAnbB7NYOZyaPK/EjTPl0iBHxE9THaLAdv64sqUKlRab5hDY8hCgQIjUVIAIki3cSbSCXkHqgOEGlEFgoHmEbzcaiD1Mz7DE34g1RgzCCJ1C8KByhV6XINv93zRPqrFT8hHCeEI3mfe662nUSwuQLCx/CB6z16DCmlntX3bwdIk/CTJ7dYsMX0VKO5ksWUjsCGG3tf8vXAfkNr6AwbwL+9p+WEcvfZPuwrO50BVSCQ0wygFYHrO46/2MecPr6XUEqOYcoN2kxtNhtA2xQxZV0DSWmbkRbr32n1wSfDhrP5oqhQEJCgcwIh0mSI99r2wY8lbKQ5Xo0tYkfxH5jFeVeTIYXta/wCQvioZg16QWQKumag6L1gkbEiDG8YhlqPlVDpFtNmLHczsIIPeYAvjplzxiFySDM2nKUUiN2lS06bwu4BNj9b4oXirLTIK6uXUUsHM78wuL20kd+9vaaCoPjDahsAuwiLnaDM9pOFue4aHWrTVb6FAKmSRMhSSYMQPU+lhjmfN6fzMp3sZjiahNZ6tAkgkmLCQSOowEPEwzFCppDXgHVbrOx398D0OA6CuqmWAOtlLyFNva46wOo6A4sztBaajTTFOLmwEgWWTJ6mBicuSm6ezS5bSSL2rVTSEiw+EEQCGAGwtE/yxWlCo5gzMTCzI9bWn9b4Ny+UOmFkhohdyI3G569PTriefdqVlDElhrYE2m4VQL+pPU9SNxqKZCwQ5ViYfQxmZkAke35yO+JZzPFUOiSQLLHLBvIb5kRt2OPKzkEVtRpBUJeN4VrqL2LWA7TtGMzns01Ri5bfeJ032A/TG+BlkZZbizXMaGI3JEMvYjYi5tjzI1RJkBQbRsL9B88C5XKq7KCwXVbpsfU2tY/LBWVy5LMNghN2tYdwbyP76YyfuUj6chWcQaQBKhTsrEC3sfliAzlJ2C1KaKpX4iQRq3I946x6Y6sCoEL5hggruD0n6dv4nAz5BHUHfWZm8KsTETv0x1Qnas6oyUke8QzlCkpWmq1HiOQSB1HNeTOFeWzlFr1aYnryyWPaegjGjXK6VLKisI6An9Bc4Ay2Rd55GiLyI9Z7bd4w92imBPms5UqghFCDYAST+XXFnh+jUy9UAMxJkBS3fa/v6Y0eR4I8jRct/HDrLeA2+Kow1b23+vp6YXeA4QJluJq3LUpNSJvETJ63Ex88Ls1kVZjIsWmCNiP764s4h4eajUJaqpS+ldYDg/P0m3rgDLU2LMtJjp7mNN52IE/oZxqaBZ1PgiaqhZQfM7RaO/b5YEPAKaCCSSTMkb9h0/nguo9akysQx2nqD0I23jrjuI8cVBATVqGzQB+fXDA8gFPgqKpMAHuY/7wF9iBIXmE7X5feZgYeFi4BgaiLEj9d8QybeW4JKwCZECd7364Wwiz/06Ozj/lH8MdjQ1atOTzLv6Y8xrYcCPKZM1CukcplyABYE2F+WIi/vbDdeJXYgRpECDt1LDpMgC1rHAFLONTRrKpEW1AR1A7kAGJv8sVZfPVGTygCJi3cm5Pc9f0wrWTikm2F0M7pYVLFg3Ko+JiZGncWJtPQCbyTg16AQKQ+hkEvBBLs0E2N4EAAbDeT1XUXogoSs9QSTBH7zATBJnSOwHeS0GgqrEpBAaFB37kkCf64lOTElJrAEiXfl0ltUWOwMfx2wlUEywMEGCekk9D3jGiDNUrKqqWJsQIsNiW9NzJ98FZLgVKmKgZhmGkcqcqqV6ajYnv7YTq5ZQFFsWZHLytSQYbbWBzlhAI9gGI9YwwyTU1KFkEgHTB3gkRp3YfoLYty+Rpi33dJQeYJJMxYS3zuoG+L8hwZQoanKMpjUPig3sCD0J/LBlFR3kLXULC6aYIChGbWLCD1vIgAzERYbYBArVCQFUFibgaipAmxAFjEbHfbB9RWHKwLki9rfztbp8sDvSaodxCkBi3WYB2IuekfxxzduzJvLCFyGkzyFgAGIO53sO9jf098e08pKXKwSIUwYjobxFvaQTN4xbSogmEJEtJ0iLCYuQZJ9PTvjmyxgDUWgG7GSesAmIuYwJaMe1qOoahBg9TM+0mfij+tsUU0kHVpAWN/9Gx3NtTdI/mPmtLEux1abKpJtteBdumLb6QAAp0gEm5J6+g/hGEbqmAYFwstqgE8kLcAAT73PX88KnzeltExcz26i832n6DF9HLmVDEkWmPS/8b4DqZZC7OxcFbgGxP4e28wfW+Gk3J/gglPFMyn7N9PN16G8Bdo6A9cCcFpqyqGp6gpPKFEAj8QJ3M9x9NsM8xk0NWHDG02iO+3z3xLLrqquuoaR8IgHSQDMxHQr3jDp+DJYOXKhdWkAECFMAi/yiJkwMTpKDyhRzCWOi8k943PrgpiApVgGNonpAuR2MWjETmTpBAiCdNz394jr8sCUqYrAM1bluBsNJmD1BkTv27YCylNoIYTJjaBB3YX2EyTb4TguussGBuSZ0zF/b5YmKEkIx5dJFoH0j9MUhyJRZfjkoxss4fxCmigUwHJ6Xkwb6QbRG3pi/wCwBkj4ZJJUG97mTPboMD5TILSAVZVZ/MySZiSSb3+mGJI6ttv+gn64uuRNUhvtrwDLNIcjFPUHaRHX2xns3nMw2uark7BZbvFiGuMa2owIunwyZIFgI/l6+mFPEp0lklSFkzBkb2Hrhpc/hGfKZEZvNKwC0kBn4tBZhNibmNsE8Do5oV3QuHU1ILNyrESCvQWjl6XxYMpWVmIIUnYahzHfVAkfpM4LfJViqohUxE6pn4rjsJHXuScZ8tugrkyX+Y7GQGeGgkgaf/dsIHTfCU8LZDq5bbzLE/M2thqatZKgFUAWiB+W1rbbdcHUMoKradjub3A77RAOLKaui6dugLh3CGUF+Rifw7AAj9d+nXE04NLA7W2nln59PfGgr5NQsjpBk3wsy3Eec03AN9xY9Yg9+m+MVATRcWCp89/yBGOwzFJzdSQDtJQ/qZ+uPMN1AZGpsAdRJACBRYloBn5SLd9xGDOHPURh5SBqrEhdKzCj4mi8Da9uk74WcPzRYhWay3ESJnufbYDDSp4oVEqLTOl3iiAgUKKa2MyJJYlp23Xthmk3RzrdBtfI1NK1a9PmqXQm0KQAslYHwmb98VvnVBAJDnT8KKZN45rQBF7fTA2a1PBqOWbbSGMR/uJkme0dsM8pUUUxTgppN9pmBM9Tfr+mIuMEybS2ea2qSYFJSBudIja4USet2ODkySFNC6Yg7qQOWZMs7L9ABiFnTS4UgdD1g26Hp1xCgptoVWSnYybDbceu0e2FnNtUjXejhlw5C80RtA6gm2kAwTN8E0aQBUpqUwIEmLgW7fzx7mMnDlrKRIGmRF7RaRHrvcWxdU4iSQpiR+LTGqdvaAL9cRbfV28ivTIPLyVm3qR8jP0+WLsrWZnYtaNIG0t3PpNjAOKarnTtu3frvHudsSqZliQBO0WEXJ39ccl1kneKL81mAFeRqv06Rvef7nArVdKgARJLNLTufX3mPXFLVoIU3/WL7/TFWZb49JLEAEjext9dz7Ym226FClzGorDsI2vbrI9hPfBaoWB+KFIsYgmxBmd+vywtGX06bQ1+sgRMx0In9Me5eqSwK/hEx3F4GNGechQUHKqZN5Om/p398Ryys5hhPufebk3Hvj2plydQAOmN+s6piTt74hQXSXCDZbCTaw9Py98FOjUEPWE8vw29J6T/AE9O+/I6xIUTvJBsOl/aLH/unQAqkkGZmB19ff8Ani2mnKdrgGDPy+pv9MG2nTAE6lIuLja09O3T53wDnQdKgbWt1O1vn/PHtZtNifyj5DFOZzIgFjvsSbybfkCMTbbwA8TMbfmZ7WtG/vizLjlkja4I6xbAVMQFVQDaRI9QPzvi4i6kAlVtAJjaxjr1/LDJ4AFAksNbiQl2gATfptvjx30npI6xAvv1P0O18UecNcyF0j4fW31t374kapIkGbxaPe3e8Xw8W0awutnBCk3sBt02tHecAux8xAQLmPQab2/6xGtmpNomYIJNvp/dsVZlyNBAvtHTb6/W9sG7AySZpObSCTqgMfkfpYdMeg6WbWDE9Rb2A6R69sC6zaWAIuYmPWL7dpxxRVUl2LKDqC/FJ+ZFvT0GHTtjRdDFq63sbbt03EW2HbC6uhElKnlnodrdROxkbbYmuc0EgwZO4Xb53O9oOI085LWWUNpIkSvsIg99sdEZ1TkdC5HhsGqtWYLpeq+8wQAPqpMR0nFVVZYSpNrk6S31EfQYbNVhIUoAZEhjF/8AapG9sD5igTp0hZ6lTInv3GLd01aLPkXXDIiuRbUE9DNpv2+ePMMCz9Db5/wMY7E/tSP+QzH8RQK9PSAL9LfhwDmUH2ynb1x2OxWP7Bjr8hvw39o3q5/XDRhzH1IJ9dz+uOx2E/oHgIy+w9h+hw04hbLUgLDWLdN2x2OwnuKvJwYl73xLOsfu79vzmcdjsTepG8sGooOcxfWL9dx/M/XDFBNI/wC4/qP5n648x2I8mn8P4Mv9hTUvUE35z+hwDmRDORuVEnr0x2OxFbE8jHPftEH+g/omLs6oFUgWHJtjsdgLyHwwvPNt7DFOWEC1pF/XbHY7GkBldbr/ALj/ABwXxBjb2H6DHY7CrQouzTcw+X6HFGWEuf76Y8x2N5FJ1v2/y/hj3K7t/fQY7HYZhZ2a+D5fzxdwcSEm9uv+047HYK2BAPF1i4sdQx4zny6N93/gcdjsFaMxazGGv1UfKVti2g5+6ubgE+t9zjsdiq0Fk9Rlfn/9hgeuYYxbmO3yx2OwwqGecUKqaRpneLT74TeI6zBVgkXOx9DjzHYENoeO0PuHXpU/9o/THY7HYdk3s//Z"/>
          <p:cNvSpPr>
            <a:spLocks noChangeAspect="1" noChangeArrowheads="1"/>
          </p:cNvSpPr>
          <p:nvPr/>
        </p:nvSpPr>
        <p:spPr bwMode="auto">
          <a:xfrm>
            <a:off x="76200" y="-895350"/>
            <a:ext cx="2466975" cy="18478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43720" name="Picture 8" descr="http://www.danadaviswriting.com/animal%20den%20resized4we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52600" y="1905000"/>
            <a:ext cx="2439757" cy="1828800"/>
          </a:xfrm>
          <a:prstGeom prst="rect">
            <a:avLst/>
          </a:prstGeom>
          <a:noFill/>
        </p:spPr>
      </p:pic>
      <p:sp>
        <p:nvSpPr>
          <p:cNvPr id="243722" name="AutoShape 10" descr="data:image/jpg;base64,/9j/4AAQSkZJRgABAQAAAQABAAD/2wCEAAkGBhQSEBUUExQVFRUWGBgYGBgWFxgaHhoYGBcXGBgcGBgaHyYfGhsjGhwVHy8gIycpLSwsFx4xNTAqNSYrLCkBCQoKDgwOGg8PGi0lHyQsKSwsLCksKSwsLCksLCwsLCwsLCwsLCwsLCwsLCwsLCwsLCwpLCwsLCwsLCwsLCwsLP/AABEIALIBGgMBIgACEQEDEQH/xAAbAAACAwEBAQAAAAAAAAAAAAAEBQIDBgABB//EAEAQAAECBAMFBQYFAwMDBQAAAAECEQADITEEEkEFIlFhcQYTgZGhMkKxwdHwFFJicuEjgvEVM5IHosIWJENTo//EABoBAAMBAQEBAAAAAAAAAAAAAAECAwQABQb/xAAtEQACAgICAQIFAwQDAAAAAAAAAQIRAyESMUEEURMiMmFxgaHwQpGx8QUUM//aAAwDAQACEQMRAD8Aw0xGUupyU0AZ8p1J4nhFknHpQoGYbFJZyWYg1AuYY4aWhctc1QZOYnpvAebN1eBMfsUByPe0YUoSfl5xg6Ifk0KNpSp81KJKgqiipgRSwqQLvFipAzzcpO4fXKCwHH6iMWnDzpK86FFK2NQdCHI8mhvsjtJKl4fJOz51KOYkEuHcqzC50aOqwV7DdSVD21Lbglt4a5le0eifOsWZTORkQky5ak3Zjktuo91/1AeMX4P+rLM1qLbu0n8ocJ6OST5R2LwNQc6ikVKUln/c1VA9RzjgWfOe0UmVLmmXLUVpSzuPe1FOFKwoTOALjMPGN92jw6ZspSVZJbHMCycxIegaw0o8fPVIYxox01RoUm9jPAqKHyksWYgB+F/GHWAnpCWUtlg2IJPR2aM3hceUNQHrfzg6Ttxi4BHUAwmSEmVjXkfbRmzjOUZRUlJANWAJyh2ChSr+sL5qnJGbKQxukv1fziifipUwDMtQUKlkqPyihaZZ9hYPUKf0sesKotdj9aQ4lYcqT/uDLqSpi45BovlYdAH+9dtTpwYVPi0Zv8F+pR5BK/pWNL2f7F99LzLJAcgM+ah953y9GeOkktiufHbCcHttaGSJiZnAEP6nWG+EM2fvBCWNRYWuxduVYVI7NYOTMTnWol7FVCRVqD6CH2F7QgzJcuXKIQTvKcK3W91KXDvxhG2+iLm2vlQ1ThJaVKdKWI4VCuA6hzTUQtxUhCtwkApZm0YtveDWq/WFna/FTZy092lWRIAHuklRFWPkLG8T2BhFonATJKpYQkqAIuzJck1JKjE2tEqktl+IxE9DbxQk5sr0cKuK6sWqzQtw86YHyrXZqKenK7Rpp+Ew615dwzBugL1Brug0fmzxViezwLFLoU9MrN5l3hOJeGaK1KIBhe1E8OGlr1daT6MRSKMX2iBJzJUCbsHHhrAeN2NiEAlaHBJqC+UcTlsIGlSSBoev1hmqNGNQe4oExsxEx949FB/jWA5OBKXyqp+kg+hgnEpBuEjoQP8AMBmSAXr4H/MOhmhrhNrqTRSEt0Zx40hrK2pJUKFKT4j1FIWYDbcpAyrzEcSkFoNRhpSzmlZVfDnpeG5aM8o0NpBSQSFg1ZiQYW7aWUDeZI0HK0DTcb7iLvQgfSAMelSi6t8i5JevMRJycmZ27BMv9XIFJILbxex5XHOHGF7IhVVqIs2UUJ6mM4MwLgeA5Q42YqYtVVkEvx9NIdNII8xHZQhLIYUHL11iOH7LqQzgLUDYmpHjBmAxSglip2oxL+IEMZe1EkALDHQkEU5w3xIrsvjTn0JZ+z500MZbCzpZ28YOwWDnYcgd4Ai4dL+B4QRN2olCsrB70UQCOI0MWYra0s5SnP8AqYgwnKL6ZfjJdosGDlrIUpaleNB0EMxiUCnClzpGdXg5anOco4FSwPGkZqdjJyVFIBUASAe8FQCz+MPf3J0vJmsWpZTl0F+cW7C2t3CiFArStnBuGdiD421hvh0yprMWUbpPFtIFVshJJqHCiCCWYi97weVKmZW29MY/+pZSgxQoigBpQcxqW4RMY7DnNulVHQct1WYi4FBXmYVTsCiUWWWPtDnTTjFcnaHdqB3WNn+cCgqN9IIxPaKYmbKICu7lrCkoNqEOHF9We0NpvbPMnKlORZqau7GgA6MK84yuIxJmziokkq/KCNG1o0UrDO5t5+EPRT4aPo0rDjFYcHdzKTvhIFCeZetqRjsbsZCFrlqRMK0tYhi9XFydfKO2NtlchWaWCQAMz2PHMnRuLwz7QbYTjSgKlqQUOxSC5zAOCfy8ICXFgjFp66EaezwUlwCVHQKcj9waB1dniUKUksEljmIFeArUwbjMAEqSFqDp/UCQCda0h/Im4dcsNNXwCQhT0LAtUAkgHxhpTcei8Yp9mJw2ylK5DrrDNGGlJGUrUCHcAc+LWaD1y14edMz9+iWbFg7kAkKAsHJ4RIol92F5gBd81X+J8uUc5N9hSS6ExkSwalRToQ5PJwLa+UeyEFJBlkNxJu/GG8jE7u65Dfl58TpFSsYuZPQqYiWRLD5VuElq1Zjzg2JIpMzdASylFWXKlQNfAFRh7sPsZPmsqZmlI0FQonkNPKCJ3bPFZmlow92DBRBvbeEdjNrY+YkJdEt9ZYYniCSSfJolKTJ1N9I0iNhSpMv+ouYsCpJPF/y146xXLxPeSskos6VollTklSQVAkmrZk34VjJyez+PxBdU0FOqpiy3gGqW4RsNk7ClShLJQBNQTUFbVBS7K0L1DROSRCWntiGdspaJqVYdM2bMQyitQZGa+6VNmettIZ4TtYEJSnEhctYWc5CHT7x9oOG9kEaNEMb2nnghaZSe6VQFSS+YOFVB4g+UVntJnT/Wkgg3IPlRoO2dUmN5XazDLUUEkOSAVIIBA663vAGO2bImF5ayCahmI+FIGkKw6UqpMS1WSUq05u0WbO2lKBqGzVOZix4hgKx3G+isFxd7ATsYjQK6X8oBxWw1g+y/lG6lTpUwOCM2m7frrC7FgFJCkkh/aQX9LiFpo1/EMJicGUpLy482bgZJSSpa0KegSS3UkPWNeZSPZzdAsMfMXgfE4aShL8TqwjrdCZJJohsyfJl4ciYhai5JmMTyCQbNyhNi8TnSpMtgHrRj4xZOwyptE0STYloj/pxkAr1VulN3B15GAjHVsXyM6FA56pBbW1wer/GCJcyYEZfdJJHo9fKkXScKQAL66eMGYNWRTHN0Ag3Rz+x7gcMpRAX4aesN14TIQ5m5eLgt4RTI2olJYhRHGx8jB83ahytLZL/mBMTls04Hk5fY8l47DIDEub7yXpyaIbQkYadLICwlXQiKhjZgUCtMst+WkVY3aecFPk4t4xNQ3aPR5a2ZfF4KUHZTn9zjnFKcLT+RDhCCCKJPhFv4JX5URsi2jJJIzP8AoagzkHMSCAdK2a1j5RDE4cpUcoUpKACSRmYmgrxf4xothKTMQAogTAcqtKFyCOP8GH2Lmy5UolygNfpwOjmDyZjeRp7R872ltXvspmh8tAwZnN2gaWhCy4UARxpGyl7fwqRm7oFX7U/OMdtHECdOmTDTMXDNTgKNYNDxdlYO/BGcw1ryf7ESGPJOlGv9YicIFJDFjq9vS0VzMGAbOf0kGGXEtTDkrBAUXJF2I43guVjQqgcWArrYaQsSQhI3i54poDo9IomYjfZYSwNhQHqxtHVYOjTYafLQkuoklwrdcmmrUtzEGbIxqCCpGYZBQHmS1LUDnwhFhVroAUmlAFigPCGsicEqKFAJK0moIIBB8nhBmmlY4weHKku+8bsdOmsUYvYCZp3csucTQ2Qs8Fsd0mlQAaaxDY+MUlTXTybpDlsxIWFB6puGDcdeLVicXJM5pVoyM6YqUpUtSTLmJcLRccQUnUMR5wfslaJyVON9AzciHA+cNdo7PRPSmXNJdOYS5iQHS+ih7yHq3lGYwUpeHnKlTN1YpSoqxBB1BpXhFW7Qq7NNhdhKmB0AJS11FhfjFhMpBZau8IPundfrciBcBgMz5mBAKgWvxB8bGCJapIAzAqKg9Lff+YzyVhaYyTt1ZbLkAszegDwUnBzlqUVEJCglywJYKoAm41qf5hErbplumWAPey03gXfeu4MGYCTPnHN3q0y/zChOhypYP1bjC00Z8kFFeEN9sbdlImlKpZUpNScoIS4BFeYN3gfD/hp36dGfK/yMM1oX3SUS8sxgzzi9aZSpgcxZ9BpW8ByvxD/1Dh5g/IMwboopIfwgKRn14F22NlSZQ3VEKagJNfnXj6QDhtoOjLN3k/my1fgb08oIxeM3ClasOghZcIlkgAaZnTmVxpTVoRo7SuCZaJi29ndAGtXDAdGisG2Xxt0Nk4YMQhbA2cEgHpf1inFFSBvgp5o9nq4qK8RA3ZTaZK1CcHmKN3BAGiW90RpZpYZgggE1cD5RRooIfxagMyxnGhBemltYskDvjVLAaE+sGYzZyDoxu6KGFWMwsxIZxkNy1fEaCJyi/Ask2qJTNppBKUEHrY+MV4XLl7yasNoHeEuMkKSQ6AocUF/TSFa8QXp9PQxyhQjhqjU4HE95OKzuoG6n6w0lyc297IFALU4wt7Ny86DMnEBCKAUZwHcxDaXaEzFNKolNRmS7ka3pHVeiXFt0P5OFUoAKyauznpHo2ObgsdQ5p0irZuK7xAmFRSr2S1s3RtYsxkky0lRmqINgzmvAC8LdDQk4uieG2KopJcg8DrwMdL2eXoxcVeBsFtKUSxmlOhzOkjz0h7KShioqDkixGU0vy0hmbU20LJmxpgBykePCK/waxTL6w9lJzghLeJtxif4b9P8A3COUgNMxZxyZAAmmjMkBlHd9omzEnTVoym39sTZqiMxyFTpSGsDTMBqIdyezmepUS7cXfmwoPGLk9iiASFpc3Kgo/wCPOH5cdkIfCXb2YuTKBD7wV+mkXmWTUgHwYnqI2JwWEwyXmqE1eiUmj82LDxMZybOBKygJS5cDM4A4VqYHJs0wal0LES1E7pbkw+sTUtVApSfFOnOkerlElzlB46+EQThE/rJHC3xiiZTjRZOwqVJdLEgaG/UGAJuFULhPGnwcfCDU4Vi4fzZjo5ePQkvmz5jQ3J83o0GMuIrimAKwp/K3Fn+dod9nyUFKDLTUipcUPDp8o8xEtStQLcumlY82fm71JUsneAp1YweXJCONdGk2UpUuYmef9vOMhU28xBYitrHgY92rjJxmZlj2i+e4P913h7jOzBXIl5ZndhCU7hIyvcsCKgkq+xFaJ6QhKFjeFM6A41ulJFAKB3tCKmC6E6Csj2SBd2AZtW+fOJ7dw6ZstK230UJa6C2Wo1BIHQ8ocowCVOy8zB2bKw6NY1jzF7LKpZFgWoNcracKDygN0zkAYPFMQlQYKFLXbhxNPFoD2ftCbJURLUEqBUAWB3ZnAKHygntGrJJlk3CkGnGhFPBUTxuG/wDmNCxKmfRLV5MPWE/JQT4vFqypVLUiXUhlywpjwBYnnWsdL2woKIxWLmLQRVMkKBPIqKUsOjwXKwYmoUVAhJrWlQztw1PhCeTKCyhREsEiqlVBIoHFRwuOsDiiGTH5PofZnaSJsppUlcuSkBKVLLEmzCpUerxfOTlO4hKRQOlKAp7qzLPunjCbZmDExl4memeUNlQlQElBFipsqSbUq2gOj2ZKzoBUQpwxJSAFVuEl6Px4XMQl9jDLTMXtNGZR79S5wzZu7lg92CzJ7yaWKyBZIDByzOXFM4TCAokpAoHsOgoByg/tJtNRWmR/VFjlUEJTW26HPFiTSM1NmLkqKTb0rwi0U+Jtw9bGGLyIYoBBHl5Rs9j49K5QzFlUpy4x86wYMxbXr9I1eIwiCkKKSLAFJINKXFRDq0tlHTejQTpKTUEqBswhbi0l2t1DOIuwkuaEbiwoaO7/AM9YlNxS/ZWl+dxXweDYtCadhjUsGsOMAzti5jxeto0fcSyfeSbu8Vy8KPdWNXGv0g2LxMzO2EpCd1xyFR5R0iTMFVAK6U/iNLiJOWhV5VvA34AjVwbEVH1HSDYOJZgFy5SGWopVMYgCrczpBE5IKQROc6MGfw4xTh8MlsqgRzH0jlbBAqlQ6O1ekLw8k+G7PFTAEspOb99QYHGzZBvLl/8AIivSCpOBILFdOB+vCCTsoqIdUs9SHg0VBkbFkiqDlpYTVB/AQYOz6fzf/oYDVsNjbyN4q/0tXH/uMdxObYrlzJqSSieUh2CcgUa8ePKCF7Knzw5nKOm8GH/EbvpCybLZKU5ykkXLllalxU15www0icWCcWSmjZUB+TlqQn2MydbTOT2TCXM2bLQnjY82Bv4Rl9qS5XeNLKsuhOXMTqW0HK8aHHdgp01Wfv8AObjPmeMntbY8/DLaY6eBdwRy+kNCKb7NOPK327J5RYq9WPpE0ykaLbxMK5QJLhiTzbyi5WJyk7pSer/GKuD6TLqa8hGJRKBpvk6uadaxWJ6UiiVCwJDEf5gPvU/lfmSflFa5j2DeJMOoe4kslDT/AFWYvdC8oZqp+bECI4aYlBSXzEffhC1CzYExbIS7JJatPHi1YLhQOd9n1Xs727T3bKlEgAgFwSeQCiW8PSGGE2tKmqdKVcCCQW1pV/WMj2d7PLIKQHGhu/S0bbY2wu7lqKgxDOdb2c8tRwjPJpBSsMl4tKTQBjbkwYQHjsW9jXjSDBhXQSzBqDlCLGzkJUxpqKkXt9HiTdlEqFG28IqaqVLBBAmBz6nw0hz2pIRhghLOXHMBj5m0LMNtZAmlwWAqrny4AUtAu29spXNI9oJSbmjrNh4cYO7OtDbHYYow2VLZikA2ZyGNeDfCM7s5BTICVDeBp0qXr91h1hNpJXIzuA4DgkUGp++MKp0wLSVIIYnS+r1v9845WB0DSJolzAoFJY0CgFgK4hKqO3KNNsbtOGWMQouo5sxFaUAZNW4MIyZChYEXuGvzj1GZAzMT0EM4KRnlBMa7c2kidPMxBTlASkBdCcuraRntsYpS1AkoZ7AVAtchz1iU7aOUbwfygjD7UQtIdNi70ceGkOopI5Kj3AYYyZqgr2SgEE8ymjdCY0mzpxIZVCLEVccekY/a+1QonLUlVT+kAhKW5eZeC+z+2rILulwCNRwA+UCSdDo07LQ6kLKWe1fQwXhsaVyyVkFQ1SSktzFoGTPSoODvHUH0KdI6ROqfs87xIpdjGXiZaxWh8n+UVrwoZ0sTwcPAIR929bRILajPzg2Cg2WyhUMP25a8+ceLQKB2HR68XiKMQLto13jhMRqCKvreDYKClSc1lBTNY1ig4cpfN4MPrrF0qYHdKVNzD16i0ELW9MyknmyvlDqQlC3DZhuqDirPo8WrQkhzl8BYwQlKgHVlmWqmh8WiX4mUzFGVmu4J41N4NoFWUysALoIr+qLPwqx73rEE7UlAkAE5X9nLbz4RD/1BKP8A8U7ygWguLPn+2tsJmTR3YZKAQmvO/wDEE7KmlQIE4oUbBQcDoRXhAOB2atSiVg7rZgRd+B8ItxMky5gUaajKfZ4QjYmTF8N1exnjdlYtYpNVMTopKiMr+0VNZIDxkpuEdRGfP+qtfOo8Y3exe1U6T7gWC4fiOd4w+1tpJnT5kzuxLzGyaAaW40hsTk20GH02yubsopGYEU5xQMOpVS5pHsz2f9x+Ab4xQicR9/CNK5NDco+wVLkpYg1PCKzLApR/hF0hSXcgsNPu7wLMVmJIetfOBG2x21Wj2asWDNHklyoMWrEFS2++MEbNpMDinjFNJEm3Z9U7K4nu5I3gaaH5XBjR4PaBUzsAbKvXmPSMPseeHADgUoNYPxuLnypwEs0NSkhw1POMUo2WUqNmnEGasJCW/MAXHpGf21scd6rOhqEpXoXq1PZN+Rhhso4nL32VKwEEqYlDgfHyjG7S/wCoy1nOxYsMu6w5WfS7wsIsMpFuB2J3uEnrXfe67treHlAc/YgKnBuAxJpRA14u8PNhTfxGHnGW6CCVLQ7j2XcU1HzhWqecoPi3C/35wXaYFTR7hNhgTFBIOVEpIvTMXJd4XbIwy1JUN2lDSlPnB2ysXMAWUlksXJ58ekA7C7SyZYZQJu2YFiSzlhWsPGxG1YdgsI6SVJUsDWgf0+2iU/BbtCRw18+cPMbteUmSCwSWIZKgQaFmPBuEIBNQtIIUeN/jA2cAr2Z3iWcOCSKQqxezJkuWrdzP+UQ7VNSDx6mkFifnQXrysYZSBR83JILQ5lyUsJiCxDW0IhVjg0xQ5wXs2eEhtVXew4Ui2RXG0LF06NVsraOaoKSfeFOVRGpThQoJUGJIsKEeEfPcOoSpmZKcwZiLP48YfYXbSfdK0ngSzeIvGOWuiy2aQyUg+1Xgf5iubhibelIAweLK0l6gH3y59IK7w2bdPBR+EAKJAtdJfp8oJw85LnMfQxQCpqqB8dIpn4lALso8SC8CxkrGH45KXyBR/t+MWIxxeuXoQRAQlylNr5j5xZhpUvgzHifrBQGhtLxJI3Uh+II+EV7TwBmIN0qakCy5aRVKn8Ys/wBQIFFebQ12LTQil4VCDlnA67wdvHpByVISGExDCg3jYQTiV94GIDat/ELlbBS/tD1gVQbbMtgZy5g7tBpq5LgC7cPCJ47AhLjOFHiSGSB92hXhJR8qdekMEGXlAZWYk20+6RzVFPVwuXOqsokY1SRunKRwSC5HGBsWELYkAKLlRdnP7dIIny6ulsrsBV6AOTAc+WkLZQ3WqQ72pasNj7McF82z04VIFwc1gn5m8cNjA7xGVFyc2keYGTLJNDelSKaRZj8Ow3SWNSDX/BivN3Ro+Hqyibi0pBQgUIYKUkuHDFmEComZUioY/AH4xd3iC3u9TFGKSAxDHiH46t0hkl0d0D4idmNmh/2ewhcMo9HLfSM4rlDvYW1DL3aUr1ik1S0Ru3s3siWQ2ZQ9NYNwmEMpUyaqYMuUNqQ17lnjKo2sZit5wdGp/mCMdj1KlGWSfBhT4xnHNVsjtMqWvukkFNWzBNbOBrVzoIAxv/TMzllWFISkl8i7A6sXdozGDxCkgakcU/8AkaxtsDjZqQCslSmBT3agQ3MhmMB/LtHKpaYs7ObIm4PFTJcxad9NWLWszjgdeMdjtmgkNxrfjT4PGl2fhxiJ8xc8jOAklJuLZSRwt5Q3n7PQRYAi1fL0+MSlktllClR8s2zmlYUS0XmFj43/AMwjw3ZPEEJeUaGiqAesbrtHg8igWJAbQ/40HlF+J7VqKHSUpFylmPA0F4sp0tEZQQr2H2dRIlkzVJVMVoknKkcOBMI9r4BK1KylgbAPfi8U7U2oqaaAt92pTi0Dp2mqWQCoqDWanrDediFGzUAOlenUR5tbG92AEKccKHT7rHuK25JslJSTrdviYSmQtat63EVHgRQw6j5YL9igS1KqxMXycMsFw3jDWXhKhreogyXg9IEsr8BUSkLJ0j0hPvEDp/mGC9njLcOIAkSHmMochRvExmbrbKUWy9oTE7sssmmgJ84MlKXyD+9WLpew5l0sEnxMTRgyCyj/AMRHWn0EJweGpU5upgqUCzEW1geUpI99v7a+sX4fFqBABcdNIDG6CU4Q0Ca8mNIsFA2WK0Y1YLZOtTWLE4lWocQaZ1o5S3oAQPCPUYN/eHjEwl6gMOkTCiLs0crBaKThCPe8niYlK/NBDEkGvGxitSK/7ifKGoCowX4dJNMvTN9Lx0gsVJfNwazC4HGjwAqVLmIOXMCBVwPNxo8MNgy5Q9sCmpVxcGtq/OBJaNU/U/Elpa9rDtioTMWZajlJqHZs1me9tOUA9p9jZJooo7qXy/QQPteemXOaW4NCFAluRT04/SK1bSXMUVzFHMWq92ppZhDKLT5GZQXxLl+wMhbKAs2igxHj9YaKIUAUmrV184VYoALfjqKnnFmBw6VKOUkUd67rGr8oeS8lE/BZiNmOVE+A+kLZjhhlNq8usPp+KCW99NgpJ84XTcSlyQCQaEa2oR9I6MmCSQsQm7+DVj1EwhrUgnCoDg5TwD/GB8UhlEkMCTSLp26IyVKzQ7KxqEsVEClyTWrbr3PT0hsna0tVEywpZoAXqTYBKC584yOC2aqYoeDmjAC3DwEM5ONMg5ZMs1GUmpVMJu+qUuwZLOCxd4nKCvQibHScCPbmKlSRdmUpVDrLSSpP95TG4wGOliRKmSyZa2CSTKUtCmLsUgqVKUoMQolmLx85kzxlzTWcMaAMk3CUixUTlDlqZvylSTkbaMrfSohSTQhRqXZnoVXdSjc8A4ibj7hujbdocQuVkxRyqQohCkylpVvNQKULsQR5QmT2+SFKDKfz8LQvndtlT5Spcxl5gbgDxBDF/rGUVsyZmL5gnk7wkYR8j/EZrcHjlTSZ6wtcpKsqaKNSK+zzpWDZWFM1eYSu4SA7zjU8ko9p7woRtXu5AlZEhGgKlip13SHr4QAMdlQMhCCokFQDEOKOXO6aB+XCHjFeBHILxyk5y5Mt6jNLUlx4h2PSMttjMScqkKH6VAmv6SyvSL5m3JiCZRdIBIKVbyNR7Jt1FuEDTZUubb+moULl00FCW0Oqg4tQAubwhW2TbFuQlTGhdq/ONjgNjASwE0IYqd/hrGdw+CmqWlJQVHR7sWZlcOFxH1jDbNaWkqyhWUAv0hc0vBTGjLrwRSQxFYZytjm+W9oJxGzHcoqRrp/mDNnJWkMpy3CMxQVKwQQohQc9CYonbMUd9LjS1+IrGnMk1UWD+sRCXDgD+7TjAkvDChHhDmpUN1Hwi47Nlki3maeMNRh0p0gpOzwRSnSEhBQVIN2J/wDT0iya/qMVy5TEWd9IfHZrG541EB4jCZanwo0M2LLSANpqMtiA7xXhNoBQs7aNBszeAzJcah7XgrC7OSfYSATp845EsU01TAJ2OBLZFQPmUfZyga0r6w2XsQu2pszmkcnszNULiGK2hX+KX/8AY3KggYzVfmTDnF9nVJDhi3CAP9JP50jl9iHWhfyfNdiYtKVlLDeYWobuFPcF4ux+E7uUtJoFLBS+gu3hWFEw9PKG0rHZZKVLQmacxCQtyAzVbWKyW00LQtKFFqkgBhyufJyT4wVKxAysRm+R+cMJPaZJovCyFD9IKD51gOZhyqYe4SSlW8EGpToUk8jrzEc232NGVvorUxYv5R4UMfapRjZwbxdhd5QSA5JAAa5NAw5mLMTLAzJO6pJZlUIblC34KE5CkhKkKFT7w4tSA/wu8QxDX/iJd9bNcDQX4VsWg1cxRDgW9eR5wNoNpi+USCeKeUUzk5hU1u3P7pBKnJcUPvD6vFIWkqBPkbnSnhDJ07Fa0F7JxmVGUE8KDzL+Y6Q1w0kPmy3YDMWa3keehU8K8Bg3dt1L0GrczDZEkAENRKTTmS1T4v4R0mrJpFc5KSvdO6lylhyZ/Fg3IAaQpmyiEhy7k18T8X/7YNRqB0vFcwAtQFtBeOTA0KDjWtpSGKO00wITUFWrjTgYW7Rk5V2If4wLFuEZIk3Qw2jtZU1Tv5RKRinRMBq0sKD6KBlhTdU0PIQti2Qtgvmkj1EOopLQLCMWQpAUSSsHKSbqSQShX/EEF+A4wPLmkMRQixHqD6+sSl1SoG+VLeCk/J/OD9n7KJYtmUfd4dYEpKK2NGLb0bT/AKeyUrStRA3bU9nprlvSNacIJtzYsPC8Juymy+6w7WUqpB5Q8MtaC4sWLc+XNoxS2zR0eP3b7u7wi9+heoI6U8osTJJBJdX6YlKSRusPDSAkBgsuWpSasQ8V4nC0vqzcIaCWBuj7PCIlCXYh/hAbCkL5Ek5SmpA+cG4WYU7vt89Y8mIVUggtdqNFWFxglpYO5e9PWEseg+biwkMVF2BZhQEsPWkI9pT+8SQCaFupGkBbYxBVvGrUNdDcQkw+1CXc0f4tbygJm1egeTHyi/0G+GNFJUFca/fGC8DjSg5im4a9uvEmFMxTqISsnQm/I+jwZOkborU+z0YUbrAs8x+mWPi5Or/Ze5oMRj3lvLyhegfzHI3bwhdhO0DFDEkF84UXIJZiDwuG5xmxtKYgkEKTrlIs1C2o4WYxRtHakspKkIAUfbylif1MaOOA4PSDZ7n/AFo4YPl8y+xstpdpigbuUjUD7vAZ2kDVh5GAtnyM0pE50kBioKoVF3FNaV8IdDDzzaXT75QecV2eZlguMVH7ny+TsFM6XlllHfJFEoUFd6Dpeihw1fSBJ+yyZYRVMxAJCCKkuyhxzWp1HBw5GNZYKTlUOPHnxEa2ZOE1cqZOYLSHzBnV+83LGmZ8wpDyc4P7fz9h/T4PjtpGKw+FUpQYXLRuMfsmVhijKyphkSitKSWbIlZL/qKVClbnUCCTNljNLBChRSSzEqDmvN3rreAxNTulTlWQoDatugPwYmJ5MjyU/B6MP+MSjysj2L2KRNVjJm7LwyTNa2ZYJ7tAB51/tjJbRxJmTFrIYqUVU5m0bXbu10S8GJIpSYVEaqUAEjmAAPMxhEzqxXCpNub/AE/Bg9VgWFqKZ7KOZgos3EnzhghaiCHzAeYT8xAhAV1iK5BAoHv1qIu2mZOi7vGJLHKAw5c24RDDoClu44dfv5RVIxNcq2HM+cRExImOk2qC19bQ3EHId7MJTMy3Bp0jQIlMC9iDf09RGXwGJCpqTmAJUA1aAs7nrGzCAQ6qDSlfARKSDexZOwJKgAGJtQVodRA2J2dVxlJ4GniDaGCCFro4YgFhcHU+EeYuWxUAohuKQ7Eta8LdM5qxLNw6VpysFkaD4g+kZ3H4Ey1MbafzGzRgiUpLUAOje8fW0Je1GFO6pyXJvFsc90SlEzseg0aLBhVEOA8F4XZLh1nKNAzk8uUXc0hFBg+GDlX7fRx8gY2nYebLCqgFZc2sxjNqwmRB3coNjfw++MaXsVhymZnUDlCS5Nn0bnGeclJFYxcTXnFl+J+EXyVlZNair6+HCBlqrmZ6M5pfSKTMKVKb2m8g3zjNeylaHMvEEDQC3H/MTVjgmib6k6G9uMJ5O3AtIKUHMBV7Dxi7BqASStmJfq8c37HJe5arEqAcEir5o6ftVCQN4lR6sBxJgedtOu6KQIvEcKkxFy9i6xt9jCRtQtmzAjhpyiHeEqIqBdw/k4hUpKgXJfUJFAOVLmPJu0JygyUlA4pV8hAsdQp2izFTGU4mlXFKg/rxHSFJmJS6AwerkUSdRaoNPKKhNLlnXWqjqTeBsZtLMChSikGzC7WBbj8oaMWenkU4QU7/AEGP4zIrKBdmNNaUA438Ydy57rSn8ratalTpxjGSZhKkE6EqPUAN8PWNBste8y/fvyo9TDOOqPO9XlxayVtKvz/oP2srMlk7xsCXs4dtahw+kJ5mCCTmXQKo5DA/XyhuqpKbAULUpo0Ubc2n/SIKUhAHss7t8GEBQaM8PWfJx47f3ZHZe2VIQpAAylaTLfLazsRYM4pSK1pmkkifPIJcEMxB1G7aM1s9KZkxwvIX9ly/E+EapWzpJL9+fNvSOpRZtwQclfC0YkbCmZt9DWvq5aCCmWZizmUHV1Bajjh4+kLcBi5i1FSlE5RmJUTxYffKG2HwgKczpXRx7QB8wCY0TtOmZfSTlzuK6/ITIkqcAEKYhtHB4/fGCJuFaYgOaMfGpb5RTLJCSMipdqpKgKcoNmTiGdGYtcGtLf5jPJ0z1cvqlF7tCPa2AMwpAJKnJbRv4gNWzkykl2WsgghqIcX5mCtobYUAoJABNykMzc7lq3hXhp6iWFSeDuXjTDlxMGfLjcnKK2/f+dgyUKGhMGYWckkZiRFktQVah8KxIy3vQwZTvtGFaLlYdCmdjzaKpmyxXL99YgklNG++UXJxEJbXQ2mCYTCFMxJU4AULdY20yZmAYuHADa9YzCFh4Jw0yYpaJaSwJYNep4w6nfZNqujTyCMqE5RmUqpLUJJ4cEgD+6LhLBKiWZSsqVF+Ci9rtSKpMpSpoyEZUpIFhUkgn1b7MWTJKkAA3JFqhrFvNvGFcdjKQIV5pa2DAGj6hIu3WsKdrzsktBYnMN4EA9DDjF4nu1mlCkghVGGV/wCIzGO2kVqIag9ljQfxDqIjYJhkzFLfKEotvAU8IfIlIRUnOW0FukD7MwaSAZiqmmUVht+DQB7L/KFkNFiZGEMxTMQkVY8XjRypyUAJKhRqNfyhVtHayUbqPFhy4wPhsUkgqUQw+3GpgVYWaKbMWT/THnaLZOYFyCTb+YzcjbzOA4QDQ3J/iDk7dUQ5YC1Hr1jnGgWNMRPSEgAgC5PHgOcCK2gVUT/yItyEBnEla9AKc/KDPxCQagMxPUhrtEJaLYvm6CVSzkpb8zVLcB84kJqEsMpPNR+kVrWVi5SkcKfesCYGYnMVZiAHckuYCgmrKZHOEuIchRmPkQBzq/8AEXrw1GUTzCfhHv41F0Al+REWjFEbykU4fxHKKFWSSd2V/gkBO8yUdbnnGe7Q4BA3kO/5bpA41qIdYnayFaNza0IF4hK1Evm8LeGsGqGWST1YBhypOVTEp83+6Q1xEyruoVDAOH5dIVHFZQWL8j8micvEhYBIKTpvDQ1uYojBmezQ4zHHuipLFQYEDjp9IFwQmgZprEmuUijcD4PA+ycSBMDHMWIKRqCHtxoTHbWxE9Uzu5aCkfmPstcF+kcSxylGVx7CfwshCzOlJGhysGQpgFAci7tApQ9cy61okfWDE4lEpISkJXSpWKZv26146wrXtpTnf9PoIjcn4PovTZMSTU6/u0ZrAn/287rL/wDKGU7/AHJQ03KeMdHRtyfU/wCeDF6T/wA5fmP+R/MUcg6iG+PlgSVkAA5DYco6OjBPtGn1fZjZEoG4BtcRqcRhUIwzoSlJINUgA24iOjovLoTCkfN0liCLvBEyaaVNzrHR0a5dnmvyeKUWEMNlh0qeseR0QyfSUh2VTzvn9sNuzZ/qn9qvhHR0BdoWY5wCt9X7h8IaqtK/bK9UufWseR0VZNCzFqJViHr7d4ykmwjyOhvAB1hBUdYNnK3FeEdHRKQyEW0R9+EDyE26x0dDhGCZY78hhbhyjpFo6OhH2dLpDnZyRktp84mlIy+CvhHR0Z5+SuD6kGSx/wCyV+8fCF2HSMyQ1K/KOjoMPpHzdodvCnGzCXcm/GOjoVdg8AGP93mflCbayiEli3SOjoqiT7EmHVvQ2lfSOjorm7IS+kebMFH1FjqNKGGUqYThQ5J35gvo9ukdHRDwTh9S/KM7tBZ7sVPsxCWmg6COjo7J9Bf+uX5P/9k="/>
          <p:cNvSpPr>
            <a:spLocks noChangeAspect="1" noChangeArrowheads="1"/>
          </p:cNvSpPr>
          <p:nvPr/>
        </p:nvSpPr>
        <p:spPr bwMode="auto">
          <a:xfrm>
            <a:off x="76200" y="-696913"/>
            <a:ext cx="2276475" cy="14382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43724" name="Picture 12" descr="http://t3.gstatic.com/images?q=tbn:ANd9GcRlirM7RMyrTIRODvSao8SyPZlYb8t-XKKYg6DZQLx_O2-zfucK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33600" y="3962400"/>
            <a:ext cx="1676400" cy="2066453"/>
          </a:xfrm>
          <a:prstGeom prst="rect">
            <a:avLst/>
          </a:prstGeom>
          <a:noFill/>
        </p:spPr>
      </p:pic>
      <p:pic>
        <p:nvPicPr>
          <p:cNvPr id="243726" name="Picture 14" descr="http://t0.gstatic.com/images?q=tbn:ANd9GcT1_8XJdIGdI14cxCImVkeMpvOFGY59IfRAupnKcOhIIWyJqsyz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00600" y="1828800"/>
            <a:ext cx="3686111" cy="1752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19200" y="304800"/>
            <a:ext cx="76200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7300" b="1" dirty="0" smtClean="0">
                <a:solidFill>
                  <a:schemeClr val="accent3"/>
                </a:solidFill>
                <a:effectLst/>
                <a:latin typeface="Comic Sans MS" pitchFamily="66" charset="0"/>
                <a:hlinkClick r:id="rId2" action="ppaction://hlinksldjump"/>
              </a:rPr>
              <a:t>ravine</a:t>
            </a:r>
            <a:endParaRPr lang="en-US" sz="4800" b="1" dirty="0" smtClean="0">
              <a:solidFill>
                <a:schemeClr val="accent3"/>
              </a:solidFill>
              <a:effectLst/>
              <a:latin typeface="Comic Sans MS" pitchFamily="66" charset="0"/>
            </a:endParaRPr>
          </a:p>
        </p:txBody>
      </p:sp>
      <p:sp>
        <p:nvSpPr>
          <p:cNvPr id="1034" name="AutoShape 10" descr="data:image/jpg;base64,/9j/4AAQSkZJRgABAQAAAQABAAD/2wCEAAkGBhQSERUUExQWFRUWGB0aFxgYFxcXGxgaGBsXHhgXGhcZHCYgGhkjGRgYHy8hIycpLC4sFx4xNTAqNSgrLCoBCQoKDgwNDwwMDSkYFBgpKSkpKSkpKSkpKSkpKSkpKSkpKSkpKSkpKSkpKSkpKSkpKSkpKSkpKSkpKSkpKSkpKf/AABEIAL0BCwMBIgACEQEDEQH/xAAcAAACAwEBAQEAAAAAAAAAAAADBAACBQEGBwj/xAA/EAABAgQEAwYFAwQBAgYDAAABAhEAAyExBBJBUQVhcSKBkaGx8AYTMsHRQlLxFCNi4XIHMxVDY4KS0haisv/EABYBAQEBAAAAAAAAAAAAAAAAAAABAv/EABYRAQEBAAAAAAAAAAAAAAAAAAABQf/aAAwDAQACEQMRAD8A+IoMUMWEVMRqpEiRIqJHI7EgjkSJEgJEiRICRIkSAkPcM4QucaBk6qNh03PKH+E/DalsuYCE6JsVdf2jz9Y9TIkskJAASNAGAiKWwGARIDJFdSbnv+whlKi/PlcRzOkM9uVbakxMoIIFAWAYNU1J8N3uIiuTAQU1Ae/7m0bnSComk0ZgLCKGWS1mSA243D9GtvEALndR05/zAUXNuwuX6Wtyhcz0I7Rq103J6bwdRObKkFz5tfpp4jeHpcgICVZRmqWFQ5vp58oDORhSq9mDJezvmP8A+zP13hqfh/lS28AIpKQQsqckvpQQTHTDkqb3I/MBizVE3rA8p9h4b/pqsz7tTw7408D8LzFgFXYTuanuA+7QVhCWLqJYXOYp9GisqYmZ2QxymubtFwzMAWuddjSN/inBJbJSkqUcwzOyRTkHN23tHmhh1nECWkgS1F1FIIDfqqGej2O1YqNbAcMKprFPaW5tRSUt2G5qKX5BrOTPiB0rEskpWr67UFyCd6AnYNvG7OlCWxT2DlYX7KRYBtTR48xxtJrkllUxqEAnLWpJs9++IMninE0t8tDkJ1dwVaqI1aw68hDGH4qsyVqUouhIA7RrmoNbQhg+ArmZTbMT3Aanr9o0lcLIPyw2ShUbOUhmflU9YpCWHw5CSVuUAlqh1KNKc3p0g6EEXNToNABa/wBPPWsMzeFFRBKuyn6Upr0LweTgQi7khq8h0iKmFQJSblz/AAPQQKb2i59TByijV8eYe+lCKwFPzD9NB7fTeA8skRwxZMcUYpirRyOxIrKRIkSA5EjsSCORIkO8M4SuepkhgLqNh+TygFpEhS1BKQSTYCPWcH+HRLZS2WvQXCfyef8AMN4LAS8OkhN2qrU8uQ5esaHyda2tz35RFUFTv5f7jqwSG0I8/vBMocVLRbITQPyiKAoNbvNoCEkKOVsx0LkDlS+8MlrHwpo7G9YkmUA+1Sd+QgBzFs7Buj+nfHJa6sHzG3J71P8AiXf/AFB2NcoBI693n6QaRLyHMvb3WAV+Rk+lyTcsBaw9epJJh2TIXMZIq5q1fSAzyVnspJKrBxR/vFyXUmUyiW7QSKNW50DvAMT8OJXZKkvsK+kITpWdTIOYeFTs+kbXDOGy8j0UFaBX1bFwLOd7dRBcUtCFZQHygUAoCbAVuYDBxHDygoSzkntAbaJDc/J43cViVZctk2e3cIHImLqsAEkHKCK8yRSghCdxxSkL+YhiGCajtE/pTRhXX8QGF8SInqUJaCEoYErzpGbMeVSLBudqiHPhngWVLzKrBo5DJSkuKCxNCekOS5aEhK1MVs9zRhUuf0h2FBQk3Lw1whWZS1MwTcki5APde0Ud4iXLkkUe3nWMOepWVWUDNS+rOW6tTk/WNpRzKG1wKuRv/wAdv9QjiEBiXBbpyp4ekQI4RkMsOcxLhi+zdKeDd9pJKgTUOSxI00blz747LQRNqT8s1UaKsTYAt1tpBnSAUhmSbAAM/wBKacm8ekAGcAfLLcNbNZr7wssDKXJCv00sdSehhlYoTfTo1/SFZqS55Nvc7jSvpAAUc1yadKtrzH3MDEwChS5hsJ9+9LQvMlsWKSedIK8qlMVVBCvaKKMAMxIkWiorEiRIqJHIuhBJYBybAR67gfwylH9ycxUKhJqE9dzyt9gzODfDJmMuY6UaCxV02HPw3j1iJCUpCUjKkWAcAd+sXVNchqxxSSGq59+A/EQVCS4LkDQW89O6JmJ9Hs8QORWrcucHTKAsCTv4VaIqCQ1SK2GsSYe6CZO8wNS8trk0+/oTAcRL17oJKkmwYG1r/wAnyETDqdRIZtTVqU72Hh4sHjHH0YcEqSVZnCE2pqX5Uq11NoWBr+nHZzByDzNd2tQWi3yHBL6tUgMetgw35Q5hMfKShIypM/IlU2mZMsqAOQlT9rZI72o+fPQuavOpbpZgiyXpmOVqAabmAeRJloYzF5idE2Aff8CNadIlsUUAVcsHPU98YOJRmSgkFs2p0Ta13OnSNReNGUANQOo7fmusAni8PkBTLWFEWoWBPLQCMvD8OWjMpS6MCFG5UHKlqHOnQBto1cFhjnMxQKEVyoP1K/8AUWNOSb7taK4uaiasSiCoLBz1CWlpuHrUlk952gMrgvxD81eUqWyuwhZFwhytbPRL67qAajBnFSJZPa7WWzl6dDvy2AjvyB8x8gSkkAAAAAJ/7ctLD6Uhz4kxi/FiVKShILl6GrlykECu+X7awDhlCbMGRbANmLWDuzaqNB4mtRD+MxgAypH1FiwuS+utifGA8EwKZUrkA5L/AFEs672/mCYxILZkj6XFwQ/pb1gFZuPUnm/UkD10iyUHXW4IBfuPTx6wjIR8yYpavoS6Ugiii9VdBQc2MaKk0c390EAAKa1Mp217719IFnOZ3O7vq715uXeDzEMW9+MLqQSWTclkgXL2odeUAOfN1JNi4LX5F9vEnlUEyhNS1xa1QRStwfLk7OIwKkrLgMgdsvrohLXLlz1boEOpKHGVQcqAU4J0fp4PADEtiacmdqFnYv3xRcusHVLArWg8Re3rGeZazUANo8FeYCIqowRaoEqArHXiNHIqJDGCwK5qsqA58gNydBDvBfh9c8/tQLqPoNzHsJGBEpGSSAkPe5J1J39hhAZWGwkrCahU1qlnZ/27ep5CkcxpUpaUoJYgUcu+r60Gsa0zhCc2cu+5LuTc9Yph8AlKysm3cANgPvEBcHhylATmJL1LM/LpDYkE6f7iSiCE3rUUsHprGijh5TLK6BP6XYFR1bk91N42gEUSOvfTv97wQJFGBfUuWpo3StYqkEJCXzF3sBU8hoGoOWsdKgkE7PTc0alyf9QBpUsXcPWmogKsqg9rsSN9hra8SUksQH7RDv5CO4iU1cqj2aUaoIpd6vdqNAZPHeLTJMsCWkqtUghKQSQlIS9TmBoA1njGn4AAPPUTOJHaJ7MsUIASGDu7C1XtHo8bJJyqJqhRUEsCHIYX2BLfxGXxREsLSUpmTFJIVkJGVJLVIAbMS1STZ7QGn8L4SQZKpaVKmq+YDMYEHMQQ2ZQDi9RtuY9ZI4FKSAVO4HZBJJA6R5n4XmS5CmVLZUxgkVv0awB8yavTQmcZ/qcRMkocypTfOUH7X/pJOjlwTdnAu4DWlYVJSC/9sfTqTuenOLSsMkOpikfpDPzzl69BDU/CLyomlDh0hKQUihLEvYISnUDcC8AxWMBmZH+osBWwBJty9RqRAZypRzKJJr9INhaprU1jPOESJhIdgA5/cXonnVyerbxpYvCiWFGoSp2Fi+zc6wvLmESwk1NzQ9lzQbUFHgAYic5aoGxJYGn4jz8zB/1OKbNSW303f9r2cXP/ALReL/FvGRJR8tDmYsUI0FRm63b2+ngJCJMpCUhiUV3ALOTzJPjFDMyQnKU/pAPh+3epHSM3HYmzi9CAaHk9zWkGnyMzgE6Ch+nmN2Y94iiZYOVdDTssX6V1iAKJIQEoFG2rzPrDYRvt/AbxgUkOSohmOmtKfaGHdIJ29/h4BVSdKgkULA9/c/jCy5WYdpqFx9u9jDmYE5ailtAzgkUGv25mKEe7QAXLMNPB/dIAqXtybwrrZ/SGEjw1gcySc6spOXKltaFyaalxU9wZqgGYnss3Vtx78oX/AKdWhAHVOvUQ3OlkPUjYFIDBmFdyaxX+lG0B4YoipAgsykVkySpQSkEk0AGsFDaPQ8D+FCtlzgQnRNirrsPMxq8D+GUymXMGZeguE/lXsbxrpK5imlgZUntrNUhrpDXV6QRxeVCKZUpFNAByG0FRKykFWmghGRgVTZomHsoR9CTsP1EG2+/S8aU0P09uYAKlOXNvSOYZPzHIHYBYE2UbONwIucHnDCqX7XNtPsY0paWDbaAeDNpAAnSVMKsdd/5is2bSpcgUc1IsAPbQTK+kVUkK3vSx9vACKWDtW997NzjiZZJB1++7G38weZtW13pVtte77RfKQ4NXp0GtPdIAUkM5JpbZ7U6xdlE+2pt4xxMsZnSGDM/IenODyTy91gFPlghmfd/d/wARm43BzlJGRWVLFzqcxvswS5DNVtI1cVLShCiWAYk6dXOlB4Qvwzicr58yROCAgAJGYqJUqYm2UWASSCD9oAWFxBm4uQVKAMlAIFQVLmkiUFGtflnPpRtTTb4X8NmQj5YbISpSy/1qUXDjow6czFpeAlHGKYnNLAUoMyVKKQlKnNWAAA2Y3MbScyaFy+7ecAvjMaTlQFMWDjkkUSNmFWEZc3COtS8xchwBR0AhWWooSrKO49ziXKiwfUkaAXPINcmw2gE6dRwTUAjMkpUASzqFvQ0ZncAFcSpLZTZTJFKjLVqV7/R4GuYkOTXc9L07oIuS1qgVajgAVNL1be8CnSgDZrEEcjs28BlL4TLm4gzClihgHYOoCtdQmierx1cxeZJIYj6tb6E2LQ5h8VmWybO2bc1dv8Rvq5gi2LgVaAphlBIUGSygx7NW/a+x1hZJdRJoEhtGPcNIZRJ033MCTJc6C7u0BxScwcM7MkUDj36R2ZLJQpYFE0AcdosGA8X2F4sgOGIY1pfoI4lBqB+T7MACWpTZVZSRfKSxLPR6s5bueLZHrpBUyLkVIiFNQDXf0SPGvTrALLToGqWLlhXXoKv06RTF8NzTEpScyEVcP/cUGPaayQTbUnxJPUGoK0pYs5eh74Xxzo7SS5AsaB7ud2rTrtQO4RPzUhTFJP6TcMb8nFe+GDLR7AjMwHE0r7QC0Ek9m+ZR0/4gac30jQl4dYACioq1OYCp5UptAeEwXDlz15UDqdANyY9nwvgyZA7IzL/Us+nIcr/ZzDSpcpOSUA2p56km/to5PmnTsje57hACVjUrJQScqRUgCt6D9xOgFzyBg0mccuQMlOiE1CRoH/Uo6neMRGHyzQAHmKvmqUA7qr2iK9/j6CXKYAMwgL/PCRl71G5bk1yfekVJVMYNlfSlE/k2bn1imR1ZlOR+kC5O7dPAd8OlKUP+5VVKL+ewCaQEwNEkM2gGo3P8QYByw/FPesShSMtzaj03L6n3zKHfamkAJRYc202/MSTJBoaaV9QPdYL8tqsTVrxzEDYWbqOT+7QA56AGSKgXJNvZgRQSCx84MWHhHEVPvy96wHUS7BvfusGUgC3v3+IIgFnahIFB/vS5gjUc6+xAKy5qSpizDtEEPQWF9SPKPCcVwisMuVOAKEElRLqzlRKjlrU9mj1+tRMfRZiAlKyxZIBBIYLJP0+A7hGZ8U8JVOloSZQBJdK1EtLLVOVgSpjRO9SzQBeAYBef5kxTzJxC1KNrUQOSRQcgd49DxIgJZLHQKe/42jH+HR8sqllWb5aQhO9ACtRfdRvyEaczBlTlDNZnHQ/eAzZM8hPZJZV2LuAS1jUG/hFVrdhUl7ZSqm76VPkehcRw5Ts1g51DXfk0LyMOpaAvKpOYUCgQwrVnpTvqKC0AvNRV613Pvl7uvMSSNqHu2MNplGgJLUu6i2xfWOY2QmWl1G77W0F7wGOvD5GCXf6UhvCHU4fKljVRHaNb7hukaQwksIC7qI7NmFPO7RnYvEMQACpSiyQASVE2AD1N+lTABVS/vl6wvxHFow6TMmOByDknQB497gPhZMiV8/ElIKU5lP8AQgAOX3IGvhHy3iIXxbE/MLy8Igsh6KWBqB+472ApU3qPQ8MxUqdJTNQ+VT3YGlDSusdygmjN9osClACEJyoSAABTKPvXxPfAkjLmS4YNVwXLctqF9atziqfNYkM2139v6whiphAAftGiXD1F1Fhs58LRpzpbySUrTnZkJU+tlK1Aq8A+V9OYpKqO1BTYPQPX83gFlJyHNdnD9liGDWHLx5Rnz5rq7VE6kizP2gQb2vT7ac2TQCuagIJoBqzageZAjC4jxD5SiqYn+2DQEB11cgf4jsg00rsQcmcIQ6FMR8v6QnZi9G3at4TnYnGLUVS8PNKDbMVP6++ceu+F5iMQ89SUqUqocvlAtej843ZmOIN0xR43IGYUOvIfk7xRSmUCVMmgSK3NHO5/3B50zsk0oCbgOfSE8DhFBp84soVSDQIDUPLvrSIHpfC0SM62zKJuf1EmiUvYQcyyzqLKZ2Z25DeEeHqXM7a3OUn5Y8szfuNuXiY0lpJLmwIYE3qHIgOypYBz5Wp2dWH837uUXxQDjQ6ltNn8/wCI4sGvpUU0q233iqJZJ3Au+rM/v8QBpVvx41rsB4mGCgAO/P8A1EFxfrHJxDsaNcG9DUdTAWSwA8u/n4wOa1GNa0On51ga5tYq5Jfpbu990Bz5dbvTZmOtdrQeRJqkeaTcncHp9t4ohD2I98+vrBkVLeF+mnP7QF5SXTc3tTlqz0+/RpiiUoUQO0bA7nnyDHuhqXhjUirM9n5+be2hXGYkBJUSWYlxsA7uOT+2gFcYVJRLCc6cozF3UVVOWptV1HWgHKNXDzQoVBzJDuouLa+b84BhZ2YZjVwLitWufAexHJOjEkEkli1LgPbXwEAjjuHq/wC5KP8AcYBKiaEVPa/xGu7N0twTic6WlKMmYuS6l3BL5yK1JJLNqLPTQ4liAiWewVqmdlKQR2ixNTdKAWJU1KbgRfB8P+XLASxmfUoUAWzdkOSQkU8AHckwB8RxBTnKhxqCwKleZMDm4wtYZjoDUbmprcRzEp7QACeyoHtMzj/I7Vt+ItLIUxWA9WtudrBiD39YAcjCUzKqdBU9O/XxhTHYYKCksWJYl2ZmKgKOH3emlY0ps0MlMtYCyahjQA1y0Yq02D660xr1OneekBh47Fy5Et1MlCEhtmFAB9u6LfAXxNhUBWIxRUZyir5aQlwlA2/yPM8t4R47gjPGXKVB0sARXep2FfHk/JPCwoAZAALUtp4nf2A9L8TfEQxqQgpKZNzLUR/cN052ukXy2e7sGygK0IyswAGpGnLRoouR6D+W5kGJMlEwAlk30YFmIIJd7moZvOJhzmcVpTepoPue4bOJLxiM+Vw4sHHieUPiQhLZDmo6iGqfsBWAW/pnDNq709u0ERgwKukVYOQer17oXxU45sySaPd+8eNO6BKxSe0MrFRGZb1NqP3AdGApAYvxJxn+nS4STMUTlvlSDcqahJqw28/A4vGLmqzTFFZs5L02Gw5R9V4nhpc5OVbFJ+nsu5tQjaur05R4XifBZYJEsKBzcyMod2e4peKjQ+BuIrSRLByoqtSuVgPEHwjfX/1DWCQiUlSQSASpnajtlLRg/D/DlISXpmNBqzaxJvCVAlsvg/2iK9TMw7tnpV0jQ5eQuHY+EFmYMTGSomugIdhUl9L9YhExJM1bBCbWL8xskQXhk4iV81b5pg7KajsuSNbVgJPIlFKAns5X2ZmAG+pfo0SUdSXO/SsAmH9Sr9fAe+cM4RDoIKQ5vrQWSBoGbrAWWCS/5vsfKLSkANtz1jhSSrl7Hh+BDRoNO9vfdALzVwNKXMMS5SWJJ0cEHd6l+VfdbIw7UqWe9f56wAclCb106tBhJFGfYl9Ne8/eOpDXsL6wZC0ZAEOVzPqLFJQC/ZSTXO1CoWqAaPAJqnJI7KhlD5spp2fqryLbtUQbCTvmMpSMqv00Yhh2TZgyS4B1VuRC/EuH5pfy0hh2RlTRkAvlApQkf/1zguGlGwJLmp63A6/c6wDKZpTUEClRemtfOAYxJUw3+qrNybqIalK2v1p0gU+ZkSVH6RUkcqv0AB84CswBi1imoIJpagGpt5QHFcXl4aT8yYKD9IIzKVolPN9epqBHlp3x00lZUkhS1PLQWcoFEu30p1erl23GL8KYWZjMYlS1OEHOXsDRgBYWH/xHKA9rwX4kCZaVT5SzMm5j2qJQj9KQGf8ALdANUfF2FWyZcxIOu4e46xuJ4fnAzAEClUiPCcf+HkYUzJqEhIDqJ5tTzanOKj1ePVLlpJLEFFvG/jX/AHGXhsSr5oM5QqGyvlLAXOzmPDcO4vjcYtIUWQkvROUEgEpB3Ysf9tG7gfh2atSpi1EhTBJUasGDj3cxFeqw+Ol5j/cRms4bwHfp0hDifxPKBYqJIFGDuw8HgWE+FJSHYqUeVa9NIMn4aSGUUJBb/wAxYHkTa2mkB5nifxTMyBMuSfmKB7TjepYVb6dYWwmNxqpaiEAKAdICXdmehJuzN13j2f8A4MgnN8ySlg1K20FILK4M9UzZZA0zAdbiA+b/ANfxFScp+YFJcuQASKAJZqlwfGFsRxDiAUpzMDM7ANWgbQkvYVfpH0DieGASSiZJSsGmeYhLEipd79LPTaMnA/Cs9S5ap06WRm7KEqYqP7jQUAsnQd71CPw/8EukTJ6jmJdr9zvaIr4PXKmqmSpkxqmlDV6c7+se+xHCylnUgD/kI4qUcvZMsUp2018OcRXheMyZyJJKVqdKS/U277t1EYGA4Jigo5gSB2mJusJ7I6gkP0j3XEglCkibPlgKNE5i5VuwBsGA28IZw0qSErKFrc/rCeym30hWrb+G4ecw/CZxr8oJXRlZ307RYJb0Z4tI4bOQCJqkZcrMmW9Bv4R608SkoACcyi2peg9axjcS4qlQdSA1BUmhVpSAxcevICXUa0NU0NyzPA5WLkqAUqeEk3SxLcnzaQ188qUkiSkg5q5lHKAPqYFg9WPfSGpOGSEgBMtAaibN3eda1rWAexqTNor6Sa1uL5eQcDui8wklz3CzActBESjvMUWkqOUf+4jbYczAVwx+YrNdILA6KILE9AaQ/lIc+Te/ffHUywnsptpSw0Hl6xRaSGBqeump9YC8sijty292p0gilEKKCDQXsytHcVYX5kDcASA4c71frS40LDvhWb8QSEfUS3ZDpS6XVUdqgsxvZu8NQG1SadXHP36wQpDCrx5//wDLcNnKVTCMr1KSz9QK8o7M+NsMLKUW2QrlvAbajUJ19++6LMEgkkWp0/jWMXh3xXJmlQQFqUEk5cugy02etO+GvnTVknIQWonUuX06DygC8UxOXshYSpu/Ly3O3MxJc8khMtKgLOS9vV4mE4PlCSo9phc5je3rUxqYTD1H1dTSnIC0Biz+AzFzZcwTlMgq7IBqSGo2gazVaHZXDPlFKCpuSye0AGZTAsDQbnTWNP8ArAg5Ug12FhuSDZw1bue7H49xsSkE6gjK9TMWPpASm5dgB/i9rB5n4y4PJMwBc1RxC7SpSQU5i3aIUXSgJo5YlgwADD6F8GfB+Hw8oZUFKi2ZSi6lHyAHJhHn/gX4CWlasVjBmnLqEmuR9Sf3aNoKdPcT8QEBtYqH5/y0D6g7a0jyXGcbIlqAmTUhRsEuo1LAaByaAa12MVxk8qOYpJ0ABNdn7i/sRhzsGmbNQUBiguVH91irrlGUH9IoKl4DbweDQuuWgd33NxQh2trtB08ZS60lKOzZkpAH7bCsCXPCZVWQlIclwAP9fmM8rSXJD1ALP4P7YCIo07GKU5VUBqPUk6AOxAp4QpP3peLzwlbJIIL6K/SNOQOvKm7imYhRO7ae+cANMthoDf1iqnFKhX2P5ghILmr6A8vtAMRLUEhdM36X1r6e9oBKfwwTVgrqhJcgi7FkO1Lkk82hqRwlZm/MN0hhyBJch9SAB3GK8Ixi5p+ZmaUmiWvMINS/7Qzc2pvGliZ+Ykmmwq3iNeXSAxuK4tRDJSSXarpcn9ROwALdeYZ/Cro4mJDfWwqwDJljTqdLDkli0AlAcukuK0fc0jkkpSMoSzNWukBm4rhqp2KExVEIACRzLknujWxONAGWgAFT5k+tYAqY7JsNxpq3PbxgOIw4WGUKAuzkWNKv084AiksM1wz87ev3MZWNxSgAzqqDcU5nRmBeHJgISzqLVBuTQsm1K18OcKLk5lMQ9ASza1s2hIPM8ngK8LWsBRN1VF3AuA2lSPGNxEtwC4ruYzFyWSzE62qa015179BBk4ZRHamAK1AZhsBTQUgN1akoQ5BDi9Gfavv7jwk8FJy5lHWh72JYecdwstJUFKzMBTMwYbszA02eGzMY0poH6129iAQxctaiGIQE1JIzkbAAFvYhVH9SosmZKUeSFCjsNe+tKRuoxahmDmlCCHHgfd45Ldn37u9vHxgA4TAqJAmTaasHAe1GbnrGingslQCfmJIuCpKtLN2WeEFqegdzfVgNYMgMN3cV0d3qOR8tzABmfB0hKs+WSVEu+b36RVfwfKZjKkZbkpILddXtDS5hYu1B6a8hSKSJinA7QDvQ0YAUNbQA8DwlKCAlK6ksGSlhck8ta+N410IQSQ+VIDml3sBoag+HRxFaqi4YZn06nZ69wiIMxmyh3q9wlyB6b77QAV/QbXyi9HGoG1STZgIWnqZwJpCsv6RoPqOUVIdrVNIOmUUq7eUhzUCyaNd6003fQQhxLiSZaSRLTMWoiXKl5spUtbZQzvlSkhRbdNngOzuPIwkomasqBsBVcxWiUj72DU5s/B/ByT/U4kZp6iSkO4lJLdkD92UB1XttD3w1/wBPwhsRiP7mIVVS1VCD+2WiyQKAN/qNfjGKlYWSqbMVlADk2a1KXUbNrFQ5PngUDAmzln6PA/8Aw4AZ1l62Br18mj4JNnzeKY9KU5+0oZQ9UIFSp3uEgl4+44rGZRdgN/vzgMzG8QCF5dAHJIAuWSGGpNO6KyTmUAW0sBpfw+8LT0ZlgqqTYM4c2Js5Gg0aCz5IlEZPqUGal/1K9+cQHxuIYFIAPIgEE6E8gaxi4dASpZ/STR6Hmo6EqLl+YGlTcQmqQEmszOcoy0c8joAHvsS8BSs6E0oX13I9PHpBRUHVnOg337o5Ml103PLkIkkueQ9doIJGZTVfl3/g90BnTUjsvZ/J/dImGxMvEFVSUBRQMrgq0YHQDUjV45OmiYGQSUl6tdILEh9DvqKiC8MxEuRLPZZajllMl2FWOV3Z3UeT8zAVdCVKkyiAqWgEJr2QXCRmalvAC8dGbKEguzh6PpfV6gwCUkyJJdyqYrMtRDqWs0DAa2ASKCHMRNFAb/rIIZI07z+YAS1pRlDpUpSmSKUDElRJPJ4EpKTYvqP+LX8YriUgkGlWPNtQ8A+aQpCQXUTUnZ+VP4gK/JAoQXe5pTcnvPjAH57tzGg/5Mw6nvjSxo5N7+8Iu1Wemj6VcN3+kABVgSKgOWOpuBZ20oPwHiAKUdhQzGoLs5Atswdy9Cw0eGZigKtR6nxc+VekZmBecr5qgMoI+WglqJ/8xQOmoHTeAfwuEUEBRYAsP+RDVbQFvOOKxc39ISUsGNBps0MYgr+WgqCUrVYKLpRrmURsNBe0JzeKTwSJYQpIsSQl9yzUq8B6VAsPL3rT0EXTLfn4UtesDkDU8/bwyqY4ppR/Cp3/ANQHABT157R3M5I27u7rasW+ruvTy8IrNS6rUuWGmrtqzeMB1Etq1rWvJ/JiPCJM5XLUq1Hb1r0iTFg0tX7/AOzEItoK/km2g9eYgCf0pmEJQkqJoALk08o1MBwhSUupkqFVdp6v9NCzhh3vWPE8LxcyZipqQs/MP9pAQojKKukE2oHWuhYkAiPo8zgpSiWM4SlDOXAzNo128IIh4cyQQAnk2ndr+IVmyWrrYCo6a0p6QebiAAMyge+ndGXxzH/LQSbnubeunWKM7G48jsZcyzQJDurORkSwoVEBVB0oHI3vhD/p2iVMOJxHaxCqsSFCUDcA2zVqRq8O/BXw4QlOKnp/vKHYBH/bSdh+8i5uAW3f1qmD0qfekBl4vFJQhRJASlySaAAVJfQMLx+d/j74xVxCeESn+QhTS0sXmKNM5TdzYDQHcmPU/wDU/wCNlYqccBgwZgzZZpRX5iheWlroBFTqRsC7vwT8Apwn96cy57UAqmV0Oq91aabkD/A3wsMDKzzAPnzAAr/BOksHrVR3A0EPYyaVFSQQWbLe5/V+O87Q1isSxrrSuop5RmoQCtRrcgcz7YRFGEshVbtQeqvWATiFKcGoBcvpq0VmYtwW3I6ttyfaKFYSXo7a2BO/SAmalSQEA3JoNTyFICtTgM4o9qhxQsdai8WUu4e7O5uat1qLcouiYlVauW00IBBSdXB9sYC2Zkg6gvdwSRy6+UPJxOVADnOodoOwbV9zGWiQoJUu4dtmFWFOWutd4LJWSMwY0HOmjdYCYuQspBlhKlkhKQosHF1LOiBc+AqRCOMK505OQNkUrMwqUvQ8klh1pYCrM6cB+k5msT3s450g+JxCE4Qy5C8k1Z/uTMppU5sp1V+kaB94BGRx4TZq5VSJSXWtxlC7ZAP3M/gYoAFFh9NSTvA5XDUSZYlSg2tS5JNypWqjFkOlNgBb0evu8B2asMogl7DnFBIExaCzFKS1dVXXb6mcPoH3jmOl9hrPto/vzi/CZ6RnK3zUb9oFXLa0BA8YAk+cbKqwar16a7eMJTywJsWLG9RWrtqAX2EMS5oWtZJtcaJzM1W2Ywni8RVQ0PIaN5OH8IBPGSwoFgxWAnsiwajg/pueprCeGnJQv5hOZBAAJdyaiw/TQs25MaWZlMS3ZUQdNmp18DC6A6agU2t4bQBpuNlqS9Uk6ByzVLn1MWw2FlzEhYUllV28iIzzNZK0sCldDu2iX/bvHMzUymlKAMws1bNAe1WkhTUIZ767CulX69YHIm/MJSE0DPv17zTxik9TADct5E/aNHCYcJc3IFPEj7wF1JygBwDo+9fZMKzA4YUfy5dwMXKnzHYsIivW/fAWkhIqe/w28IzOOcWlyEiYQ6rBO5Z25Crk8xyh5YsNCxbmWBI6sac48vx6X8yfLBNAHa4JcCtYB/4S4WShWIW4Ws5qBmSCVM2xPaI5C8N8RmrlTc6llSG+kkuVNRDbXPsOyl0EgGiaen3jMxSs+ITm0UlP/wAyHI7jAa3D0LWpM03Ng4DA7vrq7+UW+H5I4hxT5anVIwvbW4otYI+Wk/4vVtcu16ST2SSSe0Qx/aDQU6+UIcE4zMwmKWqUwzEZg1CVFVSBq4gPu6RSPA/9S+J4lSP6TCUmTR/dmVCZMs37Q/WqwAcs5YODC6fjPErS5UA5ZkgBqs73gErHKU6lEqJOp3ioyvhb4Yk4FJSgPMI7U0iqrdkD9KXbsjarxq4ublBDm3aPhFMdMyudiG/MKrmErFbVNLv6fzADnYhJJWrsgVFaXBD1on8coEVnvu9j/r+IJNRmQq1AFMzuQzPyerQCWSAEu76nckB/OIqJWHfw19/75QNObRiauz6C/SF8JjiszQQAJcwoDahKUlzzJJi6lUbcEQFJM7MkUUHdgoMU3r1anQ86mkEF1AgNSmhBq45DzMTCor4N7LwwqU2atzXwUfWAAFZklAdi5d2qCAQ5B91hczmKEUC1hyq9EBnB6kAA6Q7hJYyksKlzzYN5xzEGtNj6wCmKnhdikCmYkWCaMG1JPnHDIzAWGUWqLm1Onc0ZfEZhOSWKCYup1aqiBsWDPo73jSmYkqGazkBhoNBABmS1VJJFg/7dh1uYkvMKqTRmALty0gWIDmjgAEtua1fw8I6jEqMtTl8rAaVoSo7m3hAWxYcAEF9iG6vXz6RXDT5awpKjQEJcP2lEWG1KvtFpk0qzZjYBiKdR328YTWaH3sPQwDU6awIFXNXNS53N6kmFMumtur/Y1goQ410/MAmzGfn7+0ANZtrTy9v4wFfr51L+t4JPNSRRiA17kDygC1vRuf29DAUl1UXZgK8hrFlLU+3XbTTaFps7KtmukHa+b/6QMKu7GpFhoSID/9k="/>
          <p:cNvSpPr>
            <a:spLocks noChangeAspect="1" noChangeArrowheads="1"/>
          </p:cNvSpPr>
          <p:nvPr/>
        </p:nvSpPr>
        <p:spPr bwMode="auto">
          <a:xfrm>
            <a:off x="76200" y="-860425"/>
            <a:ext cx="2543175" cy="18002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6" name="AutoShape 12" descr="data:image/jpg;base64,/9j/4AAQSkZJRgABAQAAAQABAAD/2wCEAAkGBhQSERUTExQUFRUVGBgYGBcYFxgZGBYYFRYXFxgZGBoaHiYfGB4jGhgYHzIgJCcpLSwsGB4xNTAqNSgrLCkBCQoKDAwMDQwMDSkYFBgpKSkpKSkpKSkpKSkpKSkpKSkpKSkpKSkpKSkpKSkpKSkpKSkpKSkpKSkpKSkpKSkpKf/AABEIAOEA4AMBIgACEQEDEQH/xAAbAAACAwEBAQAAAAAAAAAAAAADBAECBQAGB//EAEAQAAECBAMFBgQEBAUEAwAAAAECEQADITESQVEEBWFxgSIykaGx8AYTwdFCUuHxFDNysgcVI2KCQ3OSojSDk//EABYBAQEBAAAAAAAAAAAAAAAAAAABAv/EABYRAQEBAAAAAAAAAAAAAAAAAAABQf/aAAwDAQACEQMRAD8A+IptFIsBFYjVdHRETFREdHR0EdHR0dAdHR0F2fZlTFBKAVE5D3SAFG/un4aKmXO7KbhNieeg8+UaO6vh5MplK7S/EJ5ffw1jYUG5+PGsRQgyQEgMBYAfQRZdUmtho7Pag8YhcwgGgAPNw5aoi+B6sznLhYE50y5xFdLmGg1DvmfsKNFFrNW8eQakWwVAB4Vtf7mKBOJTBTJGbZ5N6tlTUQApdaJQVOzkiiUvVT+UMbHsGJlEuQ5Kq3Jt9OkN7QmjB6hqXV6QOTs2EZAcIDN3io4iLD1+0IhOcaM2ViUTdz941N0/DyFp+ZMUwGQpibjpeA8yUgB1Ow4kPkGwkZxOzTAtjRLFhiDnESRdXSnG8eg31NkS0CiEJBoWdSiBarnOMf4a2L5m1fOSSU1wkucCily5a4GQepArFGjuzdgRLWSUpCCUkOHNAolIzUSRT/aBQCPObRvQJCl1KlHCkOeyBRx08y/CPXbfcgUazedPEx5PbNzFUxKpigXDYUvQ4eyBrqTR+sArufeKsRS5SgkqYE0YE/SpMUlAkGYs0UXYmqlGw6PfnGyrcCUpShJLkOS/eFHHK0WmbrTRRBLWzCRqyePqIDNlS3o7k3IoBZhybLxjQxYU4Eu1tXen190i/wApKQwYC3jS/lApwyz4aEh2iK8mBSIIi4TFVCKYrHR0dFZdERMRBHR0dHoNy/DBWy5rpTcJspXP8o98YDN3Zuhc40okXUbDgNTwj2OwbtRJAShJrdWZbU/SDiVhSEpAAFgmgA1gqSEhhxzu8RUYC+dfIfWLYK/pn+0WRLN3ya2cWW1md/SIpWYk8S5ze5i6ZDcHqTrlBUyre7wVMt8jbO2lhAJypDkJCru7aNUeZHurO1yWppxAFa11rB0yiAwazki/EtB9k3ViKSoADLHmToGfO8AKUyK/LxlrOw4Vq/6wYbDMX2mQlJ0AJHBOZLZ0hub8Ps5luqYSHJYgJDUSDSuvE2hXe29ZqAQlJJILkDugZJY3JYD7CKB/5elCCKYlOH0BpTiYYlSJaUCWmYFFOXH9KUGkI/5gJRT8wAKXhSk4rYiAwBuwevHjF9v2QKVjRhSSOwoF6KDOCKOdSTAZu3brTtC0rKQQlwXUSmii5CQamjXy4Rq7n2cIllCQwRar3qeDwhMCk4JSKi1GAyDgWYB76Zw6VJlJKAXxFybEj8obh1gA7YnFiY0f9PKMuagIUVtSyqZMwUX0HpGkvbAaAkE/+oag5QvOlhVTY0ILch75RAGTs5fEokgp7NLh2thpVmD66REz9+Tv6wVa2ws9KXpWg5NQAewKcoNw5gsQKk56HqdIBOaumHK9hfI6wNcunH6wdVyKODq+VD++kVyy/RmpAePxCBKgmGBqMFQIiJEQYqOi0qUVEJSCSbAVJhjd+7VzlYUDmck8SY9Ns8mXsxwIdUyy1Mx4sfwgZ/U2IvuX4aTKZc1ivIXSn7nj4axshT/rGNKkqmTVdo4Umw8ho943Uof0aCgpUbMPqaxdErOvTyeGE7L7f2YuAOt3dmF4gGQc4EZgF2sS+gGb8fvDyGAJzFw1ntWAkAtcKpkCeujXppFHSSMLkEmjZk9G08zEbq3tInGY6lCXLwpxD/qTFOMMsAOpwCcqcKxg7wmzp01SFOiUnDiALqVish7uQSWGRzeBfD4kJ2lB7XeIQhPaSlRDOpSj0erl2ZhBHqdumKUWlBKEjvMSVEZAOWFdBxjprkINaKYnPs1qeJbn1eNfYNyyggKUFAGoGImtKlm9M4JLkIKQr8JqhOaiakjhoReIpba9rS1CTRnS6iokWSBc5QDZZeBH+owUbC5SMgSLq1PFuelM2cS0kkYSbVDJGj+ZPS0Zc6QkoYuo1zqo20teKMva93y5oE3CtSluEvYSwT3WNDMNSb4aBnJge+JqkbOcBqEjCQQG8AzWAbyFY0gky0Yag2NSKsxA4C3TjGJvVAnrTIBN3WwfCCCzmwJy6lmAgg3w5sihLxrUSohyTlokcqE8esH25CQSo9kgdGIBL55DwhlUlCUYH7IBubmx5ub+kZ+1n5iggh3HaqWHGnu0FC3ckkY1d5RJAaqUlgH4s3pDU2X5eRqIjZ6mj5ReajJnLW1Y5QCcwe/CBz9lWClwRQqNWwoyd8zkm94PNluSLpOrFvuGbxMVSCAwPv36xAqBiCDVJaoLFi9K8PU8IFPcAsamwbyhlUvTh4N9wYFtKH0GhyEB4lSnijQVYilSYKoRGvuT4dXP7RdMvXNXBP3t6Rp7l+E3Zc4UuEa/1acvHSN7aNvShAIGIHspCcyKMOA4RURK2JCE/LljCnJrk5km/X9ILM2NKTQBxoLNB5aSlKSWCmqz3gayQzAFRNH0zJzaIB7NsoSyUgVNS9hUmuZIeNHZZSSplkJzo5IHAZnLKJ2fZAlIclRuSQxKuWVIn5dyA3LytADnpGMqSDZg92uXycn3SKEs2Zy51HKCypZLku+gtoYiVKD8an35eUUVkyno4FieJtzjtpkuSyktnQnJiK69LNzLLDFmZ2N/KmbesXMqhOeX2gMqdszFTISrGD2VVClGmebAZZQnu+WpAXOeUpMhlYEgYUgly1GYkNyNqmNmeBQKtmXYDxtcwvtvw7gluhCVS1GWSkMrFLfEQycz8uUgcFKOUA3tG8Zm0zkyj2ZSZaZk82CvmJxJlCliAX1AUHj1JkgIRMKwFkpOEpoA9Us7AkBuA4wtsmwoITjT/qUUq7FYD+Ryy6RWeXUBRku3Nsq+xBC3+YJVMUktpq6jwGQGb0ccWU2gALSwOFLqFw7Fm5P4tDc0gO13o18yoHypwhFRNSGajBmbW/6QUpvvb1SpS5mHEoCnOl+AuYzPhzFLklcwD5k1eInMBTMTpagjX2hCld4sAoEgsxArU6Ym/wDEDOB7TsQU5ch2JuXIAFHtrzMEU/hcYV2KJAd2a/d5mw1gQRkO8wJsWd87QxKp0gKAQ+pq50GXIVgqZaSGGYueT291iJwdwADz4V04NBJotllfIs76mkU2iUkrxJDEAAVNAKkZO5qS2QFoAcxPusCwff7w1h195faKT0EXAYM9dDUU6jk8AioJ+YGoZlUhizITW34R9RmYoNnqwy4kv4ni/sQ3tZC1LJGBS0gBQYBNeyA9uXMmJl7QEp7SVBThNnckO3E5nLzgPn6NmVMUEpBUTYCPX7k+HkSWUvtTL8Ecnz4+EaG7d2ytnGFNVHvL90A4fWsU3i6kFKey9K+pyAzJNhEBlMsh6oP4RdbXc/hSM9aDNoYTLQV4yAAkMABYaJGT8L0jN3PLxDNSR2QT+JvQcOJjQmJcAClXJ/KNef7wBJqxkHVZg1CbJhjYkApc1Lto/wC0VkSgkO+TJDNd6kan05wykBgxBfTTXSKIIenvwii5YcBxTz0hhILaV9+kcJQD3cB6jXj5wAV7MwJUzUL5uH8qEQPKzsIO5q5NDY3/AFiHcsICkuU/M584OJQTeDS0tVjwueJ9/eL/AMODTM+6dadYDz/xLsZVJOE97skEYuykfMUUgVJGEDqc2YG4t/TZ8qUg4yUzfmLUTRKA4Slg3eNGyCScxHppWzpdICSeyVANVIcguFGj6xg7g3eqRNmGolzpjALbHmpSiG7NAyUmtXLGwe1mIaWFKDE1sXPsvGUicDiKg5VQEKbCczTMZRoz5ZPcchrVZhZq0hE7GoOVPR1Fy9Lkv43ggChUVLNRy9gE518eMLcwHqOYOR1oPMwx8g4cYHeY1SxApQgi56eUSjZyvTL9bDS0FYu1yFKIbuiraqyJ1YMecHkkrrZKez/Vxh+TsQmKUkqAAFaWFcukD2kolpZwEpzpld4BQG1vpAylKQcRQlJp2ikCtg5j0+6vhjFK/iJ/+nLbGyuycIriUT3QwdtLtHz/AGvZ/wDMtpxgGXsUtRCaMqa1CRnXX8I4vBHol7Ewv7MBUgAD7H20HnKcUoEV6ANTyiEysasPZDjMhhTM8OecFKT1aDj+vSkK95iQyTcG9QSC2VhDE/Z8WMKSMILAuDjAo7ZAly16dIjaJVGrdgGyJu+lX6GAy94S/nOj6Ows73DefoPZnkBSpmH5SUjBiUb1empL5RSbvJEqaDMScAUwNRjIq3Ed1y7ZZ19lurdUpUsTJiBMPeGLCUpOTctYDE+WzXDefB/X94pJ2YTSuWpRNAVNkMQZP+1+tjwi+1pURhBZaqA6DMnRh7cwGZsuAJkynxKbEoVt3lHxPCvjBoSpAHYQAEpDFvzfl6C9YJLkhVKEA31a3gfOIl7PgThsKUudS2pLwwJTDhWmbPcsOnhARtKgQCRX0GcFlJpb18+kLy5Tm7Nwub8tPYh4EAh2A91pFHLSAWf3d4lShnQZn9M4CZ7uwD+kDc21/SA5Qfyy8XgkuTXryPKtI6XK/fT28FCbMCx4PV7nSvocgYAspGTmhoKcOHtz0rPlKdAAJdTmpFBW+Q+kNS5YqxqLf7uVr/aEdrWQpIABdWtWAL+3zgJkbQtM1ajiwnJ2oCAEuKk5vxNmEH2/YErGFmFC1aF36l2pxEcpb4AQSLh3yvXy/ahEzggAFsRqkAB1KqWFRyfIVOsBlbt2qfLmLDpmKJAqo0wvQgDJ6nMk5ACN2fvBbhgmrAuWxKuw4UNHy8B7Du9QSozB21l1EAgIFWSl2dI41L1Z6TOJd3VQBTpDYjbE1BU88zBFdonlXZDPncN43rnEzNjASWBPFquaDp6RMnaLh3KRXmA51bWCy04ypTFLhgkqFgXKgOOprQWgMc7MEKWsBiQAanujLLnb0DZG5PibZztalz0rVs8lggJTRUx+8pzUCnWvPb2+UVOkFx4uBeMbZdjSgYcSWBJLBqnJ8yHFedsivS/EHxUNtlhAQUSTUoJf5jd0Lb8L1w2NHe0Y5YAtayQAAwGlR4UaAzdqkgfzZbd3vpoQbXgG074kIdRnS3TliBOVAHfSCDTSQ5NQOharONWMHRIcBTWA00d34P5Rk7D8Y7PhK5gXhSc0li9jxD5Q5L35InIGBaSC93BS13BgpsbIgEYikO5A1a2EN484w/ifeJkIK0pxF2SR3U0bErW7Ac+EWV8TS5RwfMDscnLNYEZ/ekHXvSWtISxYhmIIApc0I1DUgPmO17YuarFMUVKs5OQsBoOEe83B8RTJOy4lAHBhQhGRahUTzfwjL27cQmVShCQ7vQHtMzgWYV4dYekbCgShLxWF+NXgj0aVIxEYgyQ5NXvl6V0hzZlAI+YR2TYNcC3NzCW3SUqHy0jClSnWoXIF3ychgBz0g20T3qaJSOyPygQULZkqcC5cs51Lkv1JfhDShrrlW2fr4CAbPJdlEXsNBDZYkU8R6wEypdHpSKLSS5AJbSsHCrJdnGeeEAn3xEEQmg4gUpUjWnOsAqmXT6wxLQXGEGtAB1p70gpl5e9IokqBdKlChFDrf0bqdTADnoIJSGwi5d3U/aAyZNXOZoLEwruvaSrtnEkFixaiagANmQ2tVNz0ZiQlLNa/HWnWE5G0JABNHPZS/a4ONTfhAOfLcVoz318tfdYHMIDzCWwhzoEip6sfSFJ22zhMSlEjEkpWcRoAQOxyc6xG892naZRQsLANT8vEcZeiSwLAliTkAaiAX3z8QStmwrWSXrhT3iVVzOSfA9IX3ANo2zFtgnGUcKpclAD4Ek1Vi/MSCXbStA3mR8F7TtG1/KWpCS11TEqCUBTBgiofIMHd+MfbNy/C/wAmWlNGSABowDQHz/eO99tkzPlqCFSyAcRdy5bD46xfbvjeQUpQhaVLUMKsIJoxKydAA/H1Hr9/7r+Y6cJLZtblRnjx25v8P5UpeJKiol+0ohRAqKYWzfwghbZfiAD5nypSlhyli4UtQOY5+gjR/wA12hUthJCVG3ANxjckbBs8tDoJpTugEk0d3LdYWXtKaFgWsFYvFg0B5jadn2paStUwIVhYBJAuaOw4DwhDYfhFKFY1rWsm7m797LQtHrv8xUFdkIHJCfsYujfC3JOA8ChH2grw0/4HlSwcUxeC5JIpRgbM9wOel8zdvw3InTwiWpaw+I6JToSzkm+VBxp7feO3TZhCEJlspQfFLSpIAqaEHIjO54GDbs3gpMz+VLEtKeyAhIdRqpRItcDjWCCy91SsPyky0YWAPZBdtacoQ2jc8mS7FgzMwoHrbnD8z4gKpolpTLLgsAjvMwB5OW/48aB39vlcuSpaUALbCl5ae0XYEJazn62grzUj4LRMmuUrLqKqGgAZgrSxPiNH39g+EUlDvOwn8xWARiKrFmckm3SsU3RtMwSUmdMUVNYMATySBaIm7cs3UWDmtoAU3cMuQWlIRk74T/cfSMradkmFSSgoOEjsrUliKkkgF9KZuMo7b9rACas70ocTJLAa2HGDbrCCArCylNQOGwhkgjPXidcw2wnXwiqZHzCx7ormyiKty9YPOUlKQGLqD0qeLC/lBZIJSMKS3GhHMX8oCQNBT04wNFdfC9eejwrOlTknvAYnOEylGjUY4r+2hnZdkm/9SYmtglLevjeAnaN4SkEfMmJSQGD1NwBbUl65mBp35IxFPzpYKaEFTM1M41U7m2dQKSoEKviRTWwvXnnCU34M2UKKmlEqe/zGrnal8mgFpvxTsw/6yPM+g84MnfEvCPlEzMTsUgkUJDk2uG4x034MkM4loJskocu2ZxsGHGNPZNjTLQRhLB8IpYXZIsH9PCDLTs0yYSKhAwvk6v6uleusPbHu8AigcZsTXiTzh2elIUBiehcngHYe62EJLnEAdspJKmAFioOxqXYPnyyijQExCDhLFRdiQTW5cMwH6RgfEe+VoDbOCqfN7CALkn8QR+VIBIdgMTm8TtG/xJR8sYps6YOxLAGNSiKFTd1IdyeFHufQfCe5EyU/MmduesduYcnJOFP5Ugk0zuawQD4K+EP4SX8yarHPmdqYol2JyBzbXnGvvLepHZQTXPRoLJ26XtCjLlzpRKe+ErBKeYBJEKb2wyk9kFRfCLMSSwrdteBMB5jfpVPSEfMmKL91yKWJcWc0fIEtUgp15K/ly2AY3UcqUYG3LpA5e0pmEEYS9iwfR+rE8oPtyxhKGBFLgGxcHoz8wIDNAFS5qVFru2Xn5iKqWysTuAGYixvQ6aDmc4HIRhSQ2ZYaB7cTx1c8jNQ24njwgpdMwHgSfEfSg84FNCiDwq/PX6CCzZfmDb0hSTtiSoSQ9A62DlyaAaqNWGVeEB2wbX8xZAQnCn+Yo1YliEBvxNfRxrD21TXCglgDRiB5g3/WF/lolqVJlAhSQVkEE4StV1Ka5LmtSxixSSACbUNKm9+P3gMuZKGNRBZNO6GYB/UkwadPBqXU1najCnnDKloJUkM4Z1AXUQXA4AD0gM+QCygDhf3+3OAVmuQz3FDo9qcNIXxKSjCVPxIuLqetycuMHXw+p/W0CXxyJIY6Ow6isQITNnxqa1rhxZwD0+g1hlGIKGEEnjrRyS2QPWkV2504QhQxKIfVQo4bkKc3pDfyVIo4KtO8z2c884DZ2RISXKQ5GRJbQObgcYMFmtdWFWc5fSKyq+87V9+kMCWx4+XHJzFEJUosCVMMnLDpFJkzKj1bh+wiyknCainukXlmjtlwNj4wES04bX6mlBbw8Y6ZMYXuzeXjSOUXGdefsQHZ95SVrWhRWRLABwM+JVkAmga6iQwoKkgQDmwSFXAegAZ3IvbmYa/hV0L2r4AgDyHt41JWBKghlAgOTUsLAP7NoJtAQ5IGfj9oIw5+yKuVkmuVO0RU+8zGVt2+T8z5UpOOesNLRhxpJJYLXYBIcrL37Osae3qUuYESRimq7KUgtR3PIUDk0DGkey+G/hRGyjEWmTVjtzDr+VL1CfM3N4DH+HvgtGzS8Su3OXWZNI7S1HMm4Gico8r/AIm/GKNmR/DyWM5Y/wDzCvxK4lqDqcn9R/iF8ZJ2CQpVDNW4lI1Vmoj8qbnoM4+SfB/wjM2+cdr2oqMoqKiTecp7D/bqRyHAPQf4U7iVJlL2uZ2VTwEoB72AFyr/AJFuiXzj0m8NpExwagUY2L/Q+cF3ltHYIADMwFsLUalg2lgIUQAQ7FyXrwt5QBZ0xKUpP4yaH8rjPgA/toR2tXZTgUC5ZWLIC5b0HHnF1zcRAyfqePD94BMV3mNW7Lgt+wqYKgK6cHpw6/eGJSXDZ0z1qB4QtMSzlVh6CpJ+/OCyNpGILL0FjnTP7QHbbIKAAlILgkkKBAyA4vfgONIWkzDs7zsIVQgPYqJqonIZP/VlD5muXUMRq4Fn0tQO1OEIp3P8wFJJEqWMc1ayDUKKydBagskJGYEBB2VSJailiZi8Su1UlRuomrAaWAYCJm7U5FiLO1SXqo1oGjN2PbZilLndpMgAplIUGK3b/VUDUDQcYalksVHvGwe0EQZbqo5rQZlojdk3GhRcVJpSw7NNRQ14QKdtOFSXLEA1Gdvv6w3Nk4JYJBBIGtiHFMgQ3Q+JSUwEHQuG4H7feFZ+0YRUMwe1CAcj0oOB0h2cG7xbm5FGfyyjNKMSWLMaHOlSR1qOukAtux1FSiWml/w4koBAASGawYk52zh/bpzKOFSqCjBnVQFShdhTsjO9ozpaVp7SCApQGIpdqD8NaXv94MvbVH5Z7BBNQ1QBrm5LMOsB6pBw0BYhuVbcoJIOIgJPB87sPrAppKqa3fg19f0huTK+UjiSWH6+7QEzA1Pbajz8RApbm1APsPrEk3fmfq0cvsh7PYcDn9a3iDtpPyw5KQB3lE2A+nHhxjF+EVEzl7QEYpXzDgBGFylyC2YBNB+YkmzQv8SoUsIlJspQxVqbkNxf6Rs7tUJctKE4TLYMxBBY1IPOA1V/GpUVgykyyk4WZ1KVcAE3Nj4RB380pc2awwgvWgGXFzHnpKVTJyltiKaoSbULZZlyX4CC/E0kzJIlqc9oKwhmVhe4vU8vOlH0D/DncREr+LmpabtAxJGaJR7SRzVRR0oMo2finf8AL2LZpk+Y5CRRIutZolCeJNOFTYR5/dv+IZ+UkfIYpTU4mSAmlAB4CFt4b5/iVpXMQGl1RTulQZw57zUfnrBHh9g+G5u8NoVtu8bnubO5ASkd1KvypH5bklzcg+ynzwlISwSALCiUgCgpQWApaBT54Srqzatd+DwnNW5Ljq9SczxgBzq3sSGbQH9udYDNLkMTR87vanAesdNBxAhmIqHdmfLU+QHGB7RMwqQMCu2Cf6U/mVwJZIzNTYGIrpjBw5pd6VV9Mv1gON6g6h2HEZWL16NxBAuvh97GB7JIGg1oGBJqTTUnzigiHY3IsKmj18PuBEbRMGJOFhRtRiAz6/SLr2chAFSDYvUg+yYMjZ2Ad7PzLMT5wC6lBQUQWYtiHA1IrkR6QCTPWJakpJZTdhiynDuocaU0gc+WEBIALJFnJvRr1gew7QrA6nxupSuAWaJ40brSwgLTdoJozsLfmJ93istSTZgA3/In0H2iu0zDk2ZU4swdh1z5RZM5wk4BQ21DOSeD0gA7WMS62IvX6Wzg8+Ws4cSuzQg0JbOjZsK84V2yViTUMFCoHMs3BqxQTCSQ9z78AB4QE7TOxqvQGleNftCxUzF7OObgCrwZV2vd/fUwtNV924m7e8oASqJa3unvjAEJFSbfqwI4wWYedPQn34wBSlAMATUtmDZJII5+2iD30iWMJUefhW3h4RHzCpT6M30/WKGYwDvw45cIuige58rU5xRYsOfrAJi398/bcIsu4pQvbJmc8nYdYsiVwgM6YEqKZQBMyaWSQGKUH+Yp37JwsnFxpUiCz9ulISoy+0iWyEBLdtdsKcsNAOnWJ/hkuuarslSSHeyQkihyuTTny0vh74NdCVTF4UgdhKLgNRWIhgbCxoANXA265DIsl2dRApyHABvCAbWEBZWopAAJJ/CAA1eWnWPSbRKlS0EJBHFyTYAXMee/y8KUrEAqWliBcqW752ApXrRoI6dJHyks/aKS1iQaV6ZRG0bQpJSEjshnVS16x28FA3szUpR2YcPWEJt2xE18cyHPQQDO1bU6qZ06H9PWOUn7nz9tAZZ6nWls/r4RZS7kGhYVv4+cFUmC5PsDOOVdiXtm97D6RKyescZbgioLpLvVklyLVd26noEJkmvD94sZQqnW8Xlpw+9Rw1iVoIU4IUkJexdwXUeQHiejhBRhOIkYUjTzOkUnzSXOY+lT74dYGraHYhw+Vjka8RFT3QylA4nUdRVk8A99WaAVnklIKVMXDOLJuo1zNuDvwiiVMC7XcnXxgykwjPmEuBS/mDXx90gKonOQbBJsaitnHOrcossAA3IZunt/GABRAFLXfMAM4Y3r4xMxRmAuAEigaj1vq0BaY4SGJGLFhsbimF88z/SOMDmljR2ZiaObV96l8hETVktmA7irs1G4l36Nm46YatRgzHXXzPlADUqtgzeb1OunhA1n7+/eUEWkBip8rP8AiLV15QupJ7oUFHvHtB8KaOBxL/pSIIVXOlR5XiVbSMhUA11zrrYeesLqmkoKgAFAOQaM9ydAGqeGsDEwKqO7yqwqLilhAe6Bcc+Wv2ggy9G9YGVP7p7eDLYJe58yAaj3kDrFFsIAc2bqKk/rCG177lSUY5qgkmqU3W2bAVJfkBm0C31tasEwS3xBLilma3M+9fm+1CYTjmYiVfiLuesQeg2n4kXtk6XKAwS1LT2XqpyHKiOGQpzj7MjawuUFIIwkOC+WRpk0fB92bCpiplDElkkarOEmlmGKsfXJc4JlolpPcSkH/aABccsoFdvfbnNFACgH9SiAnxcNHKlkS2eosQb3qcnvGXvKVhWMIdiV1NcReqhYM5bi2kGmbSv5eEF7EmjnXkDFQGZNs9WDcsnHIW8YRSjCUhIFgkUoBmTpfqSOh1zld06OWz0A4QvJ2ZWMk3I9+VIKeli2RDua51iGplXXplwgUhRCsJLtXoTQ9a+EMKlkVs7nkPfpADlqNqerwxIA7VapDgfmJ45C1WyhdiFpYjCU9ripRoBowqSdQBmYutiRcYcVi2LEwCuYAtxgO2dCkgArKy7lWpJegyAsBwF6vVVLe3r4faIUvI3rUAU9fZgcyd16wFVqo76ZauA3vSK42DD2YpOmg9oBiSkqaygkFhwr9dSYCqZSAuZzffjWEZ6qmh9n7QyAwc14envlACLEEuDWveB+mZ5Di8C20qUQUpJAdno45eMHnzyUpAFiEgC5tlnFFBulfL7+MMbi22WgrM13FE0dg1TzJfo0Bj733j/ChOJIUtRYJfIcfeUaGxhK1ALeWDiPauwtS4J0u0KT5HzJxnzGUpI7AApLS5P/ACVx1sLROMljmxoatmRTS0UdL2hYKiqylUQCHQlmooDvEXOT0hXakJVNKwAMIwyxklLNRsz6NDC4UJYUNy9eOr628IgkTKXvQ8QKh9Q5eGd0bB86Y5HZRic0d1FJbmzdByhNafelfvHpPh2ckS8NAQSoub8q5eMBtmgowJGRLgVZXN6DkIovaC4SOTChtX3wrFJOIrOCrZM7UueNYV3hPTLSVqexBAqVFRbCOb1OTwEbOslal/mY/wDECgHi/Ek60S33IxywgN2iCad1I5+7xpbOvAlqFSg6y1A/4A+Qs+d4SmLE1wLNU6JzfT3wEApusKKwAAAVJCBlgDDwYHxJpHsEBEpc5RutSWTkAlCUvxJPoIFsexhCQotiYCuVssoU27bghJmFkhALqZ2zPMu3VoovNZRUXHZye5FGc6W8YVXLBmYwo0SwFnUalR5MABlW7xKJmKUg2xJxMRUYq1GRraBTEGhFwXNbMLjXgNeUB0lBxKxEjCfHTnEyZ2FRM0tm+VMh0y1rBNhLAYqivJtTx14mLTtmQp3BeWr/ANh2iOLOx06NAFTKqFlyojFTy8MusXmrAqWGZJpapJ6OYDgqo1ZRTn3cLUHVz14BqkkG5ret4C/zD4Hzzb3lAgpmysB+nvKK/M10blx8YqFfT6D0EBdShbp52haaae/Ae84ptG0YElSnAAJJagCWB8XYC7mkTse1BKwooJOFwDZK1VqK1A9YBf5qca0BsQZS01oFUHDK2giVqGVqwKRs2ELKXUS61qN1E1c5cgKARTaQppeFwXClq0SkvgGqiaHQPwgGcbZWfprzhVUyp4XB1yceHjF5xspLHEtyHoBR1dQAAIGRrd/GA5SW016mvnUwNcsAuKYmF7AWDdfKCKNc6gen7mArU75aEZRBTHdjxHQN5n0igORYP4D7a9IlTAcPoH99IqajnWuVPYgBzyRN7JBQkNkcRP4+Q059RJSDbuigHH35wVmIPpxEUArhHeNR51/TNoAajhqGfyv5u7wPblrkJSQO0sslOZJqTS0D2pYZw5YjxSwpwfPnDM7b1KXjKklQF2FHFhxJo/KA9vu/bFokCX+NT4iNXr4W/WAT6ggGgN9H+7mJWgpJwu5pXVrwlvLagkBKaqJoL4lZ/eKFd87yEtOBJAWoVP5UuQKXJNgOZyjf+ENy/LkpWt69pj5Pq3rGJuP4YO1bSVKLy5JHzDbHNADIHBIZzx409rtO0lIUCAEhglrnXpkOR4QCO8ZzrSl2xkAkZDWM3evy5q5bpP8ADyyOxbEr8ywbgZA3Jc8J2ma5xOK0L6D6DWDJ2VQSVKYAuQDcj6QFAXUSHF2F2t4trra0QTavPg9etIlRSzd0qsC9Q3kWfqYgzLO2Lwv+/kM4CsxSqkM5yyFXfoPFoMif/pgF+ziUcyQBV/04Xitj0p1yboPHhASXrb9IAmMN6DSBqme+L+/KKY6u1Hbl7YxCjQkXYsDmasHH2tAcACK9eOcDMz39fOIC3GXPLmOECTMZ7XLchQPxNTwgi4zd2LU/pcg+cAmIoo4gNH6cXtEzprDhQPx+sMbu3WJyMR7oLAfmIU9dcvCCkf40MEFeHFYZnlrSvsRZYCeySwt1+pjzSX2rbzMqJMlRAP8ARbqTXgI9Ns5C5eMmoJIBTYHMPmRbgecEAJIIcXdyLBr+YbqdDFAaULu58/IC0GmMKUAJADWrRI60pA14RblV6sfT7xFCTW/XpX1ERicjn60HOnrFtfrw49PWIUtmbRvGhgBLRiBUCCwLDU2po5F4hYFj1bJriJWq7NlhyYBtPHq1oCqY+n7wFZxvxH9pp406PAkoclQoS5PGn2i5D+v1irEOeFta2fn6wAZ6fP0Zz9ObwFQopsgTXhVm5vBd54kKQnCCtXOiXDu2X6XtAkFKkrLuUpGFLgFZVa/4Rf3UPoyf5iveZjzc3/5kv+hf90dHRR6j/D//AOIr/vTfUQ/tn4unrER0Eefm9xPvMRpbz/lD+n7R0dAU3j35fNXoIBt1+sdHRFSLdDAh3Y6Oijh3TyP9wimSv6Vf2qiI6CF51v8Ax9RA5kTHQVSd/KH9S/UR6H4H/lq5mOjoiMOdZfNf9yoVX3//AK1eqImOiqpvK0r/AL4/tVFZveTER0EXP39DCU63T6GJjoigbZ/KP9Kf7443PvOOjoorr/SPrFk36p9RHR0QTvnvnl9Yy5d/esdHQV//2Q=="/>
          <p:cNvSpPr>
            <a:spLocks noChangeAspect="1" noChangeArrowheads="1"/>
          </p:cNvSpPr>
          <p:nvPr/>
        </p:nvSpPr>
        <p:spPr bwMode="auto">
          <a:xfrm>
            <a:off x="76200" y="-1028700"/>
            <a:ext cx="2133600" cy="21431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972" name="AutoShape 4" descr="data:image/jpg;base64,/9j/4AAQSkZJRgABAQAAAQABAAD/2wBDAAkGBwgHBgkIBwgKCgkLDRYPDQwMDRsUFRAWIB0iIiAdHx8kKDQsJCYxJx8fLT0tMTU3Ojo6Iys/RD84QzQ5Ojf/2wBDAQoKCg0MDRoPDxo3JR8lNzc3Nzc3Nzc3Nzc3Nzc3Nzc3Nzc3Nzc3Nzc3Nzc3Nzc3Nzc3Nzc3Nzc3Nzc3Nzc3Nzf/wAARCACLALoDASIAAhEBAxEB/8QAHAAAAQUBAQEAAAAAAAAAAAAABgIDBAUHAQgA/8QARBAAAgECBAQDBgMFBAkFAQAAAQIDBBEABRIhBhMxQSJRYQcUMnGBkRWhsSNCcsHRFjNS8CQlNENTYmOS4RdUgpOy8f/EABkBAAMBAQEAAAAAAAAAAAAAAAECAwAEBf/EACcRAAICAgICAgIBBQAAAAAAAAABAhEDIRIxBEETIkJRYTJDcYGh/9oADAMBAAIRAxEAPwDH8myevzqrNNlkBnmWN5CinfSouf8A+d8E2bezXiDK8tmrqpIAsCs0iI+6qNVz9lOLf2GQg53mlQdF4qHT45NA8Tre9t+3+b42esaNsqrljs6mCYMIk0qf7wEX7nz9Ril0FK0eX8pyPMM3jnfLqZp+QUDqm7eIkC32OLms9nnElHQrVT0JuzALAja5Df0H9cEvsMq1hzHM4HmZNcMcoVV1M+jUDYf/ADv9MbQ2tmLaUijU6WdiC33O3W22+NdGSs8z5twfn2W0tPUVuXSxichI1DBmLdhpBJv6YTX8H55llCldmFE1PHKbIHI1k9hpG+PSSvE8iSxR6pSNnfdhf57/AOemEVy0cEvvlckcksALo7jVyz028vpvvgcg8Dz5/Y2vpssSXM6WSmlm8cOs76bfvDt9d8UtDlzTZm9FMHjZNeoMtipHmMeiXyymzGup87zWFm5CkU0Tfu38VyOl9unbY9cZJwxQR557VKtZ3Ah96qJmVW/vArEhb+XS/oDgbd0LKDRUcV5QcrpIObBypXKFbixKlSb4h5Fl8VUkqzxlpFUMFNxcHoRgl9r9V73nKyh2ZNWiNddwAosTbzJJw/WUclN+A1tHMY5loKVnseulAw2+d8a2l2BxaQCHKcwGZjLDSSiuMhiEBFm1g2tb5jDcFDWT1Zo4KeZ6kFgYVQ67re4t1uLHG2cbZUlDxpk/F1JtTyPG82ldzYdfqp6emL7Mcgo48/o+MMusrIh97EQvzo2W2v1I2PmQPMYPMNHnany+tqueaalmm5A1S6ELFB0uR2wiOlqp6eSeKnlkhhsJJFUsqX6XPbHqOnyjL1rpM5y5ESepj/atH8Mwvs1uhPr188MZhQ0GX5dm1ZSwx0sslPLJMoHhkIRt7dL+uNyDxPLlj5Ym0uW1dQ8aiJ0WVdSM6kBvke+CX2Swx1HGcEcojKNTzXWQXU+A7HG9wZbl8ERp0pI4YyxcR6AEu25It0B3xroyjZ5sbh/MI2Eb051noDcE/LbDNRltbTROGppR2YC5I79Pp+WPTMlJTyGPnRKV/cLLqU7razD598KnoaMgyPBERY6m06ha29yPme3f1xuf7NwZ5U5Mp1Wjfw/F4Tt16+XQ/bH3LljXW0bKp21EWGPTb5XRnmv7nEwbUrssYYMQtzewPd26r5+YwG+2mkpabhWIxRRq7Vw3UC/SQn9cbkbjRibK6NZgVNgd9tj0wopIhs+pfQi2CfiyJZOLKGnjiCj3aij02AuTEn9cbVmGS5ZWGWOSjp5CzFN0Fyzsurpv0VfsO2NYKPNzhlYi7Aep3x94/M/fHomfh3KqypYS0EBadqoX0gXYhRf7L/nvZDhrJ6kCoaipry+M+Dz38sGw8WZZ7HpaWnpc8mq43kUGmUKpAvd2IBPW1wPtjV5K98yFTRx2popRVRXjkCsxVgNmPndj0xAyzhKWgo8mggp8vpzCkLZg6oo5rRdQdvFcsxufLtiamVRRtmrJUwu0j80AKbR3BFtvO99u+Eb2MlS2Y57IKxaDi5o5YS0k1JIkaNsNQGrfv0Ujbzxsr1clXE8pmXlxu6vK7BUiGluv+Hqt+nUYEIOFI6ytyvP6Y1ZqYqiOmkijtpEa2R3uBceFib9gMGOWcPU+WU0+mnhihNQ0oD3a6adNiT6luvn64MuzR6FTZnTUVKzoxjiXVeQrYsbm4C2uNx+d8VuVT/i7jM5wY6SOS0ScwEEg9bdSb7AdO/lga41kgiEcTZjE0olJVA396GIC6Tft3+eLrhLJqyio50zBJKeTn2CGxY3UEdCR1HfCO7obnTpdjXFefuL09L1VRbe9gdx8z3OMt4XrKjK+O6tjCRUEVMRRhZlYhha3Y3xtNdklFDlcpEUEClSVklGpixFySx36/Lpjz8siw8S1Du0U4aaQCRiSpvezdRfzw6Fk7aRP46neargDrYjVtttaw7d9t8F1cT+H5XzkVHWhpwyB7k3jBG3ba33xG4PyBeJ+LYJKmOKXLcviEtQsm4lJvZbd+lzfsDiRxLSplGZNCVijWQCSEIwKpFvpFu39MTe4iXcXYa0rrnns85bAtNR3TzJZfh/IjDPs64hDH8JqGN+tOWP3X+Y+uB7hXODHRZrQio93eWDXHKG06HBA2+h/LBg/CKGgpnp3WmzSnQFaiMkq7DuR3+e2FVtWCFySaHszqzw5WrKyP+GVElvAu1O229+1zc29CRhfFtZC/B+b1Cuqn3KQqw3DAqQPrv8AngL4+zGeVKTnRNHPZ+YhJ0hho3UjY3Aax32JxecN5Smc8LzUVRKZ6OoGgaZLaRruwHcEEfrh49lL3Rlnsmljh43pTMDoaGcMR1A5TG/5Y3p3anjaWCVZqZNWtewA1XB8reEXxmX/AKe1WR8S09VkdUoDme0M67xxBSp8R+IkN5Drg4FCma5bPqKv7yrNCrBkGrUxBG97XOC3sMdInRTwNK7Qz8mXXIDFKToJDorG/wBLC/8AjwqrrkptCTBoZHkWMSINQ3chbgedh8r+mKV8olikkp5hUe7Cj5jTv4y0hkR3Fz13Un5YhIlTW0dFPHMkhq5XqKOOVttRkLRjcWG1xt2OAay+MvOPOSNKsaZ2EtI1pVuLAFfPw6fQgYAfbRmMVXk1PBHKWaOuOpXUav7oEEHy3++Ct8nmbNKeFY5UpDQzRPLBLfTI+5sbmx1XIvt2GBms4cm4ni5tXJGrU+YJzY5I2TUlrFR3Gw+uDED2gGzeUScf0rlmdeZR2Ldxojtt2Hp2xs7TyTtlyxrrWSX3h1gdZlABNgV7Lso1diT1OAo+z6Ss4xzGqrKe+XOjvRvDOtzIumwIvfpfY/fFlkdLUTU3vNYZqSXKqfkyCVTvIxcs2q/Szb9fp3LAtF9TV8MT5cBUANJXSAxkPG1zsQVPh2uAQPmNycfVKVyVEqRajGrkL44RtfbrgepMlzBuG3qKhVeeGbm0zpMHEiMQWYetxt0O2IVXlNdmNXNXQZfVNFUyNMje7sbqxuO3kcZJjqVdmk5dl5M0NTDUKIVpnpnhF7BtQsfLazD64VRU2X5QmYSuoWR3MtSyFm1DUQu1vIjoMUuXZ5DnOe1ccEckHLpJ9amykm6Anw9TcHfriFwq81VmGdwTTyzaUSNdbltI126E+QH2wti8lqi+n4lhmpaKfKRHPTVlWKRZlb4LuqhgCN7aum3TCVhqZZ4pK5ZNaVrCNnAXVHy7gAWsdyw+npiprMunyugyzL8rSareirRUShYrFlJvsAT0Om/oMEMsCPWU8s4sQAELXH7Sx/O2rDDL9siZPlqiiq6aKNjFzv2bSKpNiST0Ha9sXU7Q0jlmuzyP4UA3DAfPFZU5mkEAGWtHIWlsWDB1UgjUDa2/17Yj100VCXE0g/aVpVGkYC7cpiBf6Y3YP8FRxvmJ/DnNS0ZklQhEY2AGgFvyP6YxXNIoaaalWJUlceOQBQOu9r28vO9sG+YZ0M5eGvmiYRNGqiGQgAEqFax6kHlqfvitoKBq+vgpF5CvPIEUk3Cknqdt+2A5paDl444pfk/+GiezqjSi4MNU0UMUuYtzB4tyhACi4t/zG2Bv2sQxvxAjNGrrDSXZjc9CRbuL3+XXGk1KvT0FPHHTRgKyKqqh0qBfpa36Yz7j1wc1mlqkK05+HluLuQJNQsCdrFbn0++RscE/qzNRWUBH+yt9hj0Xw1OJchy9ka8bU6Mrn1FxjCxAttqZfuMaP7Nc1laCfLJgVSFdcJLjYXA0gfc4RSXo5sUlyoJ+JMipc5y8UdVDGbbRySITyzY2YbjfFBwdQLlQly2KfUYZY7unhuCxbpfvgvjkLQx6h42UEWPpfFTn8s1Bl0ktKzD3cGUKxIFwLgH0vhkdDW7JlLXRTFErAgkMbya/+UNY9dxta+O09DToKZ6V1eCOMKgvqutwQb9+mKqgjmlymnrKkKsjUBDL3DMQ36YTBVTx5rkkHvEgWalUyICLSEJe527enpjLoJMpJa+HNK/nNOYkjjeIMoCsxZr2ax7KBbtfHKaWkzilo6majaGPRFUxyaxaM6tQU27bD74dp82hlhllkjb9hoV7KDcsbAbeuHTRAQvTRiFIRpSJUvsi9jfvtjJ7C1RBpMvY542a5dmLtSSK8U1OCdJkGwPzB+X1w5l71Z5lPmVJTEe86AbhuZGAxV2tffYdfyxQ5TR1VNxlWc9dEMkT6FWb4lOgXsp2IPf1GLXIcxWOs/DBM0ju7SOtRUFpBHbbST8YuLW6jrjIzil07FvT0kOWT0qGWnabnuHiYjlszC51dt2GG6alrMsydaIZlHPWUiuwlnRrMGubEG5JtsTvh+peLNaCneuqXoTLdQEkTezfDdl3BsPLDHF+W09fQzu04SUIVOwawNvUEdBg+xWQuG4Xl4YrYqrJJaKSVjzlcN/pJIGqRR1UHewGBSPOMwjjWOmkzyKBQBHGVkOhR0H0GDPg6rzF8pMldWNPMYUcEqAUuG8JI+I2Cm53uTioq8zqY6uaNpblZGBJk3NjjWPHiu0WPDVHSUkddm2uokkkeeHlhl0Acy1x4b9vPEPLuHa6TMDVwTKaY1UEoLzaH/ZsS11C7/Ee46A4uMkyqoy7h8UEsTxy8xyVYgndy19vninXiDMcu4qjydYUaleeNPEhDAMFuQb+vlgNJISvjYS5s1bRxNXZfRNWSBgrRpctp7mw37eWO1ebvDmQypIpUlnivHMrhUDWY2Pf93rio4i4mNBU1FHJl7yQ6VRZUmFyWX/Dbtfzw7LAKHN8vV2XwbFgLDpJb8zggvehdGq09BWvIVF6sM7W6kKCT+RwEcZ8TRZnXimoahJsvNTqkKpchlUANv8AxHbFrmuY1zZjNltM8cdORJUmRk2klF1WK97AsDcDrsMCTNMqyw1XKDi2h1QdQFXfzOlLXwsmVx3H71pfsTUujlUM7lYwEQhd9I2A6b7DFlwslA+dQjMKnTT6WbU8hiAYA28YsRv64pWac2u6E9LhRg44AbLjTzJWikatM37ESIpe2kfDf1v0xFbZxubyZOUgxq1DS0aq7coEW0sTcXH32xnnF8Xu2Y6GzCWWaVnULJAqqQEewuu5Ot1sPU4OKyqnqMzgpJZC1MQFZFABIN+9rjtgG4iyrL6XMFap98qKVBK0vOm1MoUDxAgDoTf6Yu9I6sTSmmwbVRG3LaePWuzHR3xKoqyTL6uKrppYjNESV1RXF7EfzOE1un3+pFJ4oddw43uSATufUnDYFRbbT9sc7v0cWRcMjNky2thzGgpJ6SUSKPCSo/eC77HHIMwYilKxuTU6iWVhZAouSfToPrgL9n2YVprvw+ZoxSojyqAljquO/wBTi6zQt+EUfKdle9gyEg7keWKxdo6oTTVlnnstf7ksGXFBzZAsjMqkBe9gwPXCamngjzrK5VaQtDG0aghbbrpv6fIYjZxQZ7UZnTy5ZWCKjDJzoyybgMSxAO9yLDbC+KaWqlyuplolcyRwnSyXJG/a2/TDLoMv2VeSaWi4iYNb/SIhtcWsq/1xHyHNMyqOEqypFfJJUx1GiOVwHIFl23Hz++K/hfMvdsrr6WeOokqJpVccuJm2AHW3fbE3hiNouC51lj5bGqa62tvZcKnbEUr2wgyqegrZI6uKeGWu5AWXlzXKkhdXgvt4lGESZdS0ef0ub65RIV93ERUWFwRq1HcdemBb2aTK1fXLJCRKYkZZbDwgHcee5I/7ccyCqpcn4gQTSLDTrA4YOCy6iQRtvv6+uDfse9WEuQTytRZrpnk8NQyIFcjT+zTYfUk/PAnxoRFy4OstQVYsRqLkKAAe/fGgUMtBUU7T0Bp2gkYszRKFVmFgSbW32F++BzjuhpWp0rI0lSoiVmjKSeG4AI2I+XfDPoWS+pJ4Z4vOeUlXUSUksS0sQmsHLBtm8IuBY+G3ljh47y+/7SknD/vAxRE3+erFT7K3kagrFkiWLlKkdlNwT4yW+ZLYNuZL/wAVvvjIpNV0xuHN6JstGZc8QUw3MkhCafFbf64hZlmkdVPRcipgn1uNLrokN7i1jvb6WxVZdCZfZ8kcy7vqvcf9U4G8lgMfGFEFU+CoTf5LgXUUyLnpWXnHilprqbEzxi3pbFlxlR1eZ1lPSZbPyJ3lVjOP90iliz7eQHTuSB3xSe0iST3mjp4Vd5pqgBQm7WEZJP6HA/R5vnFD7zGtVrM0NiJSX0ofhO+43W/ke+C24uzJpS2RszkmjzGojSeRwkwYCc3MoUnSxOwN9RNx5nEaXVM5dyb/AMX3/O/+RhyuDVgimddMoBV1BOxuL/nf1+uIvurN1JHpqOIydsPlZEl8cHce/wDYvTuNyDjQcp4KfL8wpq05nFIYH1NEIXBOxGx74zxKeRej9+ms41bJs9qZsujqpaelLspYqY7i9z3640EmyGFJ9krMcuqaqCoko0Ly8s6QjWa4Bxk+dx53lcbpmUNSrVEbQk1MTgsrDxW1dz0xotPxPrn/ANYpDChU6DDEbAjc33PbAnxDmNNVSKySGWFKnmOLEXXcbX+eKz0ts6IuPNPv+ClqHMiolMQIblkJuDayjfffYDt188NCKXcO+/a2+LbOKPL6iBZcnDpDpZ4ounhL3At20g277Bf4mpjTTDcodPmN++JSr0T8yEo5PsqHUSeNlKSlW8wbG33xosLXyHJIy12IS5v3JGM4NMwO7uPpixyKM/jmXKahrCpjJj1f8wwIypkcU6ZptfnIoa+mpWgLLNJGgcNupckDbv0w5XZ7SUGYxUM3PE0kXMDIhK2uR1HfY4qOIQJM9yxSR/tUDb+QJxNzPKosxzQSyz8sxxpYmPXvdiDa49MWO2LuW+heV5i1TNWyR1MzWntq1sLC1xa/pbAxxFndXTJKJ5pZucxUGSRjpAN9v0wR5TlX4WKke8JOJ3DKyoUsAoUAg33288DvGvD+ZS0tPLTUc80aOxcwKXK3tYm3bY43oXKq/oInszjC5lXHVqtTgdLdWH9MUWfOYc6afwsI9DhGB3tva4+WF5Bm8nDtVU82nkaSVQpWS6FQDe9iMVVfK1dVNOZQlwBYb32wn40QUlFI0PJj+J8CVcs6ITWSyvIANiS4HT6YA6qMe+yU4kYJzSoXVsN7bDpjQeGU5fAUd+rFzsOl5TgMy+ghr+LVp6pwIJKh9emTSxtewB7HDekUzP5JKl36NI4fyOgyCGpio3qHaZwWaV1PTbsBiywCZDm+Z/jVLRtmvv8AStNIhldFJkUfCbgdbAG9+/lfB3thl/BZw4UUeTEHgimbqGQny/3hwGTZn+G8S+8BNQglDFb2vsB/PBrlmlOCqVVIP7Nbf9//AJxnebFJa6acFNEjKyk7HcD+owsn9Ecs7STDBeLsu90qs2nRUnMiQwRP43ta7kWINth5dAMDWcFHnFXSlQzQ3IQ3VlBuLdPnsN9ztfStLPTJOiodI36jqD5YejVooI4VYlFFgDuRve3yvv8AMnzxP5G9M64eRhWCpK5CXqZCRpCnv4m/THy1clhqVD5kNj4xnV8Iv16DHCdQ2sCN+mxwmjzbPmqdR3BuRuDbbB9w4b8OU3XeNv1OJXCcq0uS0pjgpiWQli9OjFvEeptc/fE9yruSIo40P7kSBFHyA6YtCNbOrFj47BXOIDFRyORuIm/TAVVmplpagUahnSNnbxAWVRdjv6AnGv5hl2U5pRPBO9TS3/ejUPb0+WM5zuko8kpppcvq5KpJo3gvJCYyocEE9Tc2Pphpq2n6MscnkSiUtJUyUksKRsXSWJhIPTqD6d8PifcC1iOu/TFmUohRmTLrvChLQ6r3sANj+Y+ZbyxA5MenQXkA8gBbEpUHyoyXFzdtiTO1m8ZH1OPoauSCaOogmCyRsGVivcdDh9NC6bsdj33/AFwsyREaddx5YSzjTLTI83rc24oy332UPadSPCNtINunz/TBnxJnDZQ0k4hEoCJ4dRB6kevngH4akp6bPaOaaSNESQnUxsBscXfG9fTTI/LlSQGNBZGB31YrF2jphJ8GwhyDN4s6y/3uOJ4QHKMjm9iAD18t8NwcS5RVQvJSZlDtcXLFDex/xWv0P2xX8DEHh93QEAzyWv8AJcAmYrBSLCkjBA1yotfyGH/GyjyVG2EtKtFm1aZcyT8Q5SCwedxa5NxcH0GG89puG1dY6fIZIJCoOuOucDrtsQb4i8INDIaowsW2S/54l5rFrqQbbBBho09iKnC6LrIHSLgKBbgaYze56XlNv1xl+asGrqoayA8zg2/iOJonCAgWtf5YbLQOSzqLm9wUFziTlqhflaaa9E/2eSFuJqOAXMYMh2IPRGxsFsZhwCkJ4lhKBbrFIR4QLeEjGoXw8ei2OTlHZln9q6ynyQ0IjjZI1AVhcGwN7W7nA5ysxp6OnlzWmlp2lYCITqVLgH4gDvboMGPs/paWjlrs9zNooYqGMLC7ttzXuBb1Cg9N98N8XSQ53NBUGUCOIhYWvtIuxue+m5U362Zx+5gx48fsHF4+TLDkC0hksNMgXtaww25qWvpkAFz3tiSKdhcC1/XtY4UKZ9Xx226A2xA4mmtENHqwNRK2G43w6tVN+8FPrh/kMzBdR38zhRpwF2cgeR8r/LAMSKXP8xoo1jgnPLXojKCPpg8yuvebIY8wqE8XKZ3VRa9r9PtjO/drsFDXvtcH88HuTR6eEkjP/tn7fxYpju6LYm7oi0HFlLWUUlRNTVFMqWDBiH3O21v6YEc6qIswphAjsp1hjcfTD06MlI8Ma/3p3sbdLYq/d2B0gA6PNjf9MPkdXFGeWSkmvQ5HJKtNHTITy0Gw1Wv3/Un7nCNTXul9+vpiOVdaowl0V2UOOu4uR38sdjWe7i7MARcqAQNgQPzxLi6snkbk7kx4sxYMTa3rb9MJdn1W5gA+dzhUbsuoNE5A2vpAscSE03J0Ek9Rt/TCiUQjfz1Dr54TckjSAPrviwKxsQQpt5bb46NGmwBG22+ByN0H/s/S3C6k9TNKfzA/liLBkuS18MD5tFWOy33imCAC/lp9PPFpwYFXhuDTezNId/4j/TFJLm9PRCOKfmC4uGUXGOhP6nYqpWS4ciyrKZJHyaWrZJgNa1AW6kHaxHXqe2H0yqTMNbRAE2tpvv8AbDdHVwVsRank1BTYixBGHwP3t/phosfVaAPMeFs8opJBLltaYw5AkETMpF+uwPUYpJElRirqQw6g3vjTs6zGupMvHu1ZPCC4FklI2sfI4Bq+oaepaSrlkllYC7SEkn69cJKFKzlyxUeif7N308SanbpTyfToP541LnL5j74xiOVVIKsAxPY2I74c99m/48v/ANjf1wikGGZQVUN5gahqZaSKRmQOWEWoWU2AJ9TYAfS2HaF3p6ZIKhlaYqOW7EkLHe9rehN9uqu474iPJoLXVStx4v8Azhpq1VkAdtt7aTvjKNOzqh581jWP0ixuFGlQAttrNe2Eu6hVL6tRv0O/yxCNdEZCpcg+TC+3+R+eE89WJuRYHGcTgb2Tv2KuSJLEEhgTewtjgJB2qC3h6eeIRZdOpDbuccLMwAvfa3w7WwKNZPifcgKbrue1hvt8saLky34Zg9adv54ywTSqQWQ37dr2xq2Q3bhmkNrXpun0OHgtlsXYFZqipDHcbE4rRKojtr3PQdb4tOIdIpoSylgGPTttihUxvo07FT2c4OZfYm1sL8m4ay7M8mfNKjWa+ESJC0b2DHbShBFje5AHr8sB1FOxE8nw3lY3K/LbFpkU7rWVFJaTVURhVIewYDdlHbXYeE/4lXEbMnkepMkbIyEX1KLatybgHsfiA7arYHO8dHfn8aMMCmnfQjnAg3YAd/IfPCzyXuukhgNrbWxHDg2vFICfTHxmt8Db233xKjzqHWWE3C369t8cuEHwN1626Yj3fVsu58t/nfC+b4dwTYA3J74NAo0nhPMaWPh6miadNYWRipNiPEx6fLANndSHliCNcaTcbHviq8RfWrW+pv8AfHHjuLW/7rjD8tUUc+SoMOB3d4qu62AKWt074reLopP7RRyJNKmiFLaXIt1PbFnwDHaCtPhAMiiwt5HDfFUWrNwe/KXFsaLLWPRQTZ1VVEHKkrC6Kb2fsR69cQpKoGWImVG1HS2/obYhGiIays4B29MRcwSSnjRmbq4tb03/AKYmlbqyCdvZdHSxJSZFNrAX64ZSVmRWOncA9cLo4GgpJ62UKyxJZF03Jc9Nu9tj9sRFZVULYbC2NwaVgqlZMakjJDNDuBudZN8ITL4iLKobyOs7YeDMIjYkY+jkfURqNrYGyXIaWilQjTMqAD94A/ywuOnl1XLxnff5YUrEtub7DEmMkt9MK2w8hJVQNRPjB3/8Y+tGrE62AI6Bf54luikAEA9cQqlFFzbcAAffCJ2Hkc1RWIZPH1BNuv8APGq5IB/Z2j9aYH8sZVpURNZQN/L5Y1XJNuHKK3amX9MVxrZbA7bAfiSy00BuRaTqB6YHGeMEG4bbYHBDxIA1JHqF/GD9bYFpUVdGkAXXthsiuQk3TJMhbQpiJUA+FlPwkWsfvhVRKZGGhNLaTcH53/K5H0GGZBZFt2Nv0wsjxN13bffE/VD/ACy4cfR9zGWxYmy9bHCQ6hm2G/UX74XIbICOtjvjhNpQB0sf0xqJcjqNGVtzChF+nfyw2FPitIPhvfphLkkt6f0w7EBrT+G+NQeQ06yAAxoHY7E3xwMVNpI3BB6XuMWFOA0UTHdtN7/XDWom1z1xrMF3AKg0VWyjrMN7dfDhXEkd8zB/6a/zw/wOLUNTb/jD/wDIxziQf6wU/wDTH88dGNHT/bQBso6a973xZ8O5FS5rmCTVs0Xu1NpYQs28rE2Fx10i2/0GIwRecwttYnEvIiWzvLLk+Fyy79CEJFvriSlxdh8TEsmZRZd8Z01DSZclNHFvFcqSNViWlV7gEAkOVs3WxHbbAeRU3NtJ9bYI+MnZ3RmYklyxuepMcLH8yT9cD6SvoXxdh2w0nZTz6U1FLo//2Q=="/>
          <p:cNvSpPr>
            <a:spLocks noChangeAspect="1" noChangeArrowheads="1"/>
          </p:cNvSpPr>
          <p:nvPr/>
        </p:nvSpPr>
        <p:spPr bwMode="auto">
          <a:xfrm>
            <a:off x="1752600" y="4419600"/>
            <a:ext cx="1638300" cy="12287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976" name="AutoShape 8" descr="data:image/jpg;base64,/9j/4AAQSkZJRgABAQAAAQABAAD/2wCEAAkGBhQSERQUExQUFRUWFxgWFBgXFhUVFBQWFxcXFRcVFBcXHCYgFxojHBgXHy8gJCcpLCwsGB4xNTAqNSYrLCkBCQoKDgwOGg8PGiwkHCQpLCwsKSwsLCwsLCwsLCkpLCksLCwpLCwsLCksKSwsLCwsLCwsLCwpLCwsKSwsLCwsLP/AABEIAKUBMQMBIgACEQEDEQH/xAAcAAAABwEBAAAAAAAAAAAAAAAAAQIDBQYHBAj/xABREAABAgQCBAcIDwUHBAMAAAABAhEAAxIhBDEFBkFRBxMiYXGBkRQykqGxwdHSFSMkQlJTYnKTorKzwtPwFzNUc+EINENjgqPDJUSD8RZVhP/EABoBAAMBAQEBAAAAAAAAAAAAAAABAgMEBQb/xAAqEQACAgEEAQIFBQEAAAAAAAAAAQIRIQMSEzFRBBQiMkFhsQVCccHwgf/aAAwDAQACEQMRAD8Az1oDQ5TBUx7dHKNtAaHKYFMFANtAaHKYFMFANUwKYcpgUwUA3TBNDtME0KgG6YJodpgqYKHY1TBUw9TBUwqCxqmCaHaYKmFQDTQGhymBTBQxpoFMOUwVMKgG6YKmHaYKmFQxtoKmHaYJoKAbpgqYcaBTCoBqmBTDlMCmCgGqYKmHqYKmFQDVMFTDtMCmCgGmgmh2mCphUA20E0O0wVMFANtAaFtAaFQDbQcKaBABM0wKYcpgUx2UZDdMCmHaYFMFBYzTAph2mBTBQxqmBTDtMWHRupC50tK+Pw8uq4SpZKm2E0Ai+533tGc5xhmTKjFy6KxTApi1/s+m/H4T6Vf5cGOD2b/EYQf+Vf5cZ+40/JXHIqVMCmLaeD6Z/E4P6Vf5cF+z9f8AFYP6Vf5cL3Gn5Djl4KlTBUxbv/gC/wCKwf0i/wAuB+z1f8Vg/pF/lwe40vI+KfgqFMFTFuTqAolu6sJ4cxvu46pfBqD32OwwO1gpTdZIfshe40vIcU/BR6YIpi/jgzl7cfK6pb/8sOS+DTDnPHp6pSR5ZsR7nS8/kfFMzumBTGjDg2wjsccepEseVZha+DXB7McrrEr0wvdafkfDIzWmCpjRv2aYX/7ADpQg+SbDK+DSRs0gg/8AiH50HudLyHFMz+mCKYv37MUHLHyOuWR/yGOebwaKB5OLwpG8qWnxBJ8sP3Gk/qHFPwUimBTFxVwcLH/dYPw5nqQr9msz+Kwf0kz1IOfT8hxz8FLpgUxdP2aTP4rB/STPy4H7NJn8XgvpJn5cHPp+Q45eClUwKYuR4Npn8Vg/pV/lwX7NJuzE4P6Vf5cLn0/IccvBTaYKmLqjgymF3xWEG5lrU/1BEBp3QC8LMCFLlrcOlUtQUCLPbNNy1wHYs8VHVhJ0mJwkskTTBUw7TBUxpRA1TAaHGgmgoBumCaHWgmhUMbpgQtoEFCJumFy1kOGTdndKTk+Ti2fk3QqmBTHW1ZmmS+M1PxCVqCZdTKpBCkhK3sKQtTg83ZzkjUvElBVRygoCipNRDElQL0sGbN468HrXjJs9EpMqRMrskmuWUkJKjWQTm2YGeyLGj2RAYIwg38uZYk5d50R48/Va+k9skrOyOlCWUVKVqTiipIVLoBVSVFUshNwCSEqJs8JOpWLdhKdyQk1yhU13DqByv0dBi89yaT2IwW3/ABJl+1Dj+sNLkaTAunBZ2FUwtszCIj3+rfS/3/R8ESnnUfE0JISColQUipAKAGZRUVUkF9h/pdtTsArD4UJmhl1rJSClVibXSSNhtHNLwGkjYJwOYcvNBexNqL9TdUPSdG6SBdsANjVzu16Iy1fUz1Y7ZUaR01B2i0d0J70BILFT0gEgM9m3kDfcQhE1NTEOLNYDe+YtlviuzsLpMCmrBF3+N5Odh7WxYXuOl4XKwOk1XCsCACds67bGKLb7G3Pt57LJ+ZNFJI6gADvLOBubng5WLD0sLOXa7O2wb4gF6M0mM1YHoecw534vxeSEDRmkbAKwV7uBNcOdgoYs7XZ+2EBZ5eLBJ5O1rhVxfeGSXG3zwUzFObBgwYAC4IJdwDfmiAl4DSigFV4Idc692ILy3Tty2ja8K9i9KO/GYG+yqcw5weLcu5sdw3mGInE4hAJSzkgqHJTYAsTlncWvnaErxF+SebIAWOTkW25+KIA6N0o7cbgy/vmmkjZZNDFjYOztseDTovSag5mYLYWecQrmLy7b9pt0wWMsPdgKe9AJYizgjN3AbJ8+aE90AEACp0qIcUnkhNT1dPT03iEGh9J5ibgsmZ57dR4tz0bGG8wyrAaTCqeOwpG8Ca6dhATSAWLs+bbIBE/KnJA5XU6MsnvTz5+WH1YhG47uSEqcgh8hbpyiuytD6SWh+OwYcWPtpJI2FJQGfxQ4rQukvjcGGOXtpBDbTxbjZkL+UyBODGpQCVBxb3uRJCR71zc7Om0KXMAVfcRYKIF7ZBjlnsvvitzNG6TSR7bgy+Y9uzuQXoc2HN54WjRWkzV7bgyHIcmcCLAsE0Mes38QBk8rHIZmAIzIAJuD71n2ZZwydKpAJUGCQSQQMhd3pvZrC+ecQnsLpSnv8E9sjNNVw7vLDdQ7MwiZo7SYY14LnDzm2MX4tzkd3XsMgWBeKD5HnFL0jqSXNxbph6XjE5FhvLXYkgWF9niitIwekaj7ZgmfbxwKbDZRffc35sgUvR+k27/BA2uTNve4PtbDs7NgBYBjQkFRsBUr3zFPfbtg2dkLOP5QsQCfguwYX70ubi3TFZmSNIpUOXgXyI9ubeL0PkDu64cEnSTnlYIi4vxoZhkwTv5zn1QgLH3aGycWLsLOSO9Z9kMHSYCSs2CQ6hSchfYndnuiviVpKluMwIIa5M11b/8ADYbNm3ZaG1S9JBQNWBuN87N9ho2WybPmeACx4me53czF88rDnMZtrjqZip+MmTZUsKQoS2NaBlKSCGKnzSrZ5YtaMNpNQJqwJBekkzRkWZqLdbsYI4PSjC+Bd78qY5yb/D2ncBzRpp6ktN2iZJSVMz/SfB5ipSlUpExAZplSEAuz8lSqgyjT1Q3+z/FUKJQAsFITLqQSsF6iFBVIZsif63wp0iF/9kzbDNLb/eObuM7tCpUnSZS4Tgb3Ty1tfdyNmd84293qVWCOKJniNQ8Y4qlUgqCSorlkJdnJCVElgQWAJhM3UfFBdNAKSuhK65YSpyQkgFVVwHAZ40WenSaQGRgucBa+dh3nXEZpPTOkJKFzVS8IUJSVBlTHIG0CkOS4scs4fu9S/oHFEpOP0HMw0tM1SQkmZSlKghZICawpRdSbt3o2ZnfBtE7prWifi0JTNEtISSoBCSLkNyiSamBI2ZmIemPR0lLbc+zmm1fwjVMCHGgRrRNk7TAph2mDpjqoxsmNR8NVjpQ5lnslqz3/AK69P7ivmm17uXPPeMj0fpObIJVKKQos5KEqLbQkm6XBIcePKNBM6dMw6JiVcWVpGVKimobakeQjpjxf1CLU1JrFHd6drbSLDQrejsPrQZwqjmUdivWjHNL6YxEtZSMXiCcyOOmp8B1nsfoJiwaj62z8TOMmYupkVJJCQwSQk1EJKlKJUm553jz7N0aQnDqAYFHgq9aFjDr+R4KvXij6y4iclL90TEpD2SqmnY4UigkWyU4vmM4pk7WiYkscTiCbF0zpikn6/iMKxtmyYrCKuo09SVdFhXDUmYsJYU5v3ivXipamawTsWmY6ySkgOoJT3wJAASk7jcwzrJPmoUCcQsP3oqEtL50kooB60uN5DwrGXiXMWrYjwFH8cLOHXspBvklXi5dox5OtKwQRNxDggjlqIcF7grY9BtF71S0zNxMkrVMJLqDmlJJSxsEoYBlDfth2ItkvDzGbkWy5CvzIV3LM+R4CvXjMNa8dNlzb4iaWDsFBBpdrBFIUQfkgs7uwiDGsSwQROxDggh1KIcXyKyD1wbhG0SsEpRLkBs+QoZ7uXzR0dxq3p8BX5kU/VrFzZ+GExUwmoFiSAqyik2SlhcEbcopOuWlJsrEFJnzlMwauggEVJ/dlIVmb0g3SDlDsGbPLwqt6PAV+ZDczR5JzT1JUPxx5/GskwMRNnuL/ALxZy6VRqmqeNm4jDiauYSVAlzSnIlNghDC42ubQWCLenAqAACksPkK/MgdyL3p+jV+ZGKa6aamoxSkcfNNAAsoJpyWB7XSFWU7sDkDlEF7PzPjp/wBIv1odoWT0JNwKlZlPgKH44OThFpcBSb3LoUX+vFB4PdLTp0vlzVKShkiopNgkWcJqJvcqJiM4QtOzJU1Erj5rEVlKSA3fJBC0hKiO+DF8uhlYzUxhpm9H0Z9eGsRo5Si5KdmSCG+vGD//ACCY1p2I+kmevF51G0jPmIpXOKgk0iooUN/fUlSrnMq8kF2Bf5GjFJBAUkuXLoWS/TxkL7hXvR9Gr8yM21y1gXJncUZszKohFIa5AIWkJVe/JO7oavjWFZIAnTwTtMxYA6TXC3IMmyTNFqUXJTs94oZWFuMglaLO2g85lqJ+8ioan6QxEyWEmcpQDhNSkmwJ99SVKPOTERrdrZMlz1yOOmgJpJCWDKIdkrTSoppUk32k5tYdDyaJ7GHZR4CvXhE7RRzdPgq22+H0dkZDL1jmLLJxE9POqatI6nXcxc9VdIT1y01TSoAMKqckjaQkqJ5ySYVhZbZeFWEhPIIBJulbudp5cEJCx8W/zV+vGS6za+TOOmSuOnJTLWUslkEKS6VCtFJUl3Z+bdEfK1knLS6cTPGdjPmBXUK3h2Br2JwCu+BSDvAVtv8ADhUpK0pA9rAAYWX68QehcfOVKJXMrKQTyqR3trUozfeTGa6S17xU5Vp8xCQVUUnilUk24zi2qIAHjbOBA3g2NeHUoMaOxb26VRE6f0W+FxDsQJM2wcZIJsb3sN8Z3q/rDijNBViZxADkKWZiWcDKYSHuLsTeLXrdrDNw8lFBSVTCpLkJWgpSwWFJKRmDbr6IuMXKSS7FupWzLKYIpjpmmpRLAOSWAAAcuwAsBzQ2Ux9DR5ozTBw5TAgoCeCYOmHqIOiOoyGFJtGryZLSQm4ZIHYUiMykyXUkb1AdpAjU8cshCiACGPT70+aPH/U38i/n+ju9L1IxbWrRZXNmTEligkEZOEh3B39MW7gx1cmy18fMSUpmSSEORUXVLU9OYBAsTnEFrEsU4kjevqdg3bGnaFU0qSHykoH+3Ljj9TGMIwa+qRrotuUvsyB4TsMnuKaU7j9tOzPbGc6sarYjGWkpBpSCpSiEoS+TqO07Bn4403hCQZmFWkAqJySkEk3SWADvCeB1IGGnBspifu02jlXRo+xWpWq87BhaZoQ61JUKFVBgKc2F3eInhJkWlfOP2TGjYiZ7ZsHJB+sYo3CMgvJ+cqJ7ZT6IbB8GWNWhK6EJCg4C10rAOVSWLdBv0ReNT9XzhZJlTwmupSjSokMoBrht0XQKO3eYhsWtpsz9e8EU0krFFtujPtcNXZmIxyJchNRMt82SkVKcqUchl27Y5JvBVjQklpRYEsFkksMgAm55ovmglvpGb/IH3n9YtqVHaIqMUyHJozzU7CrRhpaFJUkpCwpKgUqB4xZYg5ZxUtf9Vp5OIxgSnipaZYJKuUWCUqpSMwHDu2RzaNSAPHTfnH7LRG6zIfRmKBu5PYSi0Qu2W+keePZqWdp8FUbjwdkHR+HI2pJFtnGLMeagcrmPTfBhJB0bhX+KB8b+eNJRpYIg7eTL+EpYk4+YpQUAulQcFiAhKHH+pCh1GKsdNy+fsVFv4fJbYrDF2eUsdk1R88ZbVzn0Q1C0KUsm+8FDHDqIuConrZMV/hdxqZWNl1hqpAax2TZu7pES/Al/c/8AWr7UQX9oJHujCq3ylp7Jj/iiUviopv4bKnh9MImKCU5ktkfPGp8GskUEK2LeMQ0AfdEv53mMbpweM6t1XmglGhRdi9eNTJ86acRKRUgS0JIS5mFVSnpQASQyge3dGfzZDWY+jpj0ZghyLHd5IxDT8r3RiLv7dN+8VC2jciy6hJKEBKgQQwILghzVl0EHriD4QtFzO61zaFcXMCGUxpcICCmpmq5BLPlFq0RNqnrV8JUs9smWqJPXdD6MW3w5Z+un0wqzRX0MdwWhJuImJlSkFS1ZCzDeSTYAbzGj6opeUAdyt+whOyI7gzJGPSPhS1j7KvwxM6pIYEE7SO2cr1YGqQou2ZfrngqcdiQ3+KT4TK88R0vRE1Hc85SGlzJpQhR98Ui7DNtj5ODuMW3hGT7vm86ZZ/2kDzQ9p1jorRqj7ye3Zx6fImHVZE8tlm1YJKBzgeNSjGP4fQ61zVITUyKjMOxCEFlKPRsG0sBnGv6qTXlIPyUfdv5x2xUNE4dtJY6T8JOKSOfl1DxQoPJUlhHFoJKTiEgISgBKEskrIJ4xDqJWpRJLXu24CLHrrIfByVfBmD66FHzCKzoUtiAfkk+CiYv8MXnWjDvgJg+AUHwVIR5zHU0tP1KS8mUfi03/AAZnTBFMP0QRRHuHBYxTAh6iBABP0QdEO0QqiOoxsXoqS8+UP8xH2gY0HEyjQR8k/ZV6IpWg5L4iX0k9iSYtWsOiROkhJJFKqwHICiEzGSpiLOdr5ZR4P6m71Ir7f2ej6T5G/uZvrUGlYg71fiTGn6IlFkcyUAeCkRnsjESkcamdKMxQCZhIqITLLC9xZ/KN0TupczFGeAqZMMghRpmyyiZySkJKajWA6kjlEggKYDOOLW1OVRxVJI3047G/uy0YtPtkn+Yn7KeyIjg173FsP+5VzbIlMWppkr56fsCIbguU8vEliXnk/VTGS6LfZcpieWT8kfrxxSuETOU/w1eeLqo8o22fhEUbhEH7tvhq88Eewl0alU9hEHih7avp/CInJauY5mI1dJmLttOz5JhzVoiDpkVoRP8A1BfPh/JMEWuKvo0AaRLWfDq+9l+mLQRGkOiZdkGmY02Zb3yvIYj9Z1vo7E7L+eXHYJJMyaR8NW3p9EcGsSSNH4kEXcc5uZeUYpu2atKkeVqXboEenODO2jsL/IR+GPMqRlHprg6l/wDT8L/Il/ZSY0m8GcOzOv7QCXnYQ/JnDsUg/ijJeLjYOH5BCsH/AOf/AIIyMxUXgmXZuPAmn3IPnq+3EV/aFl8rBH5M4eOUfPEzwIj3In+Yr7ccf9oeT7VgVfKmjtTKPmiUvisp/KZDoG2Il/OHkMbrwfSnqO5R+yIwnQx90SvnCN31AWKVD5S/sphz6FDs0zBSyAcshGMacT7qxFh++m/eKjZsCM8//UYzrEPdeI/nTfvFQR6G+yzasKdT7wg9mGlRN66JbRsz50r7aBFc1TL+CfFLlpiza4JPsdiH2GX4pqBEL5iv2lG1DW2kJHOVjtlrie1fHKWndMI7Jk4+aKtqlNpx2GP+YB4Tp88WjQdps7mnTvFxh/FDmKBWOEfDU4sfKkyz41p/DDeJIVoSV/l4sDqJmH/kiS4V5Xt8kjbKI8FZ9aInDB9C4j5GJlq7TJHnMP8Aag/cWrVSSeKTlk31JKPTFWHtesJGxc1unjZIPlVBaT0njJeHlHCE3UoTChHGTRylU0hiAORmA+VxEPO04iapPJm90rmIClKXO5Isk1ErfJgOqISKbxQ7hZNM8J+StP1VI8qo0DH4avCYjL93MV2KmLH2RFJw0sDEYcXJJRWoqWXJmoBYEsAyhkBkY0DRiwqRSffS28KSjzrVG2tK9Xe1XT/BOmsUZZRBFEPpRYQCiPoqPLOeiBD/ABcCEKyfCIUERADXOWUTVAgKqSmUlds0gErYtSlYUSXy6RCJWs5rTJlHjClgpa3Qla1e/NiaXIpQnlKdgAwefdafkOORdNAI9vSdwUfE3ni3YmY6BcF22j5I/FFK1RxCFzVJ4ytYQVzCxSEspCSKfeC9k55vd4k8RpGcSUpw9nNK+MYMCkglND3py548b109+ra8Ho+mVadFXnS+XiXIHGYcIQ5DlgVrAHNVL8IbY0HRU5K50yYlSVJbkqSQUqClEuCLEckRQp+hpoVOmGSkgoYioBVKA4AUGYWfLpeJbVzXWWFKTOQqUpanBCStJJJJsBULqJybPKOJ5OhYLPpEtMlMffj7K/REPwSrPETja87d/loiU0ovlpdwxc9SZhiI4JZZGFmG/wC9/wCKXDXTJ+pcyTUv9e8PoimcI2cv56/JF1T3y+k7eZQ88UjhGzlt8NXjEERy6NSSo7YiSRWs/KV+KHNJ4SapUriyQEzHXyyl01JfI3s9o58coy5M+cElZQFrCKgipqjTUbJi5W0ZxpM4tHK/6j/+df3sqLQVxW8AqrHpLM+Hm/eyT54sxTFRuiZdkLI7+Zf3yvxRwafvhZ38yX9uXEphUd+edW350RWnVthZxNgFofw5ZeM2qRpZ5ex+B4qdMlEgmWtUskWBoUUuNzs8eleD5HuHC/yJX2UR5+x5fHTDmO6ln/e2x6Z1dlgIYBgCQALAALsANgtlB3gSxbMr4f02wfzp/kkxkKsIqiulVFVNTGmpnpqydrtG58MuO4s4SYES1ELnJAmIStHLlyy5SqxZtvTEbr1oHDqwM04dEtKeM7pdFSUqTKBkqZhTVcskdMO6E1eTv4EU+5E/zFeVRhH9oWV7lwh3TiO2U/4YXwMzKcOEs/LXtb4Zhzh+l+4ZJbLEJ8cmb6IpdifRhuiv38v548sbnqD7/wD1eMJjDMB+9l/OT5RG68HaHq5y3aUQSyETTcCq56/LGN6yf3vEX/xpn21Rs8kMw3gntJMYrrQGxmJt/jTPGowLCB5ZN6ozM+gjtMseaLPrVNJ0fiOhJ/3kxWNRGqvZ1IA61gt9WLLrBPVM0VPJlmWoo70qSohpiWJKbeOJrNl3ijONCT6cThzunSvvExbcIojEYkD4/EeMoT54oeEmlKkEi4WD2KBjQMHLfGYgb8RM+tOkCFPKCGGQ/Ca6hh1HfOGTbZZ9MQ2hiVaL0gk7DIX9cepFn4UMP7mw6v8AMIt8pBV+GKzqwoqwmkkAO+GC/ArPnENfIJ/OTWg0tKQQe9Wk/wC5iPTFd1oxoXpd0kLSlMlKilQLMUAlxuUUjmO6OqTrNh5MhSJlSlKHeBJJKVObkiliFnM744E6HVjwjFIlIlEEJSAlXKEuwUXUp1Ziolww3QoqssbdqkOYw8VOkHnlnotKXF+0Ih0pfZSOyhP4VRSdLaFxE2alQSaEpZKQk2NFINW1mGzyxcMBpASpZmKQsAOpQYlSQVzyHADlgQbDIRWtNTqvC/FBBONmf6VnJkFQVmCoAfCpLMDv6WjmwGlJU5glQqNqTZTjY22K1rfpuYqfPlFSZieOWpKgUrDFRUClYdwxbPb1RXzPJ2knx9sen7x4aWDiej2aF3ed31ZvqQIzu/P+uqBE+7l4HxIksNLmTHQhClKLqIShSlkC5ZI2B3tzc0XvQXBwpEsT14tOHZHGMgGdOSGJWVklATkbJfaL7aJozTM6SSZUyYhSqX4tRSbFw5B37Ik1a0TE4ZchCle2kmca1XKmqs7OWvm437OBto2VG46C0LIw0pIlplqVxaULmhKUqmgAcpRDu7OzmOGQonIC3yU+iM10NrvNWqqbO5RKJcqUkr5CSQLOWSOckqNt7RfVTA5FCttmT6YykdER/HEiXMe3IWMhubdFUl4PcQO0P2HzRNT/AN3NZJahWxIs1tsQBWQNo7fNCiDJ3A67TUoQJsmVNASACRy2pa6nubm9JdzExobX7Byk0Jw5w4JchATS7M7Mkmw3bIoUue9ISvYkMW+Dz3h1lMSkhnAJbfsS2ZudjdOUVYjUhrnhiCUKQo3LFRQo2J9+BuNz4zHbP0aiexmykkZpKmXfeHEZVh9FJJeYkZWRfO5eY2Z2s7dLWmMGTKBEsqQ+YQaArbkOuMnqpGig2X7E49aXaYrK5qUoDoAzMcMmTMxNlqPFOoKFuUpKk2DHNn5WQuBe4rZxSyO/WQbbx1wtOkJosJkzwlhh1GFzoOJl+kYNCWKQAUikU7AWJSDu5I7I6kE/5nhP5TGaq0pO2TJnhqhSdLYj4+bzctcC1kPiZpJQA7Buks/WH544MTh0TApKwkoLFSSXSTYjPPIRRfZef8fN8NUIOmJ/x00f6lQnrIFpMtqtTMCtVRwmHKiXqoSSTvJibloSgWS23Pr3xnB0zP8AjZvhq9MJOmsRlxszwzC5kPiZeNL6Kw2IAE+VKmUklNaaqSbEh8rQ0dByFy6DJlGWaiU0pKTUsTFWfaoBXTFNGmJ/xszwj6YUnS0742Z4RhcwcRetG6Ew0kNJkS5Yd+QmnPbC9K6KkYlAlz5UuagEKAWKkhQBALHaxI64oPs1P+Nm+GYUNNT/AIyZ4RiudC4SyHUXR4P9ywvVL29USej9GyJNpchCNvJSRe283y8UUkaXnfHTPC9MBWlJvxszxQucfCaUmcNhbsfyxC6Q0VgysqmypFSy5KylJUd91B+qKb7MT/jV+E0c2NUucGmtNbKsJU22xIsMornQuFlyVomQEk4cSwLBQlGrK4IALEhzySbjnYxxhRp4pRCkLzBulYJe+0gkZ77Fld9V8HJMglUlIlk2JQKSRuLc/nh5WOWblZJBJzchRs/XD50LiZaJWqeEmBxKlp3hsu03EPTkycOuuZQis1KmKWlIqqBBUSbElr5OMxFF0ricUpA4jETJSwXBBsrIMogE78ut4y/TMnEIme3lZUb1KUVVdC3NXbGkHGXRnNOJtusWu+jCgS5qxiAC6UoqmAEAgEKUyTYkd9FQmcIWHlhYwmBSnjEFCytRZaFZpUhNmPz4ziTim2X2x1Jmk3cD9c8a7TLdZ3YnEGatS6Uoc96lwlIFgEhyQANjmNB1DlvglEJBpXM2PsSpvHGaSCC7km+z+kaJqDScLNBq/eKyBOcuXzdPbCl0VHssq5Vg6AP9HX5o4tYtXu6sGTJVTiZTrlhCkoUq5eWsE96RcPtA3xy4LDSkn35BNnStxnbKKFrzpOZJxoMhZR7WlQsBvB74X73I2z3xEMsuWEVzHYWrkiWJc1NXGJsCSBUSQTyRSxbJwWZy0ZNlEAG9JuCzPvbrh3HaRXMNSqXL3QhKMwARyQA1nbnO+BhdKzEVMQakUKqSlfI3coFukMY2MDm4zpgQvuhW4eCn1YEMQo4gAMH62zhnjD+vNDmGwSphNIdvPl5In8FqsAfbCCD8E00nrF4hyjEpRbOLVhAViZQIUrloYJHy08pR2JGZ382cbKtTqLZvFI1e0NLlT0rlrNlALulTAEEg8m0XpWIlbDe/PbnMYylueDeK2o5sYVcRMJYMkjLy3zitTlkA3HYb81jeLNj8anueYArMZf6gfJeK1hcMZlV2D3U1RCTsSBtLHPpvCukN5ZzSZSl8kJfkksDkA4dVt9gHuSBd4sOD0elAyClnNTEBO1kBrXDvmY4pMnilqpUooAekOKs0gKcsTbvsy94kMLizSKglCtoSsqA3XKQ9mjHUk30axil2dKZbc3XnDgT+n9EMjFk2eAZw2jnyL7njGjSzoKm2+O8Ja2cMpnDcem8BMzn8t4KCx2nr/WUKSk7vJDdQ/Sf6woTuY8zVG/VCoY8ALv5BCCB+rQhc4bldhhInDn7IKCxSwOaEq6B2w2ubvB/Wy8J4w/oQUA6QQLNAq5/F/SODFT5nICU2W4UsKbiicjSe/wCox0yiaQ6nPpJI7AQOqHtxYWPDp8UL7I5TNO+HDM/Voiih1XV4/TBhA3+MQ2F/q0AL5oBDlQ3iE1jePHCCz5eOEnr7codBZ0ombbdhg+Ob/wBWHS5yjicvar9XaDQSLX5r7Nxh0I61TDsCW6CG6hsjnxcoTElMxMtaTmC5G7pfO4hifPmhqUFd7usJYbw4IUcrbYLFLUJamewcH4NPKKVX2gNzPFpE2VLTOoihysOah8BTBQy71Rsdpu3XFWKilVKklKhmCKSNrKByMa1KJAANSiMzybttF4jdLaElzwKkF7XFIUzglj1M5BzOcdENZrEjCWknlFCw04h/1zRoPB3pKmVPTSDywc2zQR5opmN1YnSHUmqYgZkJ5SWTUolIfkj4UWbg8X/eOUlP7s3YfGCzxs5JxtGUU1KmWzDaRSSm2Z5vFGacK18VLIDPJA7JkyL/AIbGLSoWBY7js22MU7hRwilLkzKRSEKSSnIctw+bO8RB5LmsMzzZAVLZufp3kfpo6FS7uAwctVfqJYPDNFrg826OmzmG4EHTAhgXJOHSMqh1jzCBMwSVZqmDoU0GTCwv9X88c5ud2h8ecMkolmxVVynUegF7AxKDWyZ8FPYr1ogAuDBhUVZOztaFqSpNKAFJKSQkux684Zl6XIDBKQHdhWA+RPf52HZEWDCquiJ2odnf7JLrrqLMwSxp2sc3e52x0jTi+b63rRFBUGmFtQ9zJX2YV+gr1oA0sr9VetEekQ4lMLag3M7/AGYXzdh9aFJ0svm7FetHCDChBtQ9zO/2RWfg/W9aD7uX8nsV60cQMKCoW1BuZ192q+T2K9aCOOVuT9b1o5ngjBtQbmdKtJKOxH1/WglaRVuR9b1o5TCQYNiDczpXjlENyRzspxzh1ZwE6RWAAyCwZ2UD1spo5iYJ/wBNBtQbmdQ0ircjsV60KGk1fBR2K9aOIwHg2INzO32SXuR2H1oI6RVuR2K9aOJ4TVBsQb2SHsmvcjwT60A6VV8FPYfWiPqgVQ9iDczsXpdW5PgqP4oQdNncjwVetHKVw2pjBsQbmd3s6WyR4KvTDc/TSlJIdKSQ1QQ5Y5gVEjxRwKlCGjLO8eSKUELcyVGnLXCCd9KvWgDTvyUeCv1ohy4zhtRg2IW5kxM00CCClDEEHkr22PvrZ7ITorSycPxlAYLIUwVMFLCnk3JvncmIdRgoaikJyLUdcA90J7VX7YTP1uSpJSZaaSCFB1XBsQYqpMETD2oNwnFaIkLUSlS0DYkXSnocOemOSZoJGyaT0oPpjrrgnirZDSOH2DHxg8A+iBHbUIEPcxUjqEjn8ULEjo7IECIsoMSueFBH6v6YECFYIOjo8fpgNAgQwFCFiBAgAVVB8YYECAYoTTC+NMCBCGDjmgd0mBAh0AacQYCsSYECCgEKnwXdXNAgQUARxXNBd1c0CBBQrAMTzQOOgQIBhDE80DujmgQIYg+P5oIzuaBAhAFxkEZsCBAMFcJK4ECGIQT1Qgje0HAhiGlSoLi4KBAADLEJpgQIAC4qCMuBAgEI4oQIECAk/9k="/>
          <p:cNvSpPr>
            <a:spLocks noChangeAspect="1" noChangeArrowheads="1"/>
          </p:cNvSpPr>
          <p:nvPr/>
        </p:nvSpPr>
        <p:spPr bwMode="auto">
          <a:xfrm>
            <a:off x="76200" y="-787400"/>
            <a:ext cx="2905125" cy="15716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850" name="AutoShape 2" descr="data:image/jpg;base64,/9j/4AAQSkZJRgABAQAAAQABAAD/2wCEAAkGBhQSEBUUExQWFRQVGBcUFxgVGBgXFxcXFxgXFRcXGBkYHCYeFxkjGRQUHy8gIycpLCwsFh8xNTAqNSYrLCkBCQoKDgwOGg8PGiwkHyQpKSwsKSwsLCwpLCwsLCwsLCwsLCwsLCksLCksLCwsLCkpLCkpLCksLCksLCwsLCwsKf/AABEIALgBEgMBIgACEQEDEQH/xAAcAAABBQEBAQAAAAAAAAAAAAAFAAIDBAYBBwj/xABDEAACAQMCAwUFBAcHBAIDAAABAhEAAyESMQQFQQYTIlFhMnGBkaFCscHRBxQjUpLh8BUWM1NicqJDgtLxY+IXssL/xAAaAQADAQEBAQAAAAAAAAAAAAABAgMABAYF/8QAJBEAAgIDAAIDAAMBAQAAAAAAAAECEQMSITFBEyJRBDJhcUL/2gAMAwEAAhEDEQA/ANFSpGlX1z5gq6BXBUiisY4EruinxSomobppaadSrGobppaadSmsajkV2KVdCGsY5SipBbp6pQCRC3TxbqYWqeLVYBCqU8W6nW1Ui26wSFbVSrbqVbdSBaFmojFupUSnC3TwKFmoQSuxXRTgtLY9DQtPVacEpwpWw0cAroFOCVIFpGw0MVKeFp0V0CkbGSORXYp4SnhaWw0Rha6EqSlS2EbopU6aVazUedxXdNMTiFK6hmu/ra59DB+MfnX0G0ctMcFqQCkDT1WsFIbXYqXTXYoWYh013RU1KKNsNEQt04W6kC04W61goYFpwSpQtOC0A0MCU8W6kVKfpoNmoYqU9UroFSKKGwaOLbp8Uqcq0Ng0cUVIq04LXaVsNHBTgtdVakUUuwdaOLbp0V0CuitYUjgFPVacop4FI2MNApwFdApyrStmXDgWpAK6BSikbCcroroWnRS2NQ0LTgldApwFCwjdNKnaaVCwHg6X7pTViAcifLcbeX31BZ5gbpIHmYk4x0MDJzH31DzDjLtiw0iUO5GYJMGY9npk4oVy/jyVGCE8wT4vQHy8RmKeU9XRWMdumu5bzBlKjUCP69K1HD3tUf0Kx/AcZblVWFBXedjnPoIrQ8u422p0axPSr45kpwDAFKKjXiaf+sjymrdI0jtdmk3FA9KY3FKN8bnfyya1s1EyipAKit3AR19DTtdC7BQ6nrURvDqYnaa6t0eYz6/OtZiyK7FQNeCjJAHqY++qPEdp+Ht+1dUnyXxH6UOjcDKpT4rKN2+sA4W4fgB+NI/pDsjZLh/hH41tZAuJrAKeprFXf0jr9iyT/uePuBqnc/SJe+ylsfxH8a2jZtkeiAU4V5qn6QeJG/dn/t/I1Mn6Q7/7ts/A/nQ0kZSR6QopwFecf/kO/wDu2/kfzqS3+kS/1W0fgw/Gh8cg7xPRYp6gVhLH6Rm+3ZB/2sR94NW1/SNa/wAp/mtK4SH3ibQV2KzHDdvuHO+tfes//qTVh+3PCge2x9AjfjFLrL8MpRNAKkArKjt9w87XI89I+7VV632u4Y/9UD3hh+FBwl+B2j+h2K7Q6x2g4dhi9b/iA++rNrmFtj4biMfRgfxqbTHTRaApwFMpA0oxKBSimaqcGpTUdpUppUDUfNvNOD4m7c/Ve/1F11XAPDCT9rzk9Kk4Hk166ntr4C1vTGxQ6TEdKG2+GbUbjt4yZkFpwIAB3irXBcGUAZSfKSX956zk59ag/wCZjvqAm0uEvEckuqY0icQF6gkCRPqQD5Y8xUfDckv94qmEDgkT1K7r6GM+6rPE3Gu2yFMNqBRgWIWMHckySDnpNWhcVO71cPxd9wB4rd4kB9OltK7ruR8a0c2GT5ZVOb9lyxyniVyt/TO+S222TVhOB4kf9ceuDJj41Lb7Sb6uXcYPWVnPv99Pv9oU37m7a2Gm53Zn1MZHz613x/kY6SOeWKd2JeG4jE3kIB/dM46EzkV25wFxhBuTmZ3iRkR5bfKqx7TrpM6FwMiDB6zJGPjUv95LYbQSC0TABkjoYE/fVvkgT0kQf2FdMTeXz9jf/lTzyG4Ym8Pgkfcfwohyvmtq85ti4iXANWm6RbJH+ksAD7j60b4TlPeMVFy1rA1FdatpH+ooSBuDR+SIusjO/wBmXTom/Pd+z4Njgzht8CkvJXwe/IIJIhYjV7UZ69avcFft3y3ccSl3uyA+gYWZAkugESDtO1VuV8cW408JcaLmnUsBWQ+A3DqYRohYPlQWSIXCRBd7Olsm9J6koGn5nHzqJuyQj/FH8A/8q0LAjcEdMiM/GmpcnbP9fyNPYvTPf3OH+bHuT82ro7HCP8X/AI//AGrRgHyroB8j8jW2/wBN0zv9zhGbvx0/zro7HD/NPy/nR8XB9+4jbHWu94K2xqM+ex/lc+Yp47Hf/KP4f51obWcDJ8hvT2bSQDgmce77t6G5qM3/AHOP+aP4f51z+57dLifI1p5p60dmajLr2Puf5if8vyp390Ln79v5t+VaoU8CtuzamS/und/et/Nv/Gu/3UveafxH8q2Cr/WKfpFDdh1MaOy97/R/H/Knjszf8l/jFbAIKkVPX7q3yMGpjh2dv/uj+IV0dn7/AO4P4l/OtqF9fu/KnaP9X3flQ+Q2pkLPAcUns6x7nA+5qvWeK49ftOfeVb760fd/6voK5Hr9BQ2T9DaguzzvjhvbDe9R/wDyRRCx2iv/AGuGJ/2n8DNPLDz/AONcFxfP/gaVqL9Btr2XBz7/AOG7/CPzpVU7xP3h/CaVL8cQ7SPHr3K+7OksCuogMjK5wY1EB5HxP3VCFGuCc9OhKg5Ef176ksL3a7KdQyDjfrtV+3ydLjJGkafErNqMY2kAxsT6gV5xRtnfHH3pRsdmry3S1qGR5YWrmtTPUK4U4PT1I6bk+Eu32Ui1bdNM+C+JtloCsVdSGkTGBuuRAw2xZu2yunQdKk2pYlQ0+MgAlTiegIPxq4OPuEOCiE+1I1KslTqmDhj5gdd8116ryWKnHc3ZbJ/Y3WuSNOm4Cvi9k3GwyqT0gHbaq3G8+e3bDvaIcASkXGE9IYszEHzJg/GoON4ji2Co5VtRKk+HKyGHhdQHnyaZOdwKjv8AM72lU0wEaR+xVRqErB0xMj94GOoo3QtFV+0i8YXQqoVRlpYWzIzpJKlSDESJ3q1c4kAXHtW0uXRBAVmcmQwEjUdzjFSct4Eq2uFyAPCqAHpuFnr59KXaC0W4e5oYB4GnxqDIYGJnFd+KP1bOScvtQR5Gby22uBO7dgTACgzufhIG/wAaXJeZcVruHiE4dv8AeWXYCTKjbfECqfLbjaQt68pvRrOkkg7CZCgb4j09KsB1hipJ1qR1gnIqqW8EybesmTci7UsrXLaoip3hg2rSEMARp2IwJIlhjqZNEOBNqxdvcYAzXmVwTcGoAXCuohUfw7R6DFBuB0d4zAGTB9nrucz1NQcZzBUe6xDnUvdlQFE62VQAxMjJFK4tIO32N0O1x4kXDa4W9ehmXwgaSQYM7x0OZ3qinC8V3ut+HFi3qLMxuKCcaVhANRILDeAI3rP9nGCK5RShL6o3KhlWFkjMfjU/aDtFctW9eoFdmDzkyCNiMY2oxhJKwOcW6D54lurHHqaYb/rWX4LtHrWWa0pz7VyB6HaetELHEKw8V+x5HSXf6QKp8kUS0ky5b49U16mVQrk5MYaG+UsflT+G5mlwkIwMeQMe8GM/Cqzvw6Zdr17/AE27RVT6Sw/Glc5ioQ3O67tQoYIMsNxnzMQfjTRypgeNopc87RNbuhLZEhQxkTljgfIE/EUK/vVxTXIUJJ8IOnG8/XE+6hvE8RavC7dF4BmdcOrggFZEaQdtMeW2aO9kuBtXA7G8pn9mukOxAbDEwu+kmOuanKcfJaOOXij0DiOXNoV7YkaAWg9Ynqes7elD1umjnFceVtMURkEEI94BArRCsqsdTsJkAD4ispyy7cNsd/He5DFSIaD7YA9mRBjpTYpuViZYahRbx/r+dPHE4nf3Rn3VTvoroyE4YFTmMEQc703hrK21RFwqLpUbwAFA39KoSCHD32wGHvKkH4x/7qd74Az9cdQPd1qg10QfcaXHXQbT9TB2pWqHTCimpBFUxcHkaeLvoaIpaUDzp4FU+899ca4OlajWEVAqVQPShAu+o+tdW8fP+vnQ1DsGMen0p4j0+lBe+PnXV4hvM0dTbBnUPIUqD/rR86VDU2xgeL4W6jFGRIzICgiABDKSNyDjzj0p/wCpSqhGAIIAO2lhkbGSBBwNpoLzDt8bjAJc0i2ADiQ+ZXdQQTJUxkiK1PL+1VnuAvEBnZpa4yqq7jEAexGAIzivPaOPln04ZYplDm3L7lsKzJBBGi8o0+NjJBI3LbEHyq4bo/xnDScPbZdOkyQbilVPhzt6A1MvFWnshbl7u3LFgyDSyrMZGQTpJyYk7VLwvOO48Du1+2cK7MsiQI1K0Sd8VWLTXkfa3wAc8bwkLcJCFW8TvDaXDCF0HvBGDpPvAihHGca/EvqMqzAgaGi2fIjSIHU58vhW2vcPZKAIzaATuIMA5BkkNuMmSD5gxWd7zh1BL3bqrqIYrpwWMamgxoB3x5U3/A+gHa42+hUPaUAyC7GDP9QOtXkuPcUFiPeoHyqXvOBS1g3L2rMaUJJJMDBOYUnTGxp9vheHZXZbN8pb8Qi4oDeIqYG6xpmInGBXVjz6/wBunPPDf9SvY4hP1j2hItBTBGCH1R6YM1c5eNaqqyzZwAehM7Chd/tHYUz3CC5pMNcZmBE4I0kTIPXM0G5nzO7e0uq20UGV7piCGC6zgsSGA1Z6xXSv5SXhEHgb8m+t8jvnItMfp99VeadlbzW2kJbbwmbl22oBVgw+1O4FYc9q7xFzVed4yrYJYkeTKZXfGDRHlfNblyz47Zc7SoHsnYkU8czyc8CPGodNfwfLls2/2nE2BAWdLM+QAJwvoK5zLlPDX0AbiHKwfYtnrHRyPL61iuH7QP8ArGniO8tWn8IC4KkSNUgSwmJAI3wat8HYum2/eXmUtsAJNuCMgtkzHXzrbOX16bVL7BK8vLuE0m4nEMGYjUTbXyyAg9n3nainLOacM+vu7bgI5X/F1A4BmRuDP86yvapdVq2FcHxafEQJ1gL0OD1rnZf9mt9mGNey5XEkkHAIyBv0pXGKlXoOz1s3Nrmy5i0ggx4izTtneJqDmnaQ2rLuBaUqMeBYJ2gz7/Ogo42NkciTJEY+BifhNM4tL15NCWgytvILkjcYgAbbU7hFLgqlKzP8X2v426E7y6AsgQqW1GxOwTaOnpWq7C85uLaKniboXVOhAidFGomJ6gfCgK9gOI8McPeMR4gpxA8jFGOB5GvClf1huJtal1EGxKgz7IbUdR/7YrmqkXttmu4682WEaowzsz3Ov22Goe6YzVbgbzBBqJJzMkeZxNXv7Q4BkLBrt6NgIWcbSY91dftDwagrZ4U3GXT/AIhC5In2jq29BVsUklxMnli2+tEScRn+dV7vN7K3QhdA2ZBYCAYIJMx5detSW+3ztatvas27YfQNJlyNRyZAXVj0rHdtO0xbiEV2mFJKJbtqA0DTkQTIncmMedUc5VdUTUI3Vm/s2Vuhgj2WIBmLiEgxsQCT6USuckti2TcaBuSDiBny9K8HXmHDrA7pgCZIK6hsQOp869I7OduLPc27Vrl5uMihdTKFBPnBP3CoTlN+ysYxXo19yzaE+JwYBEQ6+YJA8QmRmqyt61T4vnl1103Ft2l1CLNkAjUDu7YkiOgxXE4n+v6NWw249I5Wr4EBPr/Xxrv0+GapjiTThxkbyD8PzmrUTLg+HxmnJbJ2GAYnMT1A92KHDmQYugY6liYGV1CRk42zQTnH6RbvB3O7exbvLAIZWa2w1HqBqEz5RSSdIeMbLvaDtMthWCaWuR4YllDSVyR0ETE5+Nc7D8fxF+yxvsrspwyjSSDG42wSBI8/Sq3LP0tKUCXOFuu0nxa0LZOFkgEgTFaDkvbKzfuKLfBspk+JzbAUdSSoJI/Kl+QfRF6R/R/lSqlxXH8KXYlQSWJJAWCSckeClQ3f4DRfp40lt3XSVkjI0LG49PKN/wA6J8Lw95twV1AaTInHQyfKfl502zx05n18WBpz9atWOcIF0gjUMBgOs4PpG/z8685KbZ2Y1D/0Q8w5c6keLWsAjzB6zEjc+dQ8v4q4hui5c0xiBhwfNcTEfhVp+IvSSdJgjImRMEyN4+PWpW4pXYQTJxA9kmImIzkbfXagnXko8cZdi6C/J+0xjSGLAR0nB6g+oIiZo7y/mFu45IBnI0soE+ZBODvuT51hOM5M9s/s9WDI0kwdh4QdhjYkxnNO4HmPEqVuAMBIA1Qc53jpijb8rqETljdSN5xXZ+3J8Fso20IoI2BkdSfPeqy8AASe7A3E+R3GIEA+k5+lXkXaXVJuHSB7S6N5Ej1U+XSJGaO3OZ2Vxrz6RI6Zg4rohJSRZSvqMpx/JReKkBQ3ViAxxkADylljGOsmstxfZhlLCVG3/ThjtkGciD1ivSW7tl1Ja1E5GolQY2In3TIPSa5yrtJYDsri2mlRc8SEsGaJA3mMgx5iqX6MzzDl/Kl1HUAzD7JOBHQqDk1pbPLOKMaLB0xEQyiOm4Faviv0l8Gk/tGJG4SywP8AyABrL82/SCt3iFXhnuDw5RkGkkEQYGQSpPXoMGa6I5XFcIyxqTtnH7F8S7Bn0W9OVJZQQT57np/KpOK7HQC128jbsQCWgRkiRms9zHtrfcMyKYB0wuoFQBLFxGPLNMTtJeuEd4PCsag2oA6/CVmAQIbfJovLNg+OKCVvg7HDuGu2u/t7hrZZGQeZBnVAPmK13D2+EUAiwADBl2jcT1JryPmXHyvdi5qHsALtAJAz8q1H9vIbSQGc6QY0gxAg7iKWWSS6FQibi7ze1ajRbtZwNIBM7gTEHGd6XEdr4HhB8ui1gbnP2j9mmk9PZ6YggDFUL/GXWaS/oBj+jSbyY1JG+udrbpGoK7KJGnWcz/tH31W47tQCstp6nLz9N6w3euVgsxBkRMD6e+k/BqBLRE9In60FszWjVWuZG4NUzuPDkYPTUQTUVu6ZunO4zjpbWJEYzQH9f7u2BbZSR0MHc5yGmc0x+HvOxBe5b1RMhWU4jcffX04ZFqkjhlB7NsK2uORbXDIzqCe7MGARCzmfWPfVLm/K0u8SuljqcO2QRkAAGDGNvlUS9mk6tPkZK/mKM8JZVCNPRYyROSDufdT/AGl/ZCWl1AYdlrkSPFvBkL6ezk1qrcqqIh04CEKQNUKdRJGZmfnUDXNtt+sfeGrq3SWHSPLPoOp9ab44o2zCtqFGFgTO3XzOd6nXivd8Z/IiqPDWmYyRA2nA+h3o5wPLoE94QciYEEe5gSKWeWMFQYYpSIuGLPhQP+0r/I01+Ucd3p0iybZjSPEzz1BGuD1zFXrHJi8/4UzJbQvTpGc+uKh4rgjZU21428SZ/ZMqFZIkK+i2rKCTsWJOK5pZ5SOmOGKILlvjLZ0taXUcwViY9QT6UC51cs98RxfBIxFvvC5YKQisFJMwYGrYZzirvE8be5dwwe8yNcN0CVkDQysIM7DUOnpXnfMe0XfFnILlu8Ub+zAgZ6ZPwWoObfEVUUusHcT3nfsFm3pZhCkwsMds7AR8q2HYm+QzNduNc0qW0s3hMSQIjMmN/Os7y/s9xFzxAgzkNIMgjfcsPiK13JOSXQym/p8MCUaAVXoVgda6oQkzknNGit9mLTAM/tsJbH2jlvrNKrf6wP8AMPzT/wAaVdXxo59meJ29bZ6E+6jHA8HG5BJjb4TVO7YYrK+caQNonGMbj61f5TaCycgx1n7twZrz2V84ddBZHIaYIgZJzB3AIneQPnUli/YdpIGs9VJG3+k/14alLMBIgH16wIHv3+oro4ggSwBIPQRnHX4nHrXHf4dcZqKpFm/xyOGCQzrIWTEjMD060ETiyhK6GmdhsfHiAc7zt0q3e5gNSnuwJOTtE7H1wB865diVueByCBkjUJBjcTO2340YuuUHJNTRb4dWkaZLHBwJ6icb7daKWOaOo0kBjjUWExHQ4k9cfdWZu8xdWJTcLMyfLptIxRKxzLX7U6juwkSSIzuCRBpHceojFr0a/lvH2u7JFudp2+yCJVPYWZUCImc7Vauc0ZbQZ7cajpXWvsZAjDHHXEiJk1iLrsB4CXIIaMaiBnHnmia8/dgssSN4IyMQcH0LCn+avJZZP017cvs3pLpbLN4gQPqSM/GsvxvLXRkY2AAJIcKXO0CQczMQJ26CivLebB/YAVZjTBwIJMYI6R6Ubt3jiYCnAB9o469PlvFdEZKivnqPP3sBlzYEHDkKwEnEwVwxj7Ub9M0D4jkiEKbZAJI/ZmdYjcsAI1ZXSRg/Ca9N43kNviTKt7JII3MjJUzlYjoY9KC8b2f0QSvQMAyhiCpPgbTBjoJx6CaspCtWeaHgiPDGJzGG6Rv7/hU9mxIjYAAHrHn/AO4rX3uz6OrMd5AZfaYLJYH2jphSMHBgQ1CbvZ/wBgjqwJEug03UDNpaF9QF88TMRTWn5FaBTcMuIJ9Z38vlT7dpZ2kz1j8aYnDXFUFQWmfZEnzwJzgESI2HnVPiOcFZxABicET9Qa6sahI55bIIkrp3z188+dPZg2NY+h++axF7mL94zA5JJ6Rv8vKmXuPZzLkk+hj8KqpJcom037PQFgCB5ef51JbuH1+h/DFYzlvN9OCzx7lNaKxxgIBkiRsZ/o7V0Rmn4JSi0FFuDPT4imu/kT9D9499Vkvj3/Wj3Juy73irEMLZ6iJ9BFNKairbFUG+IocJYa6wCy58gCPvwK0fCdlyAC5Mz9kiIByTq3+XzqflPL3tO1sgKp1EEjUJHxBaJ+oo9dsSsAnaJ0/zmuOf8hvwdUMC9gpOLPsliYnB3iPslMR0jH4UF4rhXcn9tftmfAbbhSMjBgANBEURuXhbBRB4xqEagZkSACRJOox8BFU7vaLhGtljftqwOllaTOMHwjVpPnmDgiufb2XoGXOY8baVkucXcuWjC3CdIdQfZIIE5JAJmfWp+C5pa4C0ra9b3FlRJY6oLFmJnPSfWs1wnawg3GNsugBDZLSNlEmZGR7h7qz/ABd8X7sqyhy7IqSVVQCNOk7eKTv1mj1g4gp2t5vf4qDJa27ACFGCOhj7/Sp+QdnTbu6biBlg5zt7ozJPSrHZ4uVII0qpgA+0MZBO0apj4UX1x5j1Fdn8fAqtnJmyu6QRsoigAYAwMbDy6GrKcR6j5sv4RQy3xJ85++pP1rzA/r3V30cYS74+R/jSlQ39YXyHz/nSrBMbc4xbbeEGN5M7znEbSKo8VzZmuErISJ8U58/fIFW7vEBgGGfCBsdxj5gn6VPw/DqQZTBgiMA5wBOCAS1eXi4rskdm78DrXPDE7k4xt1GB5YqweK1P4T7efUZWB8fzoXwnLoZpbCzpgSxYbbbec+lXLnBwsAgEZHWczGB7qWUYJ8DvQWuKtxYadJiNpGwkEnf1oVwNhVuujA+NW0ktiNQ0x0BgN/Wati8RpCnUqpq6aZ1DTPl0G1V7/M7bk6/CwJjeM7SYwZ/qalFN2vRTZSXQpwwV9QwAcAsIhYwBEzsfd8ajvcMwWLRAMsQJkYHzGady7hHAHmyzMyJ3M5zuBHrUl3hjjwiRMdBvn3fGpeGOovUq2uDvd4urAjERn3Ci62NPUYJxG8Cd/OfxqkrMThTIA0t79xPTb7qnt8TgSDpifVSd/wCvWllf4aP19EpchyylgZGA2+ZGRkY6UQtc8GtdWq1pOrUjEKzrhQVUgFYxnGelDi4udVZlJGYIggjMHzNScJy4uukgWzBUA565E+uaEZuI8U2/qbzhuY6lVw6sCfIgk7R18+nlT+DvPLGFKzEDUZE5LNjxiSdMHH1x/JeKdLgiYEll15WDAAPUY33EVftc60lQvRgHDax9pdwDLnIMz09a6oyLpP2GOa8IPaQamtgqDOZKsZOqNJE/ZJMAeUUKv8nZAmCMQwTLZlzAZMCRPkZ2NCbvNL9q5eNprTNDXHPj2WSdK6swsAg49TVLl3aY3wx4u4h7sFlWNHiIIGVUnyEyImupK1aEuuFzjrV20dCBUTRqOIO0SpMKNTRIGNviGv8ADqzFVtXSYjSyqRvcaDGNWk488n0rQ8l/SHYuKiXySDAYEFwDHhjGRM49+9GW5Rwt4yj7QFKnVAH2crqWCYzMT0obUajzK72bstpBAyGaVADjqAVAzsMxsxHTAfiOyqA6VLMwPiASREjxAhtoznyr1bn3ZZmUQqnIuLpmZEEwCdK+EjEDaPWs6/JyMeNIJW7II0eSiSRkEhc7rvinjNiuKMVw/KrYkhSQoBaRgSQoJnpNXrt5QMkeQ23HkI9Kfx/CurpZRdTXCIaAAQ4wIA6aZ67GtJyv9FIbx8RfZrkz+zx8y2foK6YSa8kJRT8FTszy17im6pClSQhAguw6E9BEj1mt/wAp41yhDFWhtJKDwqymCo8iD5in8LwSWUCL4VGM/j51R5pzVbIEMi97cFsiJJLqSGCzn2V99LOdseEaQQ4/nNtTpNtScvJyMbnOZisVzrtizFhbw6lVBWANLgkEkkEASBn40K4znfeOneLcRgha8B41M+FAp3UMJwdvjQXnPMrDcSzqjIdIW4o0qMAKTpgDI8vzqXXxlG6Vl692ua0wVfDcUwxYmQYAGIIPUz1xtQLnvB6ESNLFwWLruWBJJPyaY++nvxHDs5uNqZ/Awg4MMRcBIOAVj4nBxVYobjAKMCdK+kbe+nXCbZDY7SXlti0GhOoUAFuuWGSKu8v5eL513JAEASJkAbE7n76sWOTj7Qgg7Yz76Km2I2j3GurHjTds55zfhBDglRUC7AeRip1cr0keeaFWVP2Z92anTi4MZHu/I12ppcOZpl61cB9pZ9UEfSal7z90n41VW/6z8Y+lOLev8Q/GmTQrLXeP6/SuVX0H/T8zSo2LRkXkKAAQSZEmOmPhmmW77FV1aYyFE5j7Xvnp1q69gG74lBJAY5Ig9PfVu5wKqutR4gBHX2iROOpgY6TXm9kuM7GqBdrUY3w2+QNO4+kHfqaJ8OdQltQadiMEdDJ9Z+Vd/s+bRGA4PTbwgjHlvPwFSJwY7vJaVUQcmWO0nzzEflUpTixfJaUldMaSrYgZ28vT8q5+qI0uCBJI1bAk5K7kD+e1UeAdxCtjBIYyYhgTnpuRNTXOH0+AbMcb+GNONpyZz60lVwfaiTh+OZIBJUgkaZJA0gA59JNScPxgLEtPhgE5ySevmTgwN4oNb4hy3iGRO4O5k5k5E/fVi3xTpLlQJbM5PhgkwPSBHrTSgBybYbu3PDI8MwuCcyQM+UCKi9kyxiZBz6Z2MHIn41Bbvq40CT5AdBJIBnImevuq13LGzIAIVlzgHpEDciQZqGr8FLci2oB0xgH/ANmfj+FW7V8hvCpWeoAI1GSTIOR+dA7fMgrRB07menz931ouOO/ZkCAAdS/PG+3lUnBryWxTSCmsbTgzmMKRuDmPjHT4UC7R3zdgq6l4GmF0srLBJUqd8DpiBV7hwWIMEHbB2kj4D+YqpxvBnXCgm4IJxEiTBPTO3oRT43R0SnJxtAXnvGut4sCAc+KPEwYAGckAx5AVnuJ4lm9rpgYAkHzgZOa1/FclN1TELcCkw+AYE6T5E9PWgXNOXC3bU6kJJ0lBMo0SQ0wPISOtfQhNSRJJtWUOVKSdSrq0wSPpMfE1u+zHaHuSzAFrROVb2hnUCBjUYkT6VhuFZkbYwdo33kZrU8JwfhskhlUqzkgagNIMjAJDQ8Aes9KE1Y8eHqS8xtMQuozqKhTnKxMSBMVSu894YlkBt6rY8ZAIUGTIGIJmcA9TWT5sDxaa+FdkQMqOVmSNKsIM6mJUifDuB5ipeCdVSSNRtlbbvc1gAMwClrZg9RJAMTNGMfbNJ/hqbPL7LRcUKwOzQDAxsTsMTVfjOb2UgM4BLQB6mYB8pg/SgNzir6hbdgNdtHINvu7eCxUr+1MlPIkRneuc+7IByjQC8IzISdLMDGGwB4IEkxnEb1VzQmpS59z29Z4m5aKkoipcCpqKMzaTpdycSrelAuOtPxD6PBbU3daIC0Lq6Akyp1AkAn0HrpuD7JPcu3WF3vLcAMGQhg3hhRHhYKCs+gPkamflPsgsDqkDSNJGn2I2gkriSTk0uwUjMcp4M8MwkKxYBjAIIAJK6g/2dMk+8edA+a8vfxX0g94zSijvBrGQCGk5BeCR9k75rbcaumWuNaVZAHgAbAA1I6iB7RxnY9BQNefWjea2wdVJRpRlBLD3gh/ET1885pot3YGqMha4oNKuNDemBPqOh3o3waLEIRjqep65OPSiXO+R8P8A4loIfFrZjI3BIVlmVEEdIJG+9CLFhrYU+yoYZEgFWghsiAM7+e/WrQmk7Izg2i6zkQfPyzTrTRkbesb/ABwaga94yrDKnJldtOrV1EQKkNsq0jbqOldkZpnM4tD5YdPSPP1p4aVPmOnp5zSF4TBBH1HwpOI2yfl6/GnsWjihRmemxkj+RqazxJG0Eev5VEZ6gZ6+Xv8ASklgxOJHl19xG3xplIWifvT/AKfkKVVwg8zSptgag64y22MPqckQBvnBB2ANX7fMQgCTDHB3I8W4z1ECqHeiWPUzpwMEg/f5+lOWw/fghtWxPQjVv9J+teflFSR02gpe4hu7XTBbcj7vhCmrfeRpGCIJ984jyPu9KEoStySMKSTGZnGPeRMCrVvil0iZBK/UZjO2B0muSWN+ibRbuhC2rbAB9xPl51NbdSwBgkSJH+6NvRQN6GHjgFcgk+KW6Rtt6ETt5CpuG47WTJksNQI6gHxE+WY+Z9KPxyoUr3eWhCBmVGkRnyj3xFMvWSFMAtpAMRtkfOYoz3oMDzgY9o759DMelK7eGcCDgzvv0EmMAUXOXsdgPh7tseKCjEz8ekf11q/wXHa2AEKR4siD7MzHXAPXyqE8LErt1k9QCMT0O9VrPCEglFJZTpIOcQZ9IIkfKmpPobaLJtKw1IZkTkQMT84GP/U1Y4adJMl5IjSY2BmQTvPwk07gr0aQ66saW26AgbD3Y61C1oamKGVBjSvhIOJG/nNAdPll7guaBQEJM5AnwkmcTjbAnyq5wnGES5YwpiSRncbTtIHvms286lLKHiT+6RJ/P06mrfB3RcEAMSSCBJExEDf18qSUCkcjujW8RwS3l7y3CkCSssDMzOMiRMnpFUL/ACNm4wG3bUL3bakLM2sibmJwQZj4iYzVHknFvw9wElgHzE9QSunB9CPcaN3OJ1uly2SsBiAcCZJ6eU5G+PKmhJwZ2wqa/wBKFngrFy82m1Ag3ijAIUa2BrRcZUh/n8KJ8GbJddYQDMW9XduUjTKHw6sAGZM53qlxhZnW4C1tVC3WUp4p2dwwJ1AzDSMxkU3g79tdSM/eq+mIYR9omBPhMtgg5z8OmLA4otXdQvd4MqJcB3DMgEEaQmSRjJ3DDfpBxnBm45uCRdZjra5qVXVRA0RII6EMTsNpp91FRpV/Gn+bELsrAMCRkhDpnZYiuLx126oTXrTWQy9YgEKQRBIY7xG1P/oC09mR4kWSNGARIIGCS0kqevsny6VFb4vuysAIym2CXLSAMbmV0mCPLMEVHftOjRJtakZlzqBKi3qjcaiNWPDnYCqKJdZ3bvMK3VUBOpFycQVjSCsiY6GtVm9BXs7ztla6lxiSCb2pAF1FpWQICSQQDgZnbNHLXGtdB7sL3a7IysGGdQH70aZBiYJ9IrG2OYElXCC26EWyMqZYiQ3QiVQ7beR3sW+NuWSHVto1A6wRqElg65I1E7jrIouIthPm3CLxCLbcOq62YI4B0tgkB0goDkZnbOaznGdghc0OB3bgMX0EPbnoQpznxYUdOlFOG57eOpXi41xlEvbVSSGgI7NE+nszAPUgSrzC0LWo65JBJlQoLtDDUDKwQ5g/unMEUbklQHFWBLXJm4f2XdtRClSCIPRk6EAmCJMTPSouGtMkmAFUMNOth1MMrKfCCTBH0wa1BvK1rvSQbYPeK2mYzpkkEjAYjz69KH3+Vm5bUgKYOpWVoiejAkEAmCIYmSKFsxneM5NaYzbGkAzCuGGkeCVciSZ04J3mMVRNhkIJ1HLgS7e4MDlQYMQcSN60vD8uY3WZXUy5lSdPjMZHhDScghonzNUuacvco4tvBDEgFc6GPiyJRiBGNyBkVRWhGkwLbhJ1qVJ0mPEckT4PKdRwPSrvDczRogysT4tU7kDJxmKrcJYuoCL4UqIOkkpqUAMRjSf3TPSOk0zjkEtcUOgDeFVYOiR49PUskEweoTpEVWGRrhKWNeQw72yN/oY90iqV5AJiZ+dQ2OLLgH9nBwW9kAe4AnVBBMYEj1jh4pF8RYDwgzKwQSRIzJzjaumGRMjKDJQh8/p/KuV1XUidYzndaVU2QmrKr2mLeEKAAWMZI6Tp8hpFRcDxDPqVtKtBHigCQJHiYwpz0pUq+RDqo212TPxDMHmJgGcZIzBE4OMGle41mZVDTMb+LI8EY2kAfKlSpVJ2BMro6sHUdWnIIzB1An3kCiPL2Qieu0DOOs+QpUqWaaiUSLq29IDBiSoZgZwY/mPoan4Mi57QI3Ef6RH13pUq45yl12F+SbiVNrxAGDEN5SZJ26SKFPwLahdSWBB1TIAxJ+7alSo4pNroWuD7DMG3gYKgenr5iuWuCNstDaQSG31DAkxMx0/rdUqO1E4srW+JOuTlpiTGREEfWmc5d00sFJUmZESIMeyM/wAjSpVaCWwyGJx8OF6hjLY33Jx6TijvA80YLK22ZQQZ1AaT7MnIEGffn1pUqbRN9OnC3Y7+1bviDHVMZYqQ2IaQSYO2R5epobd57b8Ia2NIxOnwkyD4gDKrGMYE7UqVNFfahpzYy/zfQTpVBgTgQ20CPtDrvGOsV3hucKmUAUMDrUzDKcEZEH7RHkW6ClSq8VZlNvyF+H7RupY3AzAqVVVhXyBLAg6WBGk7jMnpRrl5S/a7y0bou630l3VYkhShUMQVJ1DIxqmKVKpvh0NcsFc/Fy1clmPiXVb04IZGJAJBKmF1eQhOlMuWWYkBc6j7cKSYLEgnaTIK56bgilSqnoDXLO8JaZg1uULBfCqiHBXIdcA6gQV2zq69LHDMxZFbIlbbE6ySdRJDkgeeCR9oTNKlWEZM917WlrTBLZ1hrZXWhhmEAnxICRO8T5DaccQrNca4oVrZQ+GU8OkEq4PtiScgEAMB0pUqKVoD8j0uDWG0uMEE+3AyIc+Ueh6ehpnEcqt6XDFgZDEEFkZlEhkGdJgZxjMTXaVZIzBDWk4gHZlVlW5aYMdH2QzAldAIgjSTud8Ghl7spbRtKlrdyNUD2GEsxnIKNHWIx8lSpvDoWrBj8LruCyLVxgx1q5kOm05BOtYHr5iKi5pyogQEbSVMHcMRJJ8Mx03iQuZIpUqLdMDiqGcPo0LLXQYEwzgTGYHdmlSpU9iao//Z"/>
          <p:cNvSpPr>
            <a:spLocks noChangeAspect="1" noChangeArrowheads="1"/>
          </p:cNvSpPr>
          <p:nvPr/>
        </p:nvSpPr>
        <p:spPr bwMode="auto">
          <a:xfrm>
            <a:off x="76200" y="-849313"/>
            <a:ext cx="2609850" cy="17526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858" name="AutoShape 10" descr="data:image/jpg;base64,/9j/4AAQSkZJRgABAQAAAQABAAD/2wCEAAkGBhQSERQUEhQVFRUWFxgZFxcYGBcYGBgcHhoaGhgXFxgZHCYfHBojHBofIC8gJCcpLCwtGx4xNTAqNSYrLCkBCQoKDgwOGg8PGiwlHyQsLC0tLCosLCwsLCwsLCwsLCksLCwpLCwsKSwsLCwsLCwsLCwsLCwsLCwsLCwsLCwsLP/AABEIAMMBAwMBIgACEQEDEQH/xAAcAAAABwEBAAAAAAAAAAAAAAAAAQIDBAUGBwj/xABBEAACAQIEAwUGBAQFBAEFAAABAhEDIQAEEjEFQVEGEyJhcTJSgZGhsSNCwfAHFGLRFTNy4fGCkqKyFhckQ3Pi/8QAGgEAAwEBAQEAAAAAAAAAAAAAAQIDAAQFBv/EAC0RAAICAQMDAgUDBQAAAAAAAAABAhEDEiExBEFREyIUMmFxoULw8QUzUoGR/9oADAMBAAIRAxEAPwDnub40XrgBqgIdlmSQfETa8bn7Yd4Vnqgqa1qtqkqVmw2tB6zzi6t6YgcUzMFgoKhnmBMSGMkgi/wOF8M4fDAMzBtOoAANYxaJvHpvfEINR3AzTt2qrQWGqNgCSQSDvy3/AHGFjN5ipUpsKukGfz3Xw+75G0H44zwGquqLUUePwm6hDI2JG8EjSRFj1xP4rwKojDuyNbMWGpgAYElAOpI8t8dUVkkr3aT8k9kbPL5ltKzULW9oNv8AI4d79veb5nGBy+aNN2DRSKX0kGb2gatxN/h8cXeU7TgnSSCbAQP7Hpf4dMdMOugnpmmq/wBiPG+xo+/b3m+Zwfft7zfM4rqHGEYgE6ZOlZ/MbyPpiwjHoY8kMiuJKSceQ+/b3m+Zwfft7zfM4TGDjFKFsPv295vmcH37e83zOExgRjUaxXft7zfM4Hft7zfM4KMCMajWH3ze83zOD75veb5nCYwcYxrD75veb5nA75veb5nBRgRjGsPvm95vmcDvm95vmcCMDTgGsPvm95vmcF3ze83zOBpwenGMF3ze83zOB3ze83zOD0YGnGCDvm95vmcF3ze83zOD04EYBgu9b3m+ZwO+b3m+ZwcYLGNZC4xVr90RRJZjAjVFjvEnfGBzAzJZ0/E1ACZ1AKska5LbGNyPljpRGK3tAp/lqumzaDECTOwiATz5Y5s2BZN2UhOtjny8R/Dhq1YSx03JAUdIbc+fQdbF/iDFHOqqoETqZzBBvMbt08hiHw+ta5U6STpZDUBBjUSADAEHpvbyLMZ7vQT4lZ2kwfBp9AORsIGwx47gqs6bE/zlf8r1NPLxN/fAwv8An6lPwa28Nv3KzgYWzWTcwNVWoeSuYBkQZY/CP7Th+nSZmlVAndpI56iTe/p5DliJlGmtVDsF8Tyx2HiJJtN7QMaOlw2jBU1YYkKFBBYzMTYG9jPTobBVjnJ7AbSHqWWp0WXwioryCxhibhtKqQFJEDYnrbnY8Uz6K6irS1xdDPO0x/eTsRyOKSlwesMwKRnSPEr3IU6TpKsBvaCDAsfLGsyWQCU1QhTpJItbnsPQn5nffHsYFJx01RzyrkgUMpSza946Q90JvaD8jtz2xKyXZ6hSJZKYBJ53jayzttOLCnTA2AEmbdTufXC4x1KC5a3J6mMrl1HIbk7czufXC4wuMHGKLYURGD04VGDxjCNOD04Vg8YwjTg9GFRgRjGE6MHpwcYEYxgowcYOMCMYwnB4OMCMYNicDCowUYwLE4GFRgRjBE4GFRgRjGsTGCjC4wWnGMIjFb2hn+XcrrDAW0T8QY5RMzi104gcWymumwJOmCSqkhmj8uobA4Se8XQVycozGjVpGhZJkrsoMTcm9hYevXEd8sQPCdSzGpZi5MDYETGx6HGg4t2TqUtAPdCbTru5N9IWJ6gHbacMcW4ZXoUFp1IQNLd3MxpgaugJLXA3iYx4+iSXuR1KSM+avkfn/tgYN0gw1jzBBkYGJ7+By3p5HU1UlYio0E+pPW/rFoxOymcNOoroUZgsAEExyBtzECYv88VmYzDPV0sLd4wm8jxG84m5WBVAJLJEkiRHSTyEgSTviCctS33M1sdC4NxXv1DAR4Rq3Hi5gTeAbScWMYzPBs9SVAiMwBY6iZEL7VuQ6avM40mWqFxqiAduvqYt8Me7gyao7u2cc40xenB6cL04PTjoEG9ODjC4wcYxhuMHGHVQnYE4cOVaCSNIFyWt98JKcY8sZRb4RH04GnEX/F6Noqrfzj74kLmFJgMMKs+N7KSGeOa7C9OABhUYEYqTExgRhWDAxjCYwIwvTgip5CT0/tgNpKwpXsJjAjCtaxIdfmAR5EEzOI1DiSNU7tZdhuEhgB1ZgYXpf9cRfUY1HVY6xSbqh+MALeOYi0HntHXD1WroB21RMEgKg6sdh68+WM3xTjR0N4ilIyHrBSKlQbd3QDXRORc3N/ZEY8+f9Qk/kX/Trj0qXzMtG4nTFQ0wxaoPyIrufmBp+uJKOpnxARyMg/XHNm7Q18ye4yaaKfurMxtrqOTv5nyjF9xHhNTLZYw1StWChnYse7pdIG5baBe1yBOF+LzPZDehjW7L/iPEhRuVdl5si6gt/wAxmx57c8PZTNpVXVTYMPL7Hocc/wAj2tzGUq6KjLcAOF0+EMNmCSsxupv6HGrznC3amXyVYI5A1UxASpaSzqfYJEQfnvOFh1mSHzOzPp4S4LuMMZzNCmsn0UcyeQGMxwbtVVYd250upKsAgZwRbSuqdN+Zna2GuK1czVzTU6QV2TSpMgBdUTAGwix53O046ZdbcWkqZFdPTNdQbUqt1APzE4XGFU0IRNUatI1AWAaBqA8p2+GDjHdjmpxUonNKLi6Zj+1vAxVq0ims1CHuDcKilgNrSTEyPQ4hjsuxplsyStPSGZUYtfSWJ0t7MQF3PrGN3pwlqYNiJHQ4V4YtthU2cQzDAOwERJjULxymLTgY3eZ/horOStWFJsCuoj4yJwMcT6bIX9SJizpNSprE+MhT0OufsCPjPLErudTTTgEx4VBG1jaSQOs9ZxXZ6rNR9hBYWH9RufPngZExUBBgf3EGfK/rGPOcSx0zstkKaKCzSxMAErE3NgDc253HQY00YznZDhvdg6oLFZAiSokiNXw2HT0xpgMe508UoLajinyJjBxhQXFXnuMaQdCsb6VaLM59lE6km08jG+GyZY41cgwg5ukTKuaUED2mYhQoiSenl8cWtLKprampWpUUge1ANgWIG+lSQC0HkAJOKHsgyslWtVVO9pNoTSZTW3teLZigMEi12xZcEy7VsxWVKbKtN1DVkYqxeJZdS3IAaTePFEcx4+TrMk3XH2O+GCMd+SVmc4aSuEgCmDrqQYBAmB1afygmIknrkf8A5OlcFKiaC0QS8hj7viEXmb2MRvGLTtypI7qlalT8AAMJYjURe97X+pxkxwBaiqKjeFzoMESLkGx6Rv6Y53p7llfY1XEuz+XVUatRpVaa/wCYyM1NqZPMDVBQRJWNpNovKocCpK3dqkU1AYOoWIadGk21GxkX25yJzPC6LZV3ylVg6OAabgMFJ37pydmKGYk2O+NBmOEdzlqdJe/ekwt+IJolp8KzGqnOmUvG4woSAnEahDNlw2Ypq2kkIe8Ug3VqZhjbmu1rYssnxFam2oMN1YEMPUETilyGarZbUqkBiZciZU+EaxyMRpMjnOLGr2krOAKtJH/rBIPlY/ocdGPqZ4+GSnhjLlFoB6/I4DCN8Z7vKZcs1SuLgBA5A9Z0kjpE7YreJ9t61JwtKhoEwCxJ1E2ALA9ep9cdK67J4RF9NHyzbtlSBJhR5zPwUX+2I2YIVfG7DzHd0x5XY/WZ++MjQynFWqMxZEiDp1KEad4CA/GcRs3xDMfzPcvlcrWr6NROkNCm/iaY6G/UdcQyzy5I6nx+B4RhF0uTUrkaOZ8dNQ5PhGqq0PAtzIc33M254i0+0dBEPdaFJIRmAFFZAOlZcXtMQCYk4hvlXV1kjVplRTUoquqF9AM7lVNuWnzxY8Yz9Q5dKaDWK7FqlMxDaY7wUi4IBI8WneJ07Y5mi6ZXZntaERnRO9KRqfSRRpsfZXnLmLFjJOKT/B83n6qnMh0pzqdiygaLQtNBziwEHcbY23A+HZXMUMxRSmgSohcKoKgsoBkwfaBAMeRmYOKrK50UcsKVKaYpqRVq1ImnA8RCm7tq8IXzUWBnG4+UPPIdXidPKE0ctTWUWSDASmDYNUIklj0ux9TiqXhNEhquaNTM1GJYhiyUwT5TAHqcVlHidPT+Ehe5I7wsKak71KrCGrVj5Qq7Cecjs8+rMuEVataJEBBTQCB+GNliQLSfXFVCuHv9CblfbYTnq1apT7vK5bRT21BClP1BaC/r9DiuelWyj01St3h2CpBqKd2QC5+HwsQRjTcUWsSF1LVqH/8AGlTSi/8A7HZgzRzCAW3Yc00eGLl2Gnx1T/mVolVEGUQbU6QMA8zzI2wJLTszJ3ugu1OaXJ0aZA/+7qy0wJVdgWBvqj7+Rw1lKwomi1OqKKhdRFQgLXLr+I5YCde0chpAgYu8rnlaulUrJemoDkSR+a5/LvtP5WxVZ7gVEqUZi6lhU0nSr0xMeBuY0+EjoJ5DA9uhbjU3IueF1S9aozAzoCkgyrEH2hYCSunpti204r+zxPcyZu7R/pFhHlbFnj2+ljpxRPNzO5sbIwWnDsYKMdBEQFwWHAMDBCcH4lRKVaoPvuLepwjJVSCI9fv1t/xiXnqoarVBMguwnafESCZ6E4ZRAGGkjSLmRPPYiL8rY+cUvJ3nROzmdBVam5NgGdmYkWEsRtM23ABM7DGypmQDjnnYXMJ3zFoAVJ1EGw2gknw/r9MdGjHsdNK4bnJkVMrameRsymXYkBo1QYkbxPL9Z9cZbinEGr1ay0nBNOU1SB3dOdBWgvOowJWeSq20zi04y3c1KuYNiClOlbd3AiOoUEn44h8CyFNHzFFANbrWbWbkIHWnSv1Lan87Y8rqJScpSfZ0d+JJJI0XCswgyiU6YVHah3yIInQrkD5py53xf8O4lToUCruAX1MWWQSznUxttvvFgOUYyfGq4pZ/JOqnQS9ERAtKIAeo0jbEuplKdasq1iGUBiVItqBtPLcD9nEJQ0S38IspakK7W8NAytLurB6hY7j25t/pBiwtYRjGdyaaVGECEcgg32I/XGi7ccWqiPxFeNLH8mlYcaVW8mDrMnYT0GMLmazsrAm5EfO33wUnQG1Z0LiPD6TjvmT8ZEBBFplQNLD8wG45j4kYXkaTDLZuvUWH00kpzJ0v3bEsL7aCGMTZfLEfiQ8FRoN5RYmST4UIi4h42kmcNcfC5TLDICp3laolQuZiGcKj1SbBQxhFHJVffUZlje24+RDHBc81XL98wAU6ylQMCdKtDCp0cCCRsVaeRxVcfaoW/DcosDWEAknkQTYLF5wrh/Y/iWTLoop1aLGSq1VKvAIBAMSCDBWxO1jGK3h/GzTYipSC050SszTabKwa6xtBHlytZwcfdWzJqaew9l+Al4YVayTs0q4+IABxKThebhkDUa4NiHlT5QT/AHwvNU6lFu9pVVSnH4gZWZVJsrIFBbSxMf0meVsaThtT+YoU3ohWnfVJEgw0GJAkfGOWEcvA6S4KKj2izFAinmFdJ9lmifKH9lxiflcwAWzCgTVA1MBBbSIHlA5xzxq2092KVZQ8qWKkAjpAB5YxXGeC5eCtAVKFQ+z43FE84dGJgW5RflgqTaoVxp2XuUBqaQwBVDr1AzJIIG4sVBbr+XlOKft4ppZSgyMVKZgGm43UlG3PTUBP7GIPZ3gmcoZgVKtSm1JlZX8ZPhN/Csb6o+uLvtdwmpXoAaDVTVTYIphtipIPQTOC5NyVsCVRdDvBc01aj/M0AEzCN+LSJ8HeruQPyhwZtbxTidxBadan/MZcd5qvXoHd1Ah10c2WNuYkbhSM1w/N0srrp0++p1jTXVTqMrrUA9llZRZgCwvy9BiFQzf8rnEKLUXvpeDZdVmHdmAdiSQdpA2wPsGybxXsrTSsGDF6L6TQQC19kteoZIAFrETucQMxlkp5k5al4atTSlVlgBSSDoXTA0qNyNz5AHGmp9pEFVaVMKXqFzRLC1KqV6xYMGO1xBG0EYM8LIzMZliC7FXOpR4+Ykgi9/LzGBb5QySbplpUz4ylfuamtUDaKjDw61B8JVhfTebHYxjW8Z4CtSgy0kUOBKEWJO8at4YSJPWcYfj2RV6w1BEeqWLIG1BfMesTBO88oxv+zVVmytLVuo0nziwPxWMeh0TUk4yRzdWnFpow2V7Ruzim009BM0yvjtzLNb2iTAE3A5Yi5ziuY/nNOnwvpChvdG5DD1MxN7Yvf4gcBbWmapmPZR95/pI5RFj6DriHKVEoNVBLIXVG6eINH1O4O+I5cKxyaGhkckjZ8FaaK2iCwPz5eWJ2nEbgo/BUkRJY36TA+gHnibpx6+D+3H7HBk+d/cb0YLRh2MFGLExsLg8LAwMawnnrON+JU/1t9zhs1b2+Uz9cKzh/Ff8A1t9zhknHgncavg/EgBSRyqjUDOhWMAXOqJljA8tvPHWeG1S9NWMX8gPhAJj0N+t8cN4c8uoMXgC7D4eG/ljtHZSqGylEj3Rzn9T8pttjs6ST3TIZUDiXDRWYq7A09K1RyanUpuCf+5fs3lij7NgmtXzFUAd8yUqFoACmosDoR3d/Iziw4zxIZbMa2X8NKWtjpmWdyrLP9SKcUrcMcCkEqg0U716bEmFJJOsx/Q8D+qTbHnZbU5KXk7sbuKaNMuTFejTJglKneIRf2XMfMSD64oOCdo1ArrW9pRpYkQwg6ZjqWF/XGk7Mh/5amKqBGGoaQZgajpnoeoxnu33ZqVbM0rP4VqDkwJA1HzFvWB8ezLhWTGpx7I54ZHCbT7lF/EmuyjLFfzKxZtIAYwFAYjnpm3SMROGAVa2WgHSzoW9FIZgfPwxi1ztAV8rTpm5Dq4k3sNMehBM+mK3P8LqKF7hpcqysNgWI06k6Eid4ECccCdxo6qp2azinaClTKOGLJQ1VSoFiQdNFJ56qhmeiE3jGT4tmSZWux77MPrq6R4lt4ace6AdhzkcsLyGRqVnGXSn40Id5eVZhZTUePYXaAPzQN8ZXiOSrJVbvQy1dRJmQ0zv8+YwY42lYJZNzoWV4/wB1GV4gG7t4alXUkGCLMHGxBsSPjvep7QdjK1NzVp1xmFq/mN2YctZEqTt4p+WEdn+0qV6YymeXXT3U7Oh5tTI5+Xwg7Yb4itfJqERv5jKsw7twSCD7hg+FvIiOkXwU2vaB09y14bVqLTp0q8Tp8DKdS1E2KTsWXb9bk4vs723o5ehTVUako8ICJKW5KBAvvLXM88VqZTKZtU77Vk8wsEayaTSOY1ALU+ABvvipzFBEYrmCtSk4I7xD4W/qFzpqA3gnz64m1T3KJ2hqt28qVagNMMxmwAM+Uhd8XlLiNfRNTJVjqEc7+ehpY4w+ZyC5du8pV2YBvA9MEOI94WAP/Vi0ynbDOVHCN7QUDVISOepj7LSDzBnlhtP+ImryX3+KUKY8S1FYbqUYEeWkjF7wntlSaymYtpJE2PMbgHzGM5kOOGu3dViGKqW8MRvGxX6bem2KHtBRRmFSl4X2LBgA3SxNmHqZjC12Gva0bLgHBBQzGZrahD1QVuCwRg0q2rn4wPgMN9qeG1Fr5M6WKpWaapAnxAuFBB9mARsNotEYzFPOZumgXMI/dkKxfTJAIEam5AzBB64ua/aTMMRTNIgoBIJLC4Ghp5GP+Rht7BtRdtWSia+ZZStLKgsm2mrWcaaaL10+Kb2Jxg3YVE/EMsw1MeYaZt+74LtN2katTpUB7AOtjB8bknW8nf3Z/pw/wbg6VbtUCljabzBA5nzt6YZRpWZz3ImVYKuw1Ak6rgkFYCgcuvnPljR9nu2jU3SkxV6fM7FesHn6H0wxmOyull/EGkj2iIg8gAGJM9dsUHEssKVTSSDOxHMcj8RfFcctMtUGTnvGpHVu0yM2Uq90NR0ggC8qCCY6mLjHMKdY1iFUFr2RZ1Gfdjn/AHx0jsJn+9yaXvTJpn4XX/xI+WL1Mqq+yqj0UD7DHpzx+tUrOKM9Foh8JyZpUURjLAS3qbsB5AmB5DEuMOacDTjoVJUiT3G4wRGHdGC0YNmobC4PDgTAwbNR5vzp/Ff/AFt9zhpcPZ0TVePfb7nDa0yATysMeGdo9RS/XmfTHd+y9HTlkA239PhAj0+p3xxDggBrLq0xIuxgDp9fh1gScd04BmkekBTgogCggEC3QEC3pPO846+mVNsjlMt2+yOYrVaVPwigxAkSWgFdRYf9Vh/STix4Zw1Qr0AYKyKRm4IPeoZ8vCI8j1xc8Z4Ia5p/iFApuAAZuDz2289h54j5hV/zBvTdWJ5hSFVp8rfTEs0Gstvh/tlccvZ9R2oaq0abU4J1KKgO+8E+RXna4Hlh3iVM1MpUBiWpNttOmRc+eJwptqIXTDCSDzg3I84xmeN8UK5bu1u7s6j/AEg3P1jGjP0nKL/nx+AyjrpozvZag1bS0FKdItJYXLwVF59mD8x5Yh9ps9/Ltpp1FYrbrpJ8if2cTOI9plylMUaYKsgg2k6iLub7jbyxgs3nzUe5tJbYDxHfbljiim3Z0SaSo6d/CjKzRrV2MvUfR5gKJM+pafgMa7i/BKWaTRWWR+U7Mp6o3L7HmDip/hzw3uuH0jzqTUP/AFWA/wC0DGm049rFFLGos82beps5Rxf+HuaQslIGtSJDAjSCYmNaMfaEm4/2xTZfNV8o5WqjMpENTeRqHmGBDD1B8iMdx04icU4RSzCaKy6lmReCp6qRcHHPPpIte0rHM+5w7O8WLqVU1Ka86as/dRM+wSQsfK3LEBc08EBwQTJBMT8JjHUs7/C2ndqVeopAO6qx22BUrjKns02VqyHEqJIKowvsjoSRJ907eUY5J4pxXuKxnF8Bdm+ItRGpHp02KkP3lXSkEgqUCEs5MQRpMfHDx7f5hWZAtHrZSNXS5Eg35gYnni1ZRrQUl2stFRN76dJ+/wBMDiHZ9swTXquHYqsFgYQLuuhRBJJtvE33xzRuT4LavBQZ3thUzA0GhTbpCkuD1Vlhgf3GKOvnFMd2ppyIcaiwbzgi31x1PshnqKaqcoHhwrC0zyaLAGJE8xyJxx8C/wAMdDxqMVJdyayNto6BwXjRzOUdaksaaik3mjKVUx5R9MWfEMjqruY9lqe1tSlFUSee2IfY7IAcPr1BYvUKSOi0wR/5MTh7hObYvUJMqY1CbzI0xiEo6S8XqM922ylOjUpU0Vgq0VKyNyzuzGedzHwA5YV2ZoVAom8MylWAhSNMgzsSfD8cbHinZ/v8tlswRqrUYYgb1KYctGnqPaHxHMYxnCs9Tp1Hd1Ld4Tq6XMg289yBtO8xjoyJ1x2RKNfk2PHBTpEMRTKxJ1vHsbBQelvWYxzvjWe76sX2ECNwCQACRPxxoa/G6ZM91TJ0wGAj5NEx6Ry88VFatqYt1ubR68+uJ4o1yGbs1X8LM1FSrSOzIGHqpg/Rvpjo+nGH/h3wGmdOZWsSy6lZAsBSREMSSSIMgiMb3Tj1sLahucU+RrTgRhzTgacVsShuMERh3TgFcaw0M6cHh0JgYOo1HmbPf5lT/W33OGy074k8SpxUfoWeP+4xiNq6i2PHOok8OoFqiqNyYG5v8Md57N8NNKgihyRE30n6iMcI4Yr96ppGGBDLcC4IiPOcdKyGZrU31LVDAGGVgfFHK8x6wN8NHNHG9zPG5LY32ZdlQmVt1B/viv4blIVw6z3nhYTEiCBHwOKrN8VNSogA7tPzLMyZnaNtojzw3lu09SAKlIlObq2qByMXNvWcbJni5Wnx+2GMKVPuWS8S7gVFzBOukAaL7M6NAAMSC3hKHlscY1OKl2WoxvJLTaACSgXqPzHzK+7iZ2tzHeqtSnLhlA70HwmlBItO+uBYWvO9syuYKqt9mEDcfAc8Tk1JtlFsVvHcyQXcnW1VtReIEmTA6QDioyWotpS7OQoHMkmAB6zGL/tYxNOgJBLFqjAT7Tadx5bW6Yrey9YJm6LEIdLaockKSASJI8xjRqhHyegOFcO7ihSogz3aKk9dIAJ+eJcYxGU45VYM34bEOukJUWykNKzqEbWm+Fv2jzF4QqIsJLzvzkxby647F1cEQeJm0jCKtZV9ox+/98YfO9qK4gw0BQCfEpmxbltI87c8QeLdpDppuzOO8VyQHsIbSQAR5DpthZdbH9KCsD7nQq+bRY1OBqmL8gJJ9I54xufy1CtWdxW5bMLkAwQhkAzAIkyfhjPjO0yJDPNoOkAeohtgPthQzIKkA/AiJ+I3xwZ+ulJU47FI4Uu4piiwV1c4MiSYjYdTy8+e+ErU1pVYMxKrBBuDzIEczHniGuYAJOoTyB67TYRHpidRqA6QSCCPFEn2jAv0AUY4o5JXuWSQxw6klCsKhZ7EwbGQR4dzBE7iBPlMYzXZ/s9UzTtoAWIu0hZm/U2AJ+GNEcqSDHevFgAbTuRtBAxO7LkJUBNlkTHIQ17bk6j88dccspRFhBatyf2benSyNWgzfiis0jrMAafLSuM0B3bsEnxNMyRBuBtt6Ym5Ws381UqOIVmdxIiNz8dx88Qq7CJFyZ9BcwJ5mMPrc+eyGVK/udX4BxClWSn3TWACAGA3h0jaegnHF6lJtbgA+FmuJtBO/nidl5S66hfe4jF92d/hxnM6C6wlIsTqqMQDf2gokn1geuLvNrVeCMY1uZCnQmSaijyv9gDhdApq8ZLC8AEL6HY46bT/AIKOj0e8fvFL/ihLBEmxBa5J9LeeOg//AE44f3YpjK043m+uY9+dX1jAsY452C46lCs6OdFOosgk2DLcSY5gkfLHSaObpv7Lq3oQeU/bHLe0fZoUMyUUuwQC4BEsQCZAnbphrh9SrSYOusMNmIP9sNHqdGxOWO2ddGEswG5A9TGOc8O7U1KBa4bV70m8kkxbmftgcR7TPXphHiQwYMDB2iCPrivxsKE0Gj4z2qFKogQhhJD7z6R+uLDI9oKVQWYAhQSJHMwPjNscyqJVY6QSyCTEk3mT4epPPDhoMomGE3JEj0+WI/GU7H0HSU7RUSN/t8eeBjm1OoQLMcDCfHM2hGE4nVJq1J99vTfDQWVnocP8QpxVqA3h2uP9R+mGlWBB2Mx0O2GHFUq5GxIgz6HrjW5HtEpQFnAbmCD15byMY4rGDJxOcFIKk0dOTMO0EaCp2YeIGOhH2wnvEkhhB2kSAbX9MYrhHaWrRiCCo/KbfIi8+d8a7hHHhmG/EgOze2N9oVTeyj0O2+OSUHEvGSlyKzOaBfui5AKHQDEElwABA6ScZ05Uu6oCBLRO8TYmcaOtwwd8XPi8AUTyYNJjzMi/KCMVvCstNdV0mbnlAgEx+mKwlUWBx3SGe1fD2NIMYJp3ke6YBjyFsZ7s9V05uiV3DgDlM2/WMdMfJAyrQZkb2gi+2w5GcYnL9nTl6haqJ0wy9I1CHkfA42Kdpo08elqjXtXOhkYNci2o33m5XzxW18uh2NQHe2hp8iDGLtTqjSxkgECJmeh2+E9cFU4exEvFthBnawN7nENVDPH9Sjp5F2kLXqKP9On5Fah+2LhcuO7pqarNpBBJPtS03kHriPmaR2FOV5mI6X1DkPLEdfDEky1hpI9eYAiOU4zyMi5aexZ06Si2lD5+Hl5YrOMPIHhEe95bC42E/bBVa5B/zGKyYIWJgCRJMx6Dn54j56sDA96JnYQedonpc/DA3ZnkvhBHh6iqQu2qAwufUTb4eeJJpKCCBaRMETCkAei2PkScR8jUZnGqDpIOqTvuZjnYnpvhbm8GSQdhcW8gPL6bYDYtlo/d01eCJaf/AFix38/icZzI5qfwlJ1VCE1C2kTLMZ6KLRixzDygO8jxGNiABHzvhilTFMTzIJkbgW/cYvjfsbKt9yy4wzLTYKFNgAwgGAQIbruP3tn6ZJel1YiPLxbek3xYZjPGOY1AR85ty5R+xhjLWq0pMRN+glul+uDjezF1JmxOd8z8xjpHYDMastz8LMPtjk6P0qA+s/qMaPs/2gqU6bUEcUtRLd6oRm2AhQRpERuQd+WFxyUXbKaHPZHWmW8naMNrVlNX+4+Y5Y4F2hyWYZgxzVaupJB1lpH/AEyVI9IxmcxxfMoWpivWCoSFXvHAA5QAYGLrMnwZ4HF0zo3G82TWqMwPtG5t5csZzi+bLSqkhYBPXfzwrJ5yabHvGLaVJY6t5FyQST8N8KDsT/mU29SvT+sT/wA45ZbuxXxRQvQJbQecwZvHXA7rygeny+GLnuiJP8upFp0rc+mg9cJ4tQpqw8DLIU2aLwJ3U/HGJ6SuyzlfEpvyvbDtfNqZEQec3n9nFpm+zVRDBV15jSFeRyJGsG4xW5vh4Xw98oI5OjqQTtMBhzwNLvcNNEVMuY5jyJg/KcDCzkm9/Lnz7z/+cFhtINJj89T0V6qtI8bgiL7nENUkRjV9qeEMGqVJWpcyRZh4j4ivORY79cZgZW50zA2JEEibemOuMrVhlGhLG8bdDzH9xhPd/P8Ae2HO41SNiP15YSrRYj1H6jDiiFJxbcMrKdK2pnUPxPEPIgkbDDWUyCuGl1DAFlkxqjkI/NhKqeW4/e3lzxOVMKVM6/3NOpkhUCrqZd1Ju2qCb9Te/XGV7KUhUzYpt7OlyLDcDqRfBdmOMfgmiwYEsSDMwCNUnaIgkdcP9ndNPOUSCGkOGMMokqbXufXY4Xbgpd7m0qcGWNIdlWZ0mWvvdmJJxn+1HCSKYh9RFgTYkEyF5yQwxrVrgnbFbx7h3foALEGbeYjAcYrdDW3sVPZ/JtWoghoKSkbERcSDPr88SMzwdxFtXWLfGZxC7PirQqkMCFcX9RJBP1+eNVTzk2O/688LoizanwZ9cvUAIi42vpWw/dvM7YaqcNDDxgEEXiB8AAY/fXGmqFW5gz/ziur5MGbA+ZEm/rOA8K7G1vuUVDJUxMgLpU8gR8CbwRefvhnM8MBBKISg/PFgeckHrabYsM5QYNqEzsSSWJ2FuQwKVcikFdRbVYk2O5/8jePLHPJNOmb2y2M45VJLCAfkSbEesX3+OKzNZzwoVBIJLGwtBj8u3r541ZyVCqw/DAAv7QJgGDZz1PScO08hRR0GlWX2jqfQDNgqsFK39Rt54CSQPS+pnTUmFAuRsbXMnnHTfbC8vlzURhexAJHlH0vi14nwVHam1IPT1W0NeDcghtnWOYnbzw7lOFimoV1O8s4IUQQBa8m46c8VtaKRlj7MiUMuhQKylhKggNeAOYETHTFIU20EBlJieUtAn0nGyNIMp5kWF5POPFERI+t9sQMvwgOSoAlSYM7yxsREEW3Bwcbq7A4DXDaBBZm3gjSSD6zFzPLb+0yrl6bJI1KYsysQyn6gjlHliJ2g4dUy7isVhJHhEnlqIMQdJgwf7YvabeE61EFRYEG0KZBWxIAPwnylNLRSG2xSDtLUyxArJrQ2DqLHyjkfLDrcIymcLVULAsJKqRuOcEHlaMSqtANZgrTuGnSZkAgmQfuL7YzeVydShmWdaVQUe9KKySR5LLe16nGSOlTvZltl+HgLpJBUqAJQHpAaIJ29bjDS5KAfYiIEFlU35SYHLFpxsKKBrUWYgFS9iBBMGAdiDExilyuZqFFdEJBaNibdSfURcRGG0tqyGSKi6ZP4fwLvKtOmzdyHfTrLIVB0k2BCyZAG/W+NPm/4Y5qZFVNIUA+NtgILRtJGMdnKtVSlRFJ0GTCSQdMbGxt8fri6yn8Qa5NOlLKarKstTIsdyJAFxYdJnlikIqtyLS7GlRn1MHYWBuOYiQonGbTg+ZbN0w+VBoVKqAscupmmWAJ71V1Tp/MTjRVeNZUCorV6RInSA0meoIsb4gZb+KWgBQQQBAhuQsOWHgt9x8m6MjxLKtSrVaf8pROh3WdFe8MQDatHywMbM/xDpNdqSEnckJJ9cDFfb4I6WYvidQAFBT1F6k1CVgKgJjTzknmOkWvikPBirlkBhm0kEeIWvIiDb0ONRm0GsmYhm/8AY3HrhgD3f35D9xjzvVYzk2ZfM9nHdLkBrQRcwJEED54jf/G2JBH5TzMk33tYC0QL742FKoASCpvuOdt7HA0ER0vNj5keGbdcFZpomyiodmlDSJEiYMEb7fvlh88CRRI8xHkTM2/55YtEJNt4MfO8fvphN42222noIn5/H1wjyS8moiUcloJ0x4tMciIBEXHT7Yu+G1aJANRZOrVAmR0aetzbFfzNxMfI+U8sJE7bAn1J/sDja2ZOi6rcdMkKvhNluJB5GYjpiFU7QVjAA0gFp5sN9IB6YjNAF7iTM73G3Uf84QucBIsZI+cC++G9WYbY/luOMuogqxuZeTJP5SAZPKB6dMScxxglgVAXaRMiRaVkTviDVyqm8ESd9pFjMTMGBhQoFVkQJI6W5n4/2wmtmt9ybluJFSFFyOfltA+HLzwup2gdGKmnIJtJgi9xHl+9sQKhgyYJAEb9N+hj1wKtGND+0ZcEb+7Yx5n92wyyS8hVk08SZwefTYHp8RhnvIMrefykR58/l1w1TpneI5kQbdfleMK0WkiCSDBve3/P7uspN8gpjlPPMs2MWIBMQYHIHbzw2+Zs0yNW0sSR1gEm3UHeDfEepTMWPoPQdfL9BhyhJiReP9vh/vzwLYbl5B36lgzDVGx0sCOhgiOW9/LC+IcerNEooCydiBb0v54Bpw0Tfp6i31+uCeizDwyOUcx8OvphrD7vIhs++hY6Cw2I3jnzOJHBuP8AdOxCM0oR4gBp/qPvL6xv5Ybp5IgCxMc/hYb87/XBufyhZvvzFvt5zyOMpUGKaYdTiTGq2p2cOgDXMgi4I6b/AC9MFV4joA7sE6TPhgECbBeUAcr8+thTI1Nz32HL9PlhAfoFv0+wPphtbC5vsJq8fqadRpsTaym88z/vv1xL7Tca7ihQ0rqnxQPeI5x06YgtQJjUPMQeUxP0xKoVWAlGI5SN/SfTphvUew0JtJp9yAOLl6bg02ArLBWZ8R2cfSfn1xK4ZmNNEKAZWQfXf9cKRSDbc3PnN588FUsZkHn6jB9V70K5OSX0FtnKga4j+1v3GDYuTciYIFpAnci9jH7vhtaviJDeUm/M/bB64UwOW56f35YX1JeREito8NWnAZi0RyifLD38hTmUERPhkn4GeX98Swx8pG/Keo2vGGKuZaAukR1Jtzn5Rz642uXkIYySe6o+AwMPmowsJ+X++BjepLyPYznK0M3MBmnaIBM/fCabBoIMWnpbaw5/8Ycr1hqfzY23O5xCqONgCdxG8GZAHy39MSZAn5WuSYuYEkxfoLHfb7YeCA+G4m8gQNpifmcR6VZYX2SSLm8wb26XO2HFrsD+Ux+XrJnSQLkzP0jrjFNqGK2XJaAZ+x5iee03w730G8Seu3mBPPBZogIWUXm9oiJt6R6emGKVMNFpuOVvX6frjUIxwH3RA+/x/e+DGbHiHLf7z8cMMAu4I3iGtJ+nT57dYhpyzDY8tOq5kkQPQH1gY1Ck014a/NTfkCPZNr3m9sO1WAKkbXv5b/Py54hFyDpYiTy9ReekyL/HDgY6BY2sR02EH4R88Ggpk5q19JgssARseYJHphp2sN77jf8Ae+EXkgWtBPIxsPOLfPANcIRJgkyZkz1aeX7+OBY6HGm2otqt8AJn6+WJG8AKDdj5QYHST1+OCyajRqMG5W9h0Hx8sPLW0jTq07jaT0P635YB1wx7bsmU0Oka+nQxO0RG3K5w1CD2liAZMyB5E2jphkv4YIJBUWmNXP49J+98N100rJMbWhTpnkF96SN/I3wSrSSHTUUwooyJEWYtO5iLwcIr1lRZdUubCInnuPMc+m2EU66MpCbAmTIJERMnYmf0jEGq5YN1U2sYI96TE7+WNQNUaslniShQAD4STfSRPOB5eQ+GEZPi2sNrEAEy2qABaIkg3IjkPliqq5bUAdTBdQEAzoM/mHIX3ib3wpg8UyDK6dLCxDXleo9ARyab4OlE9fey9OfSwEzFyIYRPTrfr/vHGZABsNQBKk+yRG5tM+X9sV6VkDkiUMRAspHkBexJvYjbEf8AxJncjVqiROkKb28RsIm/W+BpA8yL3LVKbeKGmfakxcD2biQJ/wCNsP0VBJ0pNpFj1jUTcgW54g5OsgGljcbHVI84A29PXfDi8TCsutCQSAHUBgZ2uBK/KPXAZWLi1ZNpmCPCVjzK/QGI329MDMBSd1EX9kcpuCAJ6XxCo8fVSAGJPjCg8wOpETa/ngf4upgaVN72kG0WI9nltzwaYNcG6FtlLypLCbb6hzgYZ7lpnSbKYmNiNM/XCqGcW4uQLXBt1uB5fCcTDmFJgDyMnkDN45fu+Mb012KhaTAW9kxf/jp+74k0q2m5GoR+lvrfFrRAPsheYA3j69f1nCHOwZZJtMX3uTA8tsCzLD9SlrPvbzj92Bg74UUKj6f2t9fXFhWy2r2bCTzG3P8AY/XEVsuQCmkSIidpG++wiDjWQnCURk1TzJ+X+2BhuotzpiOXtD6QbYLDCkamn4tTn433v+Y/3w7ENTAtKoTHOUDGfiZ+XQYGBjSBHgm5mgosBGw+GlT+p+eKjPOVeFJEaTaxljcki5nAwMBAH9P+YORX7CRh/KL+E55iowB8hpA+2BgYIrBUQNp1CfAT8YIwyKIKU6h9uX8V+iH9T88FgYIotUDKCbmxnn7IvhNG5SSd+pnnz+GCwMFiBUEhhE3LC5J+/Pzw9WpgsSbkBoPT9wMDAwBhWWMafItHl6YnCoV1kGCJj9/AYGBgHThe4ur7APMSQehhdvmcRs/TD6S1zDHcjlOwtvgYGFLZeCpyFZmVCxJLFp87c/kMSc5TDISZnwncjkTy8wPlgYGKdzh7hZmgAqsJmSJk7aWtvhNOodVMWIJWZAMyYO+BgYA/6iOuVUmvb/LClDzElQb7kX2OFUaQgW942tcWB+AwMDGDkGMsxcw5JB1EyTuFJB9bYnss0mJmbCZMxbngYGCxWyPncklONCxLDr+xheVULStb2f8A2j7YGBgyAuSx0woiRAMQT139cO5RiTJJkLqmTvBM+eBgYRnbj4RK4RTB1H+nqfdU7epOLGulovBVZEmL72weBhWdKI2WoLrFhsD98SDSB0yB/mR8NRGBgYUzI1DIoRdebdepGBgYGGOZo//Z"/>
          <p:cNvSpPr>
            <a:spLocks noChangeAspect="1" noChangeArrowheads="1"/>
          </p:cNvSpPr>
          <p:nvPr/>
        </p:nvSpPr>
        <p:spPr bwMode="auto">
          <a:xfrm>
            <a:off x="76200" y="-901700"/>
            <a:ext cx="2466975" cy="18573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862" name="AutoShape 14" descr="data:image/jpg;base64,/9j/4AAQSkZJRgABAQAAAQABAAD/2wCEAAkGBhMSERUUExQWFRUVFx4aGBcYGRgYGhgaGBwYFxgXGhgYHSYeHBojHBcXHy8gIycpLCwsGB8xNTAqNSYrLCkBCQoKDgwOFw8PGikcHBwpLCwsKSwsLCksKSwsLCwsLCwpLCwsLCwpLCwsLCksKSwsLCksLCwpLCwsLCwsLCwpLP/AABEIAMIBAwMBIgACEQEDEQH/xAAbAAACAwEBAQAAAAAAAAAAAAAEBQADBgIBB//EAD4QAAECAwUFBgUDAwMEAwAAAAECEQADIQQFEjFBIlFhcYEGEzKRobFSwdHh8BRCYiNy8RWCkhZDU+IzorL/xAAXAQEBAQEAAAAAAAAAAAAAAAABAAID/8QAHBEBAQEAAwEBAQAAAAAAAAAAAAERAiExQRJR/9oADAMBAAIRAxEAPwD7jHkexIkkSJEiSR5HsL7zvhMqmat27iYgOUsDMtzgZd7Sh+8dK+0Yy2XquaXUeXDoIAnWtoNG19Bl3xJJYLHWnvGevbtphcSU4v5HKMom8qsX/N0SVLSZmPFmGUND8KuBGXHpFqX2u/LXOfEtSUnRNCfpAyLXOAZINNVEmPLffaJVNYEkdpX0jPZFGZaDVSm5AU5bo4kyAHdTvnSsEybySrN3gkJQoflYzSHVMSElqnlu4RXYpjJBOZr8/t0j20XbqksY5k2BbuSAGOr5wEVMU6kjT7EwMhOwpz+9XvF4shdJChQEHq0D/pFhLFqqJcFxm4hCWlXhAzpSF9vtFAlIclQc7m5flIamXwemZLcIXzJ8qScRIJY5Al30FQDFKUVbl7Ix4GHhAz0D0LwRaJQLYCMTgkaGoNNNMoXT7albbMwBmqkt6ViuXbpgDf08I8LEg9S3pGhhpPJCWIY0oc6l4GSXUoaQGm8ZqjhKUYSQ5BJyy6wVMLEEbm8v8xYHvf0Pn1EF9+WC0vxaA5M2pFNfWLrJaNnDAmz7LdoTiEtZ2Tkdx0HIxsI+QWW3EHkc/nG97P8AaUTAETKK0VRlc+MalXjRRIkSNFI8Bj2PCIg9iRy8SJa6iRIkRSJEjxSmDmJA72t3dSyR4jRP15CMLaaklSnfPOsG39bu9mEs6RRI4DVuMKBNSSzHq4+UZrLuZOSBSBZqUkVga9LY1AD+cM4zs2+GOZ6MPz1gkaxoe5rnypAdomrOygOTkA7wLYr2KiEhySWAPGD5swlRQmiclEUKjz+EQ3o4XIuErU8+aiX/AAG2vrhoPOD5d2SEVHekbyEpHu8XyrGhKSrQab90UWqzJDLmArUfCh9kfm/WM3kRVmXIyST1rB6bOCKHqPpGf7kqDhEtCRrUN1eOZN4LTMSnGFJKgNWDne1YysaSz2gJdNeJMWmfu/OsLLTbUk0IPsfkYITadzeZ9oIsELmHefznC1VqqXf/AGuR1bKO12lqg13bvnGfvK9DLV4i6ss2O/URuDHdt7VJxmWApSkliACQ+etOtY5kJUTjUdo66gbk/WAJFqTMmOQyj6kU84dSBWmfDC/qHhuF53YzAWTvc+ce963i20nU0Uk8dWi1SVZhajvBGXSOTWrVZj+fmcZSmcgpBb/PA8d0c2S2Yx4cXv5gwTOnJTKKlZJSX6ZHpGWsF7TFgJloZQIehUQ9AcLccxuMb4zYK1CZiXLAueL8N0EWKaAWIrC67LNM8U6YpSssAGykbyd/NxXyaIthyCwBw+tPaChJiykuB03x3JtChQcxyitFvcsFv/cAW6lo8Xa0HMF96R8gDEH0Lsjfnep7tZ205PmR9o0cfIJF692pJCilQqHZ/QvG97P9rkzyELYLORHhJ3bwY1FOmiiRI8hL2JEiRJIkSJEkhD2lvTCO7DuaqbdoHO+G9utglIK1aep0EfPbfbSSVKdyXJgtwVRbLY2dOLgj0hbNvIt4n6n/ABHFttELVS8R1/OUEWK7deALgPGes/6jEoFOycnYNUu9H3RoVy0jiYEtcxhkPT7xqNPbsSErJDbCDxqaD5xorFZgUEnWgbPnCHs6krMx94fkA/uY0UydRict1Dyp8oxy9IS0TCwSXcKD8cyDHtsQ80VcBmgS3zR+1LEVYAknm1B1McqtJK34BvKDE5tc1Mxais/0peSRkSNeJgSTNUtQUosAHQjLez8eEXSpH9MYnY1LeflACllK3OX+RFhdzrwnmciXLlOkjaVtBmLVJ2WjQLmhFHLawtkXr4XNCQBq5JhmqcHo1Nd3EaPxjNpUTbSBqwFYW3/Y0T5YQuo3jMauPKD1WniT5n1gG852EFQAAAemu+mX1jXGiwnVJ7taQNpLFwczXMQ1k2vIF1IOR1SecLpcxMyYOWfGD7PTEnyjVBoicc9RRXEaQRLI2d2R/OULZC6Nw9jn5RDajgLZpL/URlOrbMKj3X7a4wzkg0w10MWyrxkp2MaE4RUJWE4RyBhPMlKnIWFOMf2p5BoCnWWySClKpalE1Gr/ANzNqNXzjeBq5doRMSFJWZiTlhLgtvUGji0WhCHUVJQAWdQAHJ4WXLeQmAS5SWo4SEsEpOSifrrTOD7x7PyZxGNRUsA1SwZ+BLUzdng6lDsXhJUlzNlqfJ2YHqT+bo7XOCRnLQMyoEVHAED1MKp3YaznCylJADftUTrmNeTfKPf+mLNiKpip018g7JyZtkP94ekMVe0kskTsRVkEM5o/HThFy7yVICVoUt3AFGrpn7tA9iu6ySzilyCkgMDiNHz8dIImWdKhsLUDuUjEP/q0PQfV+yN6zrRZ0zJ0vAT4S42x8TDKHUYHsr2lVKZE6YlUtKWDCqWZgODPv0jbWO3y5oeWoKHA5cxpEpV7RI9iRFIkSBL0tvdSyrXJPM/jxJm+1t6AzBLCmCc+Z+g9zGRtE/Nj7Vg+3WhnOpqd53l4RziknMjlr0jN7ZisycR/G+0ScgigoIudKQHUBzLRHQrwrB8oGiS0IWD+fj8IEtKgxduOcM7zmAAvn+ZwpsljnWjEEIcJzJoBwc5nhGybXBKCJWIFO2cTFTFsh6V6wymKFCfl7iKpc1KRh+GjNk0VTpwVoPl5Rz+laZ4aleWXnlAciyLB2gQCKcQ5y6NBNhs5mLDuUpqpgOia7/aHFtnIVRQ8sxyaHfiJ5k8DJwOIf2iux3ciYMSxR6PkTz+UG2S5StWJR/p6b1cOEWXtaKYEMhIDeHLfTKJEd4XfgUFJDBJdhlzEMJEsEAu+TfaPLskCaCVE4UnCTvI0AFcq9YtnSEhZGSWcPRt45D58IxWopmLf9x88oAvKSFoIdssRG5w4hv3RzFOJb0EAXjLASSScRagLa8I1EWmziWSAKZg6tByJbkHfHM9BOAAE0bofWHF3WIywD4iNTRuQaGslsqXUcd/SF95W1MkgsVOWYa74f2uyHvBQOou2dTn6j1hTelzzFLK1SyJaaB2B4lndnaraRSHWXlTpxOJa5qQXDIFK5FJHTMQxu2yGYC8xSzliL4ggsVJY0BJAD8Yad0lqBvtFchCu+OEZpZ2yrvekavIGklkJwIwoT8NPNR1Mdgr0IPL8EAT5qkHErCUu2IM7nRjURJ98pQCSoAflG+sYxDFSTmfLOOjLLeLCNNPQxm53aQu6EqbUtkGJ/dy9Rvhjd9q7xGIl19Nng3xRrErvC8zKmYcCplASpwAAX+nrA0m+ZkxzLkKWnJ0qAL1ow5esM1h/EE0cAkVrm1NY5m22VJTVSZYJ0DOeAEMxkciQwFK8VMeTvDC671myFgocHeCCCNyqwhsd5Sl1RNSoga5h+BEFTJqaMCTmVa/4jTNfZLBfsqZLSvGlOIVBNQciK8XiR8qs9sRhGIEnUvEhxna+zxgu1V8GZNKB4ZdM6E6njWnSGXaLtLnLlGmSljPkn6xipqkF9rLmKxitehbWXqmh8x5QltdtWKZ7mrXKDrbMZ2p8/vAnZ+yKnWkLPglbR4q/aONa9IMah7d9yplpCpie8mEVxVA4AH3im9LOhQokIVopIZvLOGlrtorCW2W8AVHWMwkX6pSiUrO0ksd0aWzFKJYSkMOR6vCG7rsXNKpqSBtMH1bM+dIb96oUUwI0qPSNUurSWGKvEs1IGnrYwbKsveAuQlJo5IHQR1OsaAGC9oDUhz5hoEusgwpYAvrxOsUTiSSHUHLU96RwbWnIqJPM+wiv9SyhkBVgxPoNawYjCZbVAAJcAUDjQcMzlAd4TiUEkEFId3qQMxSPJy2GJ2GtCPvAc2cvASz0JqSw+Zb8MUhMbEkplp0cYi7u6to7t7dIXXhaSlcvEaKXhFGzBUOJqmGBmHCHIAYZkQovMBTLVXu1BSWNHGp84pCalCiQQPN/wQtvdLIrR1Bs9+h6Q+E1RGKgDbvnCO+pylYEkNUEtnrpFxSXXaHUf40+uUODNO49CB7wgscgS5igWL7SSzEgmlDkRl0hqLwI39BFQLlzT3gO0CAc21bnEvO04kqBBNGoW9MoAs14FalKag2RXdVWXEt0j1drff5fOIYTWe1jWogr/UqgNQM4A0/xFFisKXViLDEQ26pZ/SGZnIDMA1MvJvURUuLZZRNQUoZaSQaVFMwd1MuIhLauxMwKKkIC0io/qbQoHTtio66mGsqYEeFIHLXm0MrJeGVdTn5OXh/Qxk0SiXRhwrYhlAGpNa5E8Iqn3JhOJ1Yi+RAO9w1HjT32mTNo6O8FClw76A8W6wixrQWSqnwqGIDq7w6i42u0olkpW4CmFOofUHMcS0FrsgVLVNUTMKsOHFklQppo5duEXd7XEuWNxKHqP5J1g2xTZZlqSkul3IVm5L5EQ6KWC61YUrQkhSmNKV2iomhJSSQwplFkoWiW+KY39wGE0NA+RfnrFyVqmEqUtQfIJLADpB9lloTWpO9Tk+Zh0FoXP/8AIo8UpQ3Ry7RIc/qj8I8okOg3XasI03l9+kA220unMgwTaQMwp+lPT7wF+iXMoKJ1Ucum88o5opUFzliXLGInfkN5J0AjT2dCLNKEtFdVK1Uo5k+3ACKAmXIRhR/uUcz9uEDyLCuccVQj4tT/AG/WK3Sqt1558IX2WzGeqpIQMyGfkHjRT5KEIwJSGOb683rCqypEt0BVBUb2MJSxS0y3QgjCnIlyauanm8e261gjiOBJ+gEBqnBSwlJLl3zHrHVskMKrPEDXziR1YLqTNQFrUQkUCcRSCxqNmrbzwiq9rtkoBmeaQpbNRsznQQIknuxgVhUBVyWJqS75GvKAO8nlM3GCEpQ4yZRJZgci1TThBCEVeRSdgUeru4G4cYPNtIKTXc7bx9oAk2dLgLJBPwn0Lxbb9gOC4GR5VjRN02hxUHnkPWsXou/vkkKUUpIIcZlwxb6wsu6Z3hBNUipasOptoBFC30jn2VNtmSwgplADCKVclt54wntMzFLoRvbKsMluR4j1aFiNoFGZxN5/5jUTQyT/AEEl80j1AhJPWV2gABwn0+1DDG83QgAPQdOEKLnIJKzm9Dw+kHELr9lEBMwCqOJNCz05tHMu1lQDDPTjwgm1WsLBBBYhtIE7PqAS5NQSB0ofNoUMui7SkELVXEThD6kmpOXSPLwmBJdIYZZFvOCl2nz84CmzCXSVKrvb6QIulWl5i65sfQA+wgwTqcvn+ekKbJiVMOGpKvah9o0Mi70AErcq3adN8NQMWlzxf1zixStkhJIfdmIqvFVQUoCUjNjpyA+cDJtBzIPQ588oynEi5MKlKBLEgl3DlOSiHz4wbMlBQ23ChkpmB5gE+ccy7Y2aeqiS3R4JTbUn9yv+NPQRoFM1RQWU/MVB4g6x7LbxBTDWjE+sOpMtEx07BcVALdWNUmucKL3u1dmBWkY0irBQxAcjm3Dyi9C/vg2voDHgIVXa884zo7TuR/TX/wAgPX7QSu+lFlGSd3jP1Eayo2TbgPi849hIb/V8BH+8/WJDlGNfOveQiiRiI1VX7QLO7SKOTndQxVdMxJfE1OAru9ItnTjOWwOFCTVWg+8AVXapVomnECEIqp3Dvkkc/lGsTbBQAAcMoyt43ghBlJkksFHGT+4tTpnDSTbQRUJP5ygv9Lu8bQFKL5Cn4IRW+1sUty3Z6RdbLQ716QsQsGaCckVrvyA9/KNRYZC0CWksHUc/zhAMizz500BKVBANSrZT5mvlBSb5JOBNVHLQekc3laFokqKZjr3AMMsnf5RnWsG3lYVJSBiQ7eFJJpwcPCVF+JGzj4EH1HCBrw7QIZBV4sIKhmA7EpfWmIdYa2KfZ0yUr7mWpaw6lLQlSiTvJ+UP5z068tUlE5IwqIIy1HmKjnWOZkglGBQz1z9YEtiQk4pOwrPAPCd4bQ8qRVZb+SsMqh474kL7NTFJQRRwSCKvQsPQQ/K9SfaM5dM7+rM1BY+kNpk05DlxjNnaHSrIpeTtqdBHViubu5hWVYtw3HJ/KOpd+yUDuycITRy7kmvKLLTfkmXnNS5yDe9YO0EveYcCzox4flYSWKYQkU00P+IMt1uRPQQ+FT6Vy+UKbPOIDHT0jU8RkZpji61DAAUkkPkOJ1gZc2lT0GccXXavCkUdTDqWESOFzTkH6/WBVLO8R3fC0omBD/tBL76j5R1ZLImYhWRNAB0Jf2gRdcJBxKwjEVH30jQuTQk9dIzHZ+RMCXCF1NRhNHrSnpDefNKaLodyqekXL1O7baAxTn+cKwulTS1TwP1+cXKWTkhXRJ+QhehE3GpPdTSMTg92tmI5b3izYhaWetSN5LesWInF8wIq/RTizS5j/wBqvpHZu2e4aSv/AIke8CWItRCgQp+Ab5RZNOJSFqJdBLP/ACDEH0gQXHaS7SVA6HZp5mCf9BtpDYR/uKB6pUPaGC4zKZIC1AUAUdNH5wxlSgRr0Ib0Bg6z9hbU7qMoVc1J9k/OGkjskrIzQOivqBG7YzpdKuIKAIXNY7k/+sSNNKu6akBIVLYBtREg0azsheI4ECpz4DfDWTdhwgbIHvxMA2KSJaf5Gqj8o4tN5trEg3aQJld2kDaKswQQQAcvMRZKtZaEl6FS8Kn8Kven0gqzKLfSGzox7PtXGEdvvBSVAir59IaThCs2Bc0ulLjQ0/NIeMhNLlVsYidpftoIPmSSRnCLvJkmWkLSxFOFOMOpNqcYhUGMWdtsVfFnKZxDlsx+dI1F31kyq/tH0hXf92zJsxHdIUtRcMkEneOWsOLquS0y5IE2SsEPo9HJ0jrz74xieqbZOZnOohLfcn/uILE5898H3pIWtghnd6nQf5EW2fsvNnABcxKBwGL6Qceuzar7PHCKklR1cj2jUWC0sScyzDg+ZfTnC0XZJsqMS1qXhzSNTuoKecW3XPVNl48IQ7sBoMgeKs6dYxy77MOLuu1M0TFKyBZmzNCSSeYi2+LjlqWpQCUYEjIJHAegjzs4QgLqcLijgE5ua/lY67RW3YJGpycOaZjd1r5xmIlsy3GzmP4j6/KA7aFBeIMxoRkQoUMX2KYsJdgR0LH3HtWOpkpcwFIYE1LinL83QkGqcw5wT2MsKJ81RU2FBcZ1NCAdwhDeIUglK3caPTnyhx2KkzcBUgUKzpnQCh5/ONWZx0PooQp804cmw/ThAN7WqX4Vrqn4Ul08y+UcWtcxCZaU1KQSriVZwhXdtoWt3ASol3Dngxekc0cybcmmYqxc0rkRwPzg6Ssa1alYxduSuVMY+FWHCdCQzjnDexTi9DFYmglrAeuRpyzj1VrALQllWz+qpD/txeVD7iCSSczGcBmLWmOO/ByEKJgIOZjibOPEwrDo2jj5RwLSDvhULUUgNrHa5q83blEMNBaBvjkrHxCFBnrjhds4PGmcO+9O/wBI8hKLyP8AKJCsD2oPAMyzJ1Lfm6Lp0wnVhw+scCa2Qbjr9YVAd5SwJSiEryzwkDMatHd02ZUwUy3xXesxSpZS/iZPmRDe7gJaABoMvvD8Jdet2pA2VF9XaLJASBsskcm84ptVsBUTxjmyqWoDACSAKCuIH5iIiEycb5Prl86RxZbOAopAoN4Zt/s/WLptlmoAKgwao2T5sHgKdbnJTLDrUAzauSBXpGbDD+67UoqWiz4RhAxE8SwoK7/KGNptpAZc0JDHaSAFKw01ccWaEF3dnljaVMUlJGSaFancLJzbNhurrB4scmVPkIKDMK8asSjiwqYNnvJPVooqS2ixLmFK0JmAku5GFxrkBBcqTNTRQV7t0zjYWmY6FYaKYkf3NR+sLJN5rwJE9CQTuOIEtlFqZe8rQiZKVLUSXzIBHEcmNYpsM4BASPCkMM/yphx2gu1KwVgkEajMD5jgejQD2cuUdxjm1UVKYgkAh2BDb6mH4tGSpgEt1YSTU4noNNeMUzrRjoyRSjCKJs51Yfhr9B0inImjvqCzcRBGldmWpJZNSKMPnuhlIUUJLu5LqLkxxZZIlhSndS6qNCfLdwhdbLYdFZ65faHACvpQnMDoaKG4moj6NcFkCJSQzUoNydBGU7M9nCtQnTmwO6UfEdFH+PDXlntF2ivIQcr8C9CApRJhZfs1QISjZDOSNYYWKYAHJziu3LCmLVHtBAzM+YVJUhdRlXQ7+YhRdVtO0+YJHUU94dWuWauNS/nGbkgBax/J/NjGrOicpFDNFVDLlr5wUi1HQnJ24bxANlmjDEExjhNPgO47owTYzHDmkV94w0MLv1ShUHLxJ47xFiLS4d3BiAwT+Ec/qhq/mYGE4mOlTKRIQi0Etnw+8eTZqWfIwIZxgdaydY1GRJtMSAVLLx5Dqwx/0md8KT/ujld3Tx/236p+sOUz2W2kH96MoWNYiZddoMxJMtTBzoeWRju0T1JBcFNNQRGyVNHKKphBzyMWnXzmYoqLJBUeFY1nZuxT0ScKksSSSTQpD0B16QbLC0LLBCZeZUKF9A1HJhoucnBqYbTpVeFpTLQtSgVMKDjGT7OWsLtZQE+I9EoSCVF+JISOZh3fKlYqEsBkRSuVYFuW2JSuYrCAoJYs2VTF5DD+z2sTFzWqEKCBucJCj/8Ar0jmYnGtStUsBwavzim6kiWhtfGo/wAjVR+XSA7nvUTO+SG2VtnvSD7uOkYxo3n2/ZpmYVWoibJCCWyIIzBSQQfSK5k5ioOGFehz+fnC9N4juMVPCW4UMMhMjalFHdnxuB1NHHDWCrxmd2gS06CKez93rmqRONBh1/crf0rXjB8+zylKIVNTsnbS7KyDNwiDA2JazbsKSopU4UA5ADZtwpGoRdwDrVnoDpu6wZZ7FLkFbBO2XcEuQMksa+rQJNtqFkpTmDqXH+aiNXtQBbpp8tIAuyT31oCVeEVVpQadSQH3EwZa7WGDpoVYXGium+LLqTgmLBSQWDOCHBcvXSC9RHk6/kyVy04CrGcIbJIyeCJt4hiQYWTpr0o3EB+h0gdU9qDSObR+L1RLkmbOLJToNSco7s15ImJStBdKqj6RnbTNC04VDEk5j5jcY5s08ISEpolIoHfUkknfWNTMFgntDamIILAu/T7RiBegM5bGj+wAjT3lMTNSnEHAVvIFaVYGnpFdpuJMwMsUHhwqCWOocgjoY6cc+ilt13i4Z8qQ0Fp0UHELJ3Zoydpl4DkolJ6HDSPEzVoGQWPX1jFn8WmMyeAQQX0PyeOZdpwqI0NYXpt8t64kn4TkesUC8QqYyYPzTp7+prHqbRSOJV2TVJxbLa1y4/4jmbY5qA5SDuYgvyDvGcGx2JxMcKmsHgZdpUkbaVo5pI9xFYtQVV4ZAtK1b4kcd5wiRrE1tvtyABUO8FotFAY+cyELlzWnkpUk+E+/HnGgl3wAKF43ZjnI0E20AZmggtc0FDjJoTXSlE4EzFFifCnM6Vb2hz+lSQEIODRKSDpzjKCoQJqEywpiannygtVtlsEhT0LfyahI35wstl1qkCYtSwtKksQlwUg+Ig7jSFE29UbO0NjwgN8JT5MY1jXpnZ8QVNK1AoUkADi5J9DHzu67w7ucpLk4iRzqQOsaC13uVbKXKuG+F1i7NzUHvBLxHMOcum+NzMups70WkSVElqaUMLrm7MrSl0eNTKm7ku5SKbvrAd9W1SlSpQSogrSVsDROIO8aG70TJeNcxkqmLJZ/CkbKXOlNOMcvI0En9kZiycZOEDJLgneKRejspKwYCFsM0qLMPdgIMm2pXxK4YfrpEXaVFLHCARV6v0pB2niL5QjAkKZJYJbIJOIBuHgEK7NLaYtRBOJR0zSOO6gi6dZkTFjZxEUoKbwBoGpBsqUGIDjDoQX4eJoiWT3mKZVMy+7cOVTBkm7pcoGsokmr0J0zetGglE8Id0mtK4W5gPFK5xxElIYb26U0i1DLJKBDICQHz2gRyrXnFNusEo5qCTvqT0JNIrsqFTVDAEk70Cg/uL8Yd2TsqjOYSoitNlI6Cp5vAGTtllKQ6Vg0dlUfkfrC3upzP3aiP4sfaPp6LslpFEp8n9TFybMwagiX6fLP6jf/ABTP+KoHmqX/AONY/wBqvpH1k2ccIrXZBEv0+UWS0VYuQKs32LQ7DpAUBsNl4a6ZEPGpt91SZniFRkdfv1jH26YZKjLWAB+0gqqNCCfx40t1ze0wGUod2xIcMS4IrxpCORPcQz/1Fqh35/OBbRMk92Sxx54hs13NkYkDtEoTCEan8eNLdV3yrIlOFDrWQEjNSjvJOQGpyAhFck5AUD+5TmrbKEu5O7dGnsFsStImfEC2/CCw+vWC9dA3sssqOJaiQKBDMjiSM1dYrmd334TgZk0UKAKJ8Jbg0SXawEu4YCBLFaBMRjBdK3L793o0EZoq88f7cKk5Klq14pVpyNOUfO+1d3GX/VkghBO0k/sJ+Ubm6r2E6ViIZQdKx6P1z6xnrevvgUahRlzBw3+yhzMbnSYUXrM/H+sSPpNn7E2cJH9IGmrk9axI3+uLO07HZslalLZQJJqAwerB9HgkdmLPrLS/KB5d6qArURfJvdxUUEZysupdwIlkFGxVyBrpXdHts7Pia2Na6FxhIDaRfLlKnBycKNwzPXQQWUr0UIOzpP8A9MJAKe8msQxDjXPSKpPYuzpDBKuqic6RoEJXvBixKlbotv8ATpTZbhlS6IQB0g39IBoGi4TJnwo6mLAF64Oj/OM4dALu8KFGTxpCy1XApVe9BO4peNIJPKPO43mA6wpuW1iYdlKk6bTP0OUcWm47YvKUkNkCpPnG7FlTvP5zifon/cr0Hyi2tfphrPcduTklCTqSoGKrbYrUC6kJUrenNukbs2FO8nnWPf0YGsWnXzabItLF5S69Ysuy6J02YlBStA/cohgBr1j6GuS2RiuUQM4NOu7JZZdnQESww9X+InUx4qca1MVqtCXzgK0W18oYyNNp5x2J5G+EhtB0MFWe0VqW6wrDSZOLUMDqtXxGB1W5JoC7wJNtLaRoGCt1CN8Kb3u5E0ALBLGlW9Y5TbSRsmLk21wygx3j6QILZezVnbwPzUr2eL5nZWymplJ8yfnDSz2cFLxYiWMoztDN2nsXZ1AhKSjEGJQWcZseEDz+zU5IaXOHgwpCk5VfE410yjZpQOEemUn4YuxrAz7utQRLlKl40JDLUlQdTBgWPrA1ntU+zS1o/TzFJBOBm10IDsHj6GUoGbCOMUs5ERrVr5lY73wKSVIWgq2VgoUBwU/5nBliUmZaVKoyQASP3OHY72b1jersyFbjC203RL02eIaHRrtNoppEhebHMGTEb3aJFg6UqOz1iA0iRI6JpbsOwOUGHOJEjknukVTlFxWJEiL2cWB5QulqLZxIkUKqbMOIBzrrF3eqAzPnEiQ1qD7DMJzJ84LWYkSMqpHkSJAHhFITW87X5xiRImoAXnE3R7Eh+FNI8n+A84kSBQDYz4oKtRoOQ+USJHQUJZM1dYtekSJAldimEKoSKjKkaqzl0xIkZFczlkawtvCYWzPnHsSKAlCzSp1j2zTC2Zz3xIkdKDKSowXIUS8eRIyypXnEiRIE/9k="/>
          <p:cNvSpPr>
            <a:spLocks noChangeAspect="1" noChangeArrowheads="1"/>
          </p:cNvSpPr>
          <p:nvPr/>
        </p:nvSpPr>
        <p:spPr bwMode="auto">
          <a:xfrm>
            <a:off x="76200" y="-895350"/>
            <a:ext cx="2466975" cy="18478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866" name="AutoShape 18" descr="data:image/jpg;base64,/9j/4AAQSkZJRgABAQAAAQABAAD/2wCEAAkGBhQSERQUExQWFRUVFRQXFxQXGBgUFBcUFBQVFRQUFxQXHScfFxkjGRQUIC8gIycpLCwsFR4xNTAqNSYrLCkBCQoKDgwOFw8PGikcHBwpKSkpKSkpKSkpKSkpKSksKSkpKSkpKSwpKSwpKSkpKSkpLCksNSwsLCksKSwsKSwpNf/AABEIAQMAwgMBIgACEQEDEQH/xAAcAAABBQEBAQAAAAAAAAAAAAADAQIEBQYABwj/xABIEAABAwIDBQUFBQQHBgcAAAABAAIRAyEEEjEFBkFRYRMicYGRMlKhscEHFELR8BUjYuEWM1NygpKyJGNzotPxQ3STo7PC0v/EABkBAAMBAQEAAAAAAAAAAAAAAAABAgMEBf/EACERAQEBAQACAgIDAQAAAAAAAAABEQIhMQMSUWETQZEi/9oADAMBAAIRAxEAPwD0tz5RqRCjMKI0Luscko/bIorKIKZRIWd5ip1UkVF2ZDp6JwWdaSitKI2EEFLnU1UqQSFxco+ZLmU4eigp0IQcnB6RjAJrkM1F2dAKGJ8JgS5kApSGiDqkCICgA1KdoCGygpQC4p6McDZBdURHG11gK+8WNq1q3ZCmylTqObTMB2cN0dN9fFING9hqVqpNQhjWdkGAA/vSM5qgnRzRUaNDonbK7v7lxLixoyPcZc+mIEk8XNNj/hPFV+7rnGiHVC/tKhc97RJDXucZAyttwsdNOCssXhXOaHU2E1GkOYTAGsOBzkWLS4R9YWnpKzyLk2D7nxb+a5TsUqqSltbIQaNKddEak2DbRdXyVycQVtPmnijKI1qK0LmvTpnMAbhoXGkpbQmuCnaf1iIUwqVUpILqSqUsMDl2dJlSG2tkEdmS5kIVRwM+ALvklzn3T5wPrPwQBQnBCaHfwj1P5Jch94+QA+cpHB2lNdWA1IHiQPmm9kDrJ8ST8JhIGAaADwEJeFFGIHCT4An4gQiCqfdPmQPqSmByeD5pAPNUfOUCmA6MzhmLgIJyiRY6SfQozaR94nwgfGD80reqfKDZL7RtusweFDi456jg1k9427z3BrjlsALnQuCwWC3he5shlR08Zef9LSPRepb2bv08Xh3MqNktl7Dxa9okEHrEEcQV5/srdCrlcQ9kOFpBJ9fJR1Qk7p72/wC1soOzjtSWhpJdD4lpLT3m6RMRdemNCx/2f7uspue9wDn0yWNdGmcuLyBwJAaPAnmtu4KpfANyrl2ZcgIFHDo7MPAT6bY0afO3807vdB6n8ld61E5wgCckydT5QP5/FcaQ5T43+anVE7YDiPX6Je06E+UfOE4BcgzM55DzP5BMNMnj6D85RFyCRnUOZPqR8BCGKAGgHjF/VTHILinpWB5UsKi3mzFoNNxDqQdVGU6vY5ncI4y0vsrujVDmhw0cAR4OAI+apJ65dKRTacOlDqvIBsXHg0RfpJgDzIRA1KkoJjHSSSItDQNNZlx9rUcBpxRgUiWUARpTkFrkVjZQDom3OyzeEx1BrCHVWAgQBmGoNwtQGwvM8P8AZ+2n2zKmKd3AXTkZ7GXO0TUzFoDbW9xxU2abY7suHZPcPxVXn0gD5fFXWeyot3NhswdAUmEkZnPLnGSXPMnyAAHlzlWZqJgXOuQJXJkssqRzEAY4IgxAPFGDSFqbCb2t0hqpGLlskIQu1Tc6AeU1zk2VEx+ObSYXuMAedzYC3MwPNMkkuQ36GNfrwVDsveIvqFlQZTUOakCWmW27nd4gd6TzPJXL6ieFWZ2htXEtxAYyg80gW04Lmhr2vEOceR73E8BOpVjupUP3VgP4TUb5Ne4ADmpj8MC4OJNoMWiRMHTqou7oinUHKvX9O0JHwIS8/wBktm/rmnpgTkHDpTghkpA+6DHdTXCmm9slp1kGMygjOMKP2yR9dICFy8e3m3lZiMVVc1tcBobSaHUGAtc2S6z+97RmNfgvWe1Xj+92wuyxeJDe0cHtFQWbbO7MQ0kSYcCONrcFPXoq9M2BtkYqg2qG1GzY9ozI4kauA0IJ4iysMyr9hbPGHw1KkJ7rBMxOYiXTAA1J0AUnMrCRK5BzFIgI9bHNpvDKsNLgCHTLNYgu/CbHW3XgrKnSCye+TDU7CvTJa1zCBOpmHXHLx5lRd2tuVG1WUiLOIGW5aOZbxZ4XHzS3RjdWSPhBc5N7RBiOTM6aaiBVrAanp5nQJkkZ1XbfLjQfkDC4Xh/skN7x87W0HUKS109EQ0bfophh93toVMRiGdymG02lzi0iQXd0xBM/hjgQCtoqTdrZNKiK3ZiM1eoD0DTDW+Av6q2cURNPLlU7v1pbWgRGJrj0cLqwKr9gUxFUc8RVJ/xEH6qqS6pORi9CFUDRD7dTVQepcITnwmGumORDqQxyR1RRTVhcHyqwtSRXS9uoL3pvaIwtWH3kLD74PnEu/wDLt/8AkctOaiyW85muT/uB/rco7mRNrdU8TZIcRdV7a1guNZX9T1Z/ewuVX26RP6nor9kvdNMVGPyfhOYRPLUKrxeFdhajHPAFyQR3m2sc0CW66o+zsPlqGs6o7s2PAdLaoJzEsaIvmEjUTaL8TK3oeHGjkdEtcWggiRLToR4cLLE8n9J9HGZ2tdzAOsi/UapTWVPs6qRTAgC50011UjtFrJqbU12IQjUUftEx9YCJIEmBfU8gryDU9uJVHvrtoUsNrBc9oHIxLjI1IgDTopudZXfvAB7G1XS5rIbkEyC97f3gjWwy34FT1MmnKuNzdoh9J/fBlweAARDXixvqSQ7zaVfGqvO9lYw0nvFE530KVJrqQu2oXOgtDifaY5+vUhbllWQCbGBI5GLi6jj0fXsY1hMcYnykj6FQNiVLVSDINZ/yao2JxGerUpSWl9ItkNPdnNedNHA/DVC3Zw/ZUjTmcjsmbQuyNa2T4xzT92IX5qpvaIBqpudXgSO2S9uoGMxzaTHPeYa0ST+Q4mbLMUN68RULqtNjexabggyBwzPGhPp4pXIMtbQ1Vweq/Z+0m1mB7NDYjiCNQf1xCk50wOXJhchdoml6eDRC5ZfeKe2P/A/+7loy9ZHeJ9T7w6CyOyAEtdNybSHCbys/ln/Je2sbUsPAJHVVGwrz2bMxBOVskCBMDQHRKXLaEL2i5BzLky0fB7y0+xqVMoAZUpA3Gr89wTEaIO8+Ja8YQuiHUw5oMcalCNPFqjM2c1uHq0w90uqUnAkA2aHWkRzTt68LIwYBByUmjxirh+TjFmlc99/605NwG0srGh4cG5WxVJzh3dEkkEkXJufVTnbQYBOcHTQg6mNB4rNPrvo0cPAn92M1/dbSbANx+I+nBOo7QaZAJpudYx3ZvcRoZ6GSiUr8f4aCrtamATmBjgDJnlAuvP8AeXeOo8io2Q1lRmToQ6Q53mAOkxxKvsTiXtdTGeQSW2DRA1F4B46ElYx5JDmG4cXNMC888vPQyPiq38J558vV8DjBVpsqN9l7Q4eYmPLTyVTvhi3U6AIsM4JMwQG94ZYvMgaXFyNEX7NcHUdgyPbayo4NcIFiGvIIPVxPmrf9iMcXdph67yHOu57CPaI7oc+zeWloU9d+Maznywe5VRpqkMJLHAPc94IzOolxce8JEvMzyaBdbylVDmh7XAtIkEaEcweS5+wKIsMI9wMSQ6kQZv8AieEHCbQp1abuzEZS5vZkgOZlcWAOaPZ0MdEuLYfU0xlYGsf7jf8AU9Qtl42HVAT+LN5Xn5KpbjA2q9rXS4WeBqDcX/yx5KM/EEOtxA+ai/JlKcNq103SgKgo7dOnr+uCHiN82sc5jGmoWg53T3WkcP4o520WnPySi/HYib/7UhgoDVwzudIyw0w1nPMT04emUw21q9Ci8GlVFNxAcWupOvfKINxofRTcfim1nkOP715JDvZh0ZA0jQtnKPOZkLO0dsvDtbmWuBueus97WDwKXV2nJjdfZxjXvFWKVQUswJc8tGV+UGA3UyC28cltish9mTw+lWf3mudUH7pzszmsDe64iBqSb30AW0LFfPpFRyEwhSS1NyKvsnEV0rM7c/r3f8NvpLp8+S15YsfvBiGfeXtzNBFJsyQINyNTrB+Kz+W+Bi9w/sN/ut+QTiEuDIdSY5pkFjYI005p5praXwWBZUiL2fRcnpYohtFzsSWCoQDXjJEfjZabyIMdL81oauzW1MNSe1wa4U2w43pk9x3eAuAYFxprBWBxYH3k1XCSamYgX/E092PZ4/DkoGNd3oBIgPsD00gaLj5mcyOn3Wj/AG80gU6jCxzMzT+ITYeP4eqeKFOrOUgk3sY9Wn6rLiQBe8gGbyMp/JEoVDlcY0YwyOGZ7Z/XVVoxOx+RlUtDiSMgcMpDRLWEQZkyJ4WTDQaSPEnzPy5qsOKzSc0m0zrGURPlCO45TOpgfIFT1RG63TIZh6oIJ1zRBytzNMxmmbBap+2KTMOa9Rvda0k5RNg7KD5248V5Xs/EuzHwdMdeC2+0dqiixuHhoikztS8Zx32SWhmhtMza6nVZoI+1LC5o7CoGyO/DTHXLOiDh9q0/3zsM9rxnBM5gdSG2N46rB7ybstAdVoEAyCabQGtIPFgBtcaaclC3Qx1Rj3yTlqNDJnVzXBzRAMjU+ZVfb8Jsxr8fUJqOe7uuLGaAkauIE8PanTiozabnODWAuJa3ui8xJ9NERz5EgXjQ3kjnb9Qi7OxHZ1A8uyRTu4gRBBJBzCB7IPkFPMnXUlHVzyh7Zo1MNRNWoIvDWkiSYsIHDX0Kp9iPgVDBLnCLaAE3k9TZQN4N5qmLqNzOljC7LAgQD7UdTHoiUMU1kD3gx1vdOo6WWmcz0W2+yY4Ge6wk3GosNTzPBZzaVYCpycdSNByBkK9xGAxTo7JvtDQe2ZHejprdUVfZFVoMsMk/qUwvd095futVlRxiBBFwHsNiOQNpm4kAr2jBbVo1qfa03gs4ukDL0d7p8V864IVmG0tg3zDu+MHXyVv+06lQQYLBBNPMWNdl94i5/mYIKNLHuwrh2XI9pzAkGQQQOX64JjMY2AS4CX9nci75jKOsjTVYzZv2h0mNpB1AU6YYW/uyIY8aNA4MdzJkGZnVYzCbYxOKr06VEd91au9sEiH13lz6mb8JayW54loki6NGPaahljiDNnXHgVgtr45j8VUOYWY1mjvaAAOg5ytjs/ZBwuDNPNmNOm8k+yJykkNH4WzYDXnJkrzijSqGSMxJIm8HXiQb9ZUdVPXh6Fu7XbUw1MtM5Whh1HeYIMTqp7qSz25b3BtVhmzgRJ5yDDeVhfqtIZVynJ4AypUTKVyenjzqriSZ6Hp+IhVW1MSGudmuMztBPEq1xWz6lMB7hDXOEEGZkSLaiwJVDvJVh3E991pniUrDnQhqtAkmATa9rjkpOEeMlaD/AOE0+XbUYNuF1VbSqdwWPtcuhRsFV/eVAPxYaB5Oa7y9lTh6hOqfvyLz3Ry4cCrPHVHANyAGZ66Afmqo0yKrmnVpaLGYIbHmrPeNzmNZB9kVMwtBLXsEehn/ABehfYXe5uBdiMRTY4d0EOeWjRovc6CTA816vi91sNXqOqVA4udBJzkDQACBwAGix/2YU2DCB/Z1XZ3uLn5aYYchyta1xcCQBz4l0LatxI4Uqv8A7YFv8akahYzcfCua6M4LgRLXQRaARbULwrbeyamBxLqNW8XDpcGuB9mqI1HGD1HBfQVTEiL0qnrT/wCosV9pOwRjMNmpUqgrUQXAns704JeyA8nqLatjinBWMdtcilJu5pymZi+hgc+XQqmxr6tf+sqQz3WjKIA48wI0QKGJPYNm7iSRPJpy/Q+qFisc5zcuXL7zpm3IcpVSSF5/sCky0iwNm+CJi3EN8A0eXdt80yi/jwER9PquxtTuHmQPn/NAT9mbzZJBtNpFoEWAQdo711AS1ji1hIygRmMWzHiJMmDz81my1xN/14J9GjmdJQErFbSq1buJOUZRJzQBoL8FGFUix9fRHqcI4lOdhw49dEtB2BwNWsHmkx9QMAL8oLsoJsSB4H0XqP2R4TJSrVH0g15qZWvI7xZlBc0E6NzRpx8EHcPH0cNhnEw1z3yTf2W5WA2F4Ob1Wip7yU8pcDmJcTkBGaLe9Gl/RP2LsWe8WLnC1hAuwi/XhdedbNwftd1vDgzrzWj3g2n2+GdlYYzNuXMzSDpkDifOOCzmzsK7vd08OCz69suqvtzx2eIqWDczLAZZMOaeHmteay84pUnsrAwRpeATpFptPVaXZ+8WGuO1xIDdRkoSLweN78Vc/Sub4aLtUiI04UgH73V/9Mf9Jcn5/CtjK7ec11FzGz+5dSniBmacoJnlzusNt9ozOMwZcLTBGa4I8VpqDqn3Z1N1SX1HMc9xOacjSGtkARGY3A4aKqx2wn1C4h7QCTxcTd06Qp6+bj8lyodqkQADx+l12EP703t2Tx/yOP0V2/dgubDn96bQCR5jXnyVpQ2PUbRNMF03NmWc6HNBcSJIAc6OU+Kz/m5V7rC1AHPLiHXuRm8rkjqrDaOLFdoc5oaQ55gEmczaYPC39XP+JWI3SxH9nHrx8ApdDciplJI72mXI7/VFuPNZ/wAn7GCbA36fhcM2hTo0yG5jmdxLiXSQBeLDXRoVzS+0WvE5Kclpg5RAdpBgzroZi4Weqbn1uJF+c8OGiczdyoPxNmISvyGvK/2lYoBpy0wXAGSwgRfTMb3y3HI+Yj9oeMLQHlkEgOik0tc0zIuNIt1v5VNPdl4IIeJ6AHhrc3Ugbr1D3pdx4W6g3R/IGNxdfNXvpE2ECXOLjYaXKZjXDMWAyAbnmRy6IL6TqdRwcIe2WweBFj+vNEo04EldRFZT4evpYeiFjzLXeA+aKR6oNSi5wIALjBMAEmBcmBwAumFaxSaKjtYpFIpUEc+XDpPzUilTPtenXgo7GQB6+qt9lYY1qrGC2ZwFhYDjboB8EjbXZWx6Zwraw77qbQMoNSQXGHAS3I3U8Yupx2S0ZqdWhUZLRUBd20uNpAb0cSCSItY3BVOdwSZnEEzpNJsjw73zlK77PmkCaziRHeytBt4yB6Kc/btvz85k5n+QDeJgY2l2NZhLh7NN7Xn2Z7wJJbaPag2iFBwGOxIBDajhfTuax4dFZ7U3ao4dgdTacxcASXOdYhxOvgoeBGvkl1fLze/FRcZjsS43eTA/g4+AVlhdp4cYYEis2vlN8tE0nOBg/wDh5iJB1OvFJhcOH1mtMwTwseJseCtv6IYf/eakwahLTPNujvNVKfHmI1IOyicVgJgaug6cRl1XKd/RnD/2Tf8AKz/8rlf2Xi3/AGlU970DR9Fz8fUcCC4kHUf9kL7u7kfRKMM/kVmZtElpLmyCePH1R/v1T3nepQjRcNZCCanKT4aepsgJP3l/vH1Xdu73neqG2m4pwpFCnGo48T6pJPVEGGd+iEv3V3T1H5paMRnl0iJgFs3A59J9FA3l2s+hh3PYHOdoDchs/jdyA+ZCtHssRLbOZ+IdevVZX7Q8Z2VJtKe9UMkA/hb+Z+SObtSxOFOYkuMuJklx1JNyZ1PFSnUSTz0VfgMA+vUZTYJJIA6cyegEmeQXsez9iCjSZTaQQwRPM8TpxMnzV24JHnez936tZpcwCzi0lxAEiLQb6EcFq9392G4c53OzVCIkWa0GJy8SbarQuw0cR+vFJ92U3o8V2M2Hh6t30mOdNzlAMWg5gQSdVB/obhJ/q46Z3x81eOaBqR8z8E9tCUtGMFtXccB/7p9iAcr+EnKAHAfMKZuvulUw9btKjmQAYa0kmSImSBwJV7jjFRwh0ta38JM3zWhWraDYBuJAMEXv5o0YHmSZ0fsG8z6D80OtgmuES4eBARoxSbzf1bf74/0uVFguPkpu16mR3ZxN5nNPMaRHHmk2cxsOlvDm3XzKm+2Pfs3Zw/2hvifkVoXueP4h019FQ067adQPyzB5jl0JK1/ZDkPX+aqXF8elZ99ZzPxSqw7Hw9QlT+y8c0dfVO/XP5p0IVasGCXEAfPoOqlR3ZDWB6D6qJtDbDKIJJmxs2JEAm/IWWW299ojKUtpAOf6geLhx6D1Cz+728jKmKYcUHn2gA10MLnNcBLNJvqngvhtTvqycuR88pHnw6j1V3gsaKrMwkXiHWIP6I9V57Tqt+81GusZBBI7kHNYn8N+Jt4KdS2w7DuzTDeLSe6QneUzpu8x5rp6ldSGZrXAGHAEW4ESPmkeANTHObQoxWh1MO13tAHxv815Xvvje0xT4PdZ3Bxs0Cf+bMvUH7QoiZqNtrDgfgF5NtLYzwHVHktaS7LOrryOgsr4nlNaz7NdmhtJ9c+09xY08mNifV3+kLaF3U/FUm5NP/YaMjXP5jtHXKLtNtNnsy138JgeanNp7kT8TjWsFyfBVjsS6u6Lhv08VX1a03N1KobXLBDWNHqSVX0wt1d0aTWCAI8k/MOR9FSO3gfyb6H80g2xVdZv/K2T9VP0p/ZeCrPNLmPIrN1a9Vtyag6nMFJpbdfFwD10P5IvFPV4HzwKWSOCiYfaDiATSfB4i4U1jp5jxspynrM7a2FVqVc7GNy5QLEC4mTFufwSUNh1Wi7fi36lafRdnRlZ345brLP3crO4NHi4fRainTsJ1hJ2iQvRlVOZz6L2S5NzrksPQ2iTEx5H6BeYb470Pc9zGkgCR1APC3PWesL0Grjao0BH66Lz3eHdas+oajKZlxJc1sEAzAgkiSdYAgLWT8kx7nK52DskvLahsA4R4g6oY3bxH9hU9AtNs/Zz2U4yuBHskNzaAGYEk3hVUq3eM9nVa7mC0+pIPzURm2TTeH5Wuj2WVGioyfeg3N9AVZbXw1bFFsUKkixOVwDjNyJAiysNm7gPJa6plaAPZDpM8Ddtk7ZIMThv9Xc1meqRmkuFNracSe60OjNYSDdVNKrXxFQ9iycsAkkRJl0lzjqb25BamnuPQsS188g8gfGfhCvdn7p4WmPZaJvBJefjZZ/eHYx21dhVqNA1MRWYC6Gso0nNc5znaAnQAQTYcNVndv7EfRe5j6oe4Bp7sOb3mgkZgeBkeS9hZsrCtv3AP7o+gWd3g2Xh8Q5uQHu6vb3R4RYHj6qubtTfAOytoF9CmKLWMaGgASSRAuPWdU6nsWrUdYgnz/JP2NsBjP3dLMZMmXTfib2C2WE2O2kyIvFyT/NO5Cl1iamwKocQQba2JF/BMGyH8/LK6V6BhsHAmCJvYnThPknvoxz/AMx/NT96rIw+G3WqOc3NLWk6kR6AmVff0NpcHOH90n81aVsOHFoPvT7ROiN2bBoAi9U8VlPdZgHt1P8AM75Sqz9isDpy3B6kT56rSOcNAQPj8FFOAzOJLvX5qbbTiu7NMiFbnZbeZSDZTTxd8PySmmqgEhCku2c+SAJjjz6pDs5/L4j80BHPimwOalfs1/AD1CG6g4Eg2QAI6rkfsSuRoQ+w6pThFIaESkyUwiNwYT/2aPdnylWDKYCcD1PogtQ2YP8Ah8tB6cET7kfdKmMb4p1wlh6hDAu90oOJp9mJLfATr8VIxu1hTsDLuXBUVXFFxzEyqnOpvSFj3vcZdYcBwQadVzRAJT8TiM3Gw0H1U7ZOAnvO04BaX/mJzU3ZNBwGdznTwEmyuKDnOIEkjiJOiih6JQxZaTHJYW23V+l9P8PoQE1zR7vxVT+1HdPRd+0nc0aMTn0DI4DxngUjmHx6qA/aTufwXff3e98kaaYygdQPmn5DYnwnx/QVeMe/3k12KefxFEpLF7yOPwSCoearhWcR7R+KSTzKNNZOc7UJj83VQMx5lMzRx1T0LJlXmD6p1fK8ax1n59FXZlzz1j0S0Hln6t+aVQfu5/tHfD81yeAuZPZVOgKEFwHgqIYVTzSuxB5oBXGoBxCWAZuId7x9VWbR22R3Wkk8TKh7R2xMtYYHPmqo1FpOU2ims4mST6pvaknWw669EB9TgNT8OqnbOwBef4R8VXokzZWADzLhDRyOqvxTaNCo9MBogWCdn5rK3VwR8DiulCDk+VOGUEJQ8JspC5GA/MlzIRcJH64J2ZGATOuFRMAlODEYBKdMnT0lP7B3T1Q6AIcBpNlIqUSeKMIE0TzHx/JK3CF3Eep/JI7Dxe3HgmDxTwa6tTLDB5T08kztFIc8FsHyNrFQ3AiyMB3brkKD0+K5BmgoWLx7aYubnQfrgo2Px4p21dynTxVFWqF5lxJKuTUVJqbUqEyCgVsS5+pJQsi7IrwiFqTKnwj4LBmo6Pp9UyP2bgC89OJWlpUg0QNE2hhgxsNCK1om+nTVZW6uQ0lNmUQgT066pp/XopU6mNTz+n6KIExo6LixAOzJC5I1nP1/7JQEA0G6dKbxS5UAhckD0RNKAaKhU81ARJIuOd5UEFIKl4/XVBJhc2NUgLeajgrpKCxJFVnP4H8kPEvaRLTcdIkKMXFDcUHDyeq5CyrkGymYm5uTcpQEq5bsiuTQuXIBz+HitFsqmAwQNR9Vy5Lr0cT2riuXKFx0JvFKuUGcEo1SLkBx1T4suXIgDaE5cuToK8aJhXLkgRNOq5cgEa5KHlcuVJpjlzQuXJkflC5cuQH/2Q=="/>
          <p:cNvSpPr>
            <a:spLocks noChangeAspect="1" noChangeArrowheads="1"/>
          </p:cNvSpPr>
          <p:nvPr/>
        </p:nvSpPr>
        <p:spPr bwMode="auto">
          <a:xfrm>
            <a:off x="76200" y="-1192213"/>
            <a:ext cx="1847850" cy="24669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870" name="AutoShape 22" descr="data:image/jpg;base64,/9j/4AAQSkZJRgABAQAAAQABAAD/2wCEAAkGBhQSERUUExQWFRUVFRoYGBcYGBcXFxoaFxUXGxwaFxcaHCYfFxojGhoXIC8gJCcpLCwsGh4xNTAqNSYrLCkBCQoKDgwOGg8PGiwcHBwpKSksKSwsKSksKSwpKSwpKSksKSksKSkpLCksKSwpKSksLCwsLCkpKSwpKSkpKSwpKf/AABEIARQAtwMBIgACEQEDEQH/xAAbAAABBQEBAAAAAAAAAAAAAAAEAAIDBQYHAf/EAEEQAAEDAgMECAMFBwQCAwEAAAEAAhEDIQQxQQUSUWEGInGBkaGx0RPB8AcyQlLhFBUjYnKCkhZTovEkQ7Kzwhf/xAAZAQADAQEBAAAAAAAAAAAAAAAAAQIDBAX/xAAkEQACAgICAgMAAwEAAAAAAAAAAQIREiEDMRNRIkFhIzJxBP/aAAwDAQACEQMRAD8A0NfG0KzyXTvOzJa4ZjOQYyUeGpYfIucDfIv7OCfUxzietho4AjOQZjq8/NC4faVMxvYY25ZWGVl0EFkW04G497ozh0eJI+SLo9JhTIY2m5oJAJBDjftFz2lVwxlNzXFjCyBee7mq/fMh0fiHDigRs8J0pZvfcqQJzEnPW/Z4It3TKiMw4a3HdxWRwzo8ST/kfn6Io0GuJ3mg2juBn1U0Uaf/AFTT4P8A8XeyhxPS5jRO66ByI9YlU9PJCbWH8PL8Q58UJITLaj0zY87u7Uvyb7pP6dUmmCHj+1vuszgPvix10P5ShKtImbHwKukTbOi0+ktEgHeNxN2uGf8Aanf6io/n8j7LJtrxA5fL9CiWdYKKLNINv0Pzt8Qkdu0f9xv+TfdZqhhg0uI/EZP6KXdTEW1TpRhwYNQDucfMWK9p9IKBEh7Yng6PRYnadBu+Tqb+cfJGUWBjABqSfIKhGwo7apOdAe2Tz5In9obxWMoMBMEA2U7sKwfhb4BIEaTGbUp0gC90A2FnH0ClZWaQCDYjs9VjMZs+S3dgC9ozMWPciKFC0GZi5BKLGak1BlKWH6r98aiDlkPaSstjKcMdc5cSde1VQCfYjp1fFMb957WzxICS55tLEtpNJebdUSTf7oAz7F4s1EbYPiWYtoBc9hAPAaA8hqhsDisWIEMM9mnf2KnxWJbB3XP73HTWEzCYolobvuBiCd48Mj2GyM0/srFr6NI/EVXN/igCRYi868TyT24UloyzB+apH4pzm3IIFmzJgcc9fRSftIiLef0EZIMWXNMboI4F3MnrOOnIhFUHznx+vRZulUlzrAS7SfytAHl6KT9qIBEeBPAlFhRpWPsOyVDjuswAaOCom4uGTfL83dwQ7dqdW5I1+9z7E7CjRYTCmZI/Nw5hCHAuDnWFxxHEIPB7VO6DLv8AJOrbQdxd4+t1Vk0HuqZg8/K3qVZYZsNWUO0JdALsiT2S2NePorTC7TdaS/wHukMvQF6qmnj3mwLif6Qg6vSFrXQagnUbv6IEOxxlxzILueWen1ZMxzndQNmzSbdpTcRtM7m8HNIJjLl2ZQlR2w4WJbzsfrkix0HbILi4zMbg01KPxVSB3wgKe1yBfc8/dB4rbIkfd+8Dn+qbEi1fXjdGsz5FS4Q58ZI8LfJZ4bTEgmLA/iGf/Xoj9m7R6o6sk3PWHhkkBY7RPUPaPVVlg6NJ+aMq7QBzYfX5Kmr7Vpl7QGkXz7xfPimLsm2rVJfYm5PGI0hJUW3sY9xFJuYJ63ASYHl4JKSjNDax0zlSU8c654hA0S1FnEcMp9lx0jpJnbWIHDl2WU+F27qdPZVe0BvXGf6IdtA8U6QGmG3Jk/WiHxW1pIg3Mg/XYSFSspkCxjW6VOiTrH/SdiovP30fBCfvOA4TpH13FVzcO7LeGfj2JlWgW3DgfWydiaNXhtqANiRaL9gKeccKhg5C9rXHPvWVp1HGIHeimMIuTpoc+SVjovf29jXEXgRroAc/rVH4XaW82wmLXyy/VY51N17EyrbDA/Ca2YtJ7XXhb8VyZlyUka+htY0cOX738Sq5zQ78rWgTu8LmO5ZTaWz2bjqjXuDmmYJ3g4HPPI5lN6Q44t+DT0ZRae97nOPqB3II7SO5B1+Y/wC1EpPIcYrEs9m4kmm8E/dLXd3WkeatsDSY50lxDQBrnbPslZjDginUg/8AqaZ/uYT5SkdqnIHK3kqnJpigrRsamKpZBxjKSq7FVRu2uZEDvFuzRZ9uN6ovp4Tx5r1uM5+f1fNLyNdj8a+i4r0wWxORaOcCZ7zCscPQAEws0cfLgRwnvJ+UeZUn75cLh15V+VeheNs0v7C5wkCx1hU9agQ/dm8niIzuvGdKXinuz3nn/wBqB20d57XETlKpciZLg0TVHFrd4/lAtf8AEfrvXqjxuIDnNa0kETJHCB5zHgvFV+iaMVTr2zRFPFmIVXT80/e7yuWjaw2piyVG3FFuqFc6Ex1RFBYZ+2lSDFkaqtmy9LrIoVlk3Frw4soAO5pzHIodh5xbhAzUoxg53VeavomOqpUFlsMS5zmgfiMT22WiNa9tPoLMbEG9VnRonvNh8z3LRAQurhjSsw5XbBtvVx/Dcc93d5dU5eBaocNWDzugSXG0c/aEbXosdTIc3e3esGh26bZ3g/hk/wBoR2xdvYSl93DAPj7xe5x555GFjyQqVmkOT4ljQ2OOswD71NzfFhA75WIpObmbzz+rrf4P7Q6W9H7MDBEkPvE6SL9653tN7BWqhhDmio8NINi0PIBHIiEp7Hx6DTuEWMfWahpuDZkkwbIGjXz/AFUVWtc6LOjSy6GNbmQnDEMzWebXPFOFbmfFGIZF8MS2LjtXtLGsdkPZUnxrQom14PJLEMjSnFNnUGIsdJ90lnxiiMj9d6SKYZI3/wD/ACxmlX/j+qYfsuH+75FdAFTkfJJtXiPZR5GPFHPT9lM5VB5qJ/2TO0qN8/ZdIdWbyUNTEC0Tfh76J5sKRzd32Uv/ADjx/RQv+zB8HrixjPVdFdVMm5PoO/NRETeBzJy/Up5MVI52/wCzKoMntsoj9nFbRzb5XXTaODDjOh11XpwgtMWMgAnx4ozDE5Wfs+xGhae9Nd9n+JGjfFdXe3mR2G6Zu/zOPhCXlDFHLsFgDQDmEgv3usRytH1xK8xGODTBfumAZ3N+eIAkAQrjpTsJ9DeqNIdTcZOjmycjxE6hZqpW5bwGUrrXImtHO472WuyK5rVd1urT3jdIRP8ApOo6garQd/f3Q02z15ZFA9HdoCk8vMNGn6Lp+x9rnFUDUMAB5A3QWzAknnms+SWrKgtnKX9FMVBG7bUT6/qoW9EcSPwT/cPddmcM4JXjQfoBc/kNsTjTeieJH4P+Q9013RPEfk8x7rsrwJiL9nsvHGLR6o8gYnFT0WxIypnxHukejeJ/2j5e67Y1rTf69EjQadPQp+UWJw87BxI/9T1AdkYgZ0X/AOJXc/gNy3BH9P1CRo0/ygHsKfkDE4Udm1v9p/8AifZeruBo0s4aZSS8qDElk8AUm4jh33/VD/tBcD+HsIce4aKKnkREcZAk9wCzUP0uyTEVZte/D5pjmmALjl7802iBkBHEmAe4SpMPVDTG6f6svJXpC7J24UmHE5fhRLieXko21Bx7pTXVo0F+KycrKokdUP8A0FFVqn8s9yeyteN05aR/2pHty4x59kpdiBnXvGXBeCZyPmF5UqboNh3n3UH7YLw4X+tM1SjJ9IVoIxFLfBa5jSDa8EHkVUVehWHJn4QaYkgOdH+MwFaumJB9dUFtPGvZRcTnukHlNhGuqIvdA+jmW0aTRVJaAG3IAyibeS6r0dwJp7PojIu65/vk+hC5uMEatVtMZve1o7zE+fkuxYpoZQAFg2ALTAyFl2ciqLMY9gbaRAsR3r2Xax9ck2lWDhnPll3JOgm0mOYH13hcSdm4iCml4AuPUp7WHj9c+a8+BP3t0n61TpgNbUGmpXjndnp8k0YXQHtvf1son4P+bsSoAov5+K8Dj+s27tEKcMD+LwPnyK8+JGpt9ZoAILndvBJDGrwM/XHJJAEVAhjZIF+FvEkpYRozgDUHM89VFX3QJJl2YE29MkTQYXsG8N3hFsh6LVvQgenhw546usk7xmPndWVaIFo7/mh6GFDcxGd7ZfWimdQ5m/G6yk7ZSITRAFyY7QPSFE17jIvE572fbmPRO+DeHAxH1Kr9obT+G3dYetkY+R1KcOOUnSJlKixr49jBL3d3VJ9wVW1Nu1KkimN1o/Ec/FVe7A36sku+60Xc48lENmYytYFtBp0Jl0dgkz4LqUIcfe2ZXKQbXxbW/ff3ucoaGM3us0hwmCc4zvKqts9Btyi6qK5qPZctLYloNyLzbNedEpLH0wAbzcgZjnrY+auMlIlqjobqe6YGlvDu+aoOleIIY1k5mSBwaLeZV7hdoCs0EXsARazhYz2/WSyHSvEh2JLR+BoB7Yk+vkseOH8m/o0k/iO6H4LfxbXaUwXd8QPMromPcfgmM7H/AJD9Vlug2Fhpf+c27B+srVY1h+C6BJtAyyK35d2Zx7KdmI4tjwhPHZPn8xCg3CJyvfgZ5zaea93CRE3GWhEdn6rhSOgVUARn4+6fTF7Hz907CEvqikHD4hE7v4iIvxtCK2hgXUiN7q7w7VWLqxWgP4l728/JPL40MeX/AGhKjHOMG44EX7R+hXrS5oAbAAtYusOzNIAr4wyjkkWtN/dCCoYgluWkkg+EcFNQfGg7f1CQCc2Daw1uBJ7Skof2iSQQQe0gxxuBZJFgQ1KdRx+8GjS4sPdHUZILSZi2dyq4YFznQSDxOfkj6VENG60AdmfanJ6Q0FXi/dMT5prmiL255qIuBJaDfh2yhtp40UWlxmcgCdexJLJ0gbog27tNtMbjD1tTlCptl4XeO+RN4A4n610CrX4k1HX1Wl2BQ3mAvkAzuRA6p143ifBd0q4oa7OdXOQVhMIGP3yetlvDKODeXqin1ZBjT+WO8AyoBhzMbxgG2uvGJRVQDd3c+IM8VxXezcHqQQWltnNv2Ea9y5rhwaRe0mCDuk3kEPAnjIG8unBgaTEkHmL92iw3SrZ/w8U6MngPHfY+YPiteJ0yZIj2fXLG9VzrTrAPamYeg57je5Mk+ZXtNsD68kXs8gSSIiy73SOc2OxnhgDW5AQFpK7C/DvjMNn5rnuB2+GiwJMnkEQzp/VZIaGgRBmSsXFsakW7cKcwXQdLEZaSLobG49tFpc5xESbEemizGO6c1HEjdaOYEeQVFtjHOqNG84knTv4eKxXCl2zRzGVukNU4o4hj3MfvS0g/dgQB4W8V1vo50ubtTDOY8AYmkN4gZPA/Ewc8iNCRxC4g0xmrHYG234XEU6zM2Okj8zTZze9pIV0qoVvs6o1kgkRHGDOXCAo6o1i+RF8kRi3jfLmOljwHs5teA4Qe9QMpgAuvvcJv4ErketGw2BP3SO8gaLyoY4yZzu39bJ7qts9DbTunPxXsC5mB+XP1NkqAje7jeeHLyST2VgQMjAg3PobJIoAqmGPzNxaZt2WTn0g0m8A8ZA7iLKDQBpEDRxme06KMsDQXuIacyd4kDxU7KJKzmiXAtnU39QsZtXGfEcYy4Ija22w8lrJDOZJJ9uxVDXSfNehwcTjuXZzTnekFYLB75DfzGOwHOO6VsHTYC1oAjIAW4wqPYLR8QTFgT8vmr2qXOJhrSOJMx2cOKx/6XcqL4uhhxAgNDd6bG44ayVIa2UC0RpblP6prZkjdEf1eZHHkvW0pmG+JBEcwR5LlZqeEmcyRw4efus90ypXpvzzbPeDfzWhbRcBIce42seHl3Kn6S9ai4HNpDrm8zGZPAlVxt5IT6M82rvAGeH12BTEyOar8PUsRzIRrna8ivSTOR6GtdA7/AGQtZpJ7R85XleporLo7hw+s0uEhtzr9XhKUqQJbLnYmx6NFofUh1Sx3jDg0nIAXEc8+xWgwrXSHMa9py6oIvlY9qMdTbFgCOGR8NQoaQA0IbGo4cN3Nec8m7bOykjB9LujgoxUptLWOsW/lPL+U+R7lmQuv47ZgrU3sLzDhFwdeHLIrktXDFjy12bSQe0GCujjlaoykqOgdFsd8bB02lwBoF1MzM7s7ze6HFv8Aaj6dN+hm9gCTrynLgsr0KZes0/kDhnILXRkM7OWtpkva1xbOuRBvzizvLJZ8i+RceicV4kbsTYwLE94Ub5gkzygEEDznsIXlNx1JjXMHwUdcuZcGZsAbeE6mMrLMZPSId3TOQOn6JIZ2JcR9yHEZQSInUA2M+qSQErcVP3STOkie7mq3bNF9RhhwAb1hnnlDtIjXRFUGNcLbpveePNR1qZMgQWj8sGTHJbqNO7BuzIU8QHWNjwU7AiukWxyB8UA8HdvH5eCz1PFuac7c12R5PZzuJtNjYrdeP5mkW4yFoqNYiSdQcvnIXPMHthpInqkLWYTF/FgsguOjf5c8jYLHmhk8kXxySVMsquIa1u87dga8OXFUeM6SOL2imyBvC5zM2sDlab80/aD2Mu9wJGTRkO7XtVVs6qHYkOt1RJPDh5mVChGK9sbk29GxbiA2bAAnPPx45qPGgOoVGwbscNLkgxPldQuJI052B9VEMSWlrS0XnstyBWGLWzXXRhcObu7R5gKapiInkhnjdrOHC3gY+SR1PFdy6OZ9kb6srbdC8N1XPInJvv8AJYYjrALoWwXCnSaJgmSR9dyy5X8SoK5FzVoDhaOyMuHBeCk2OtJAgxmZHYbqL9tn8p7lF+0Ek38wQuU6Aqphuc92V9DNxy81zrpdhdzFuP5w1/C56p82nxW9FUjKTHH5cVkumPXxFKc/hx/yctOP+xE+iHodXLK5ib03TGebfHJbalWY+R+IXBI3T23ss50fwO44PmJBH13rRnFQdLcvG6fLqQuPo9FAzLROhB9czCkfSJMRfh5ZKP8AaQTew0Iy74KfWqAZTbjHlqsmyyJzd8yCRGg58QQvE9uKEwRJ0I9EkqEUjXm9zc5Ta2Xem1TJH5tIMefBeuZFpBJyt4zdSU6LgSbHxXVRJKyl1C1xJBBaZM2K53tXDmk9zT+Em/EaeIhdDc4jQeP6LL9JsEZa4tILgQcokZR3GO5Na6Jlsg6HYRlT4m+Gk9WN4A2vMT3K3rUnguNBrWBoIF4knPKyo9iTS63D0WsZAA9iqekQlZz2tiqm+fiE7wMEHitB0PaXOqZGA3PtPsEL0qoN+M0jNzRPcSPSFZ9BjAqg/wAh/wDmPZP6H0zSfGcMwP8AL3CjY4k7+4bj+X37PBOqdYhuep7B+vzRMrMswO12xiX5iST4mfmh3Xy4o7pUN3EE8Y82j2QNGoDC2iZSH4enLlu6eEaABwEHwHssv0fwu/WbwBk9gutU6m3gPBRMcCEUP4hAJA3R4yV7iKIb1t4jTj9BD4rFNo03VSCRvAGDcAujynJE0nU6oEVGlsiQ7xyIWeC9GmRI+ibQZEZ+3CFltonfxUC+6A3PgTN+9a/EYYtEMhoI6uo1uL8fRZXYGDLqrnEZZlVxQp2KctGyw2zD8A7v3gDHbBhVZx9UWc2TmCIv3ArTbMxIZAOSoNpODa3UEt3nxllolOKbCDpA/wC2BtyzPOAY8FLQ2g1xILQSNe/inGtqQQew+qYN0m8d491n4y8iOtiGNNyR2+8/JJSnDs0A7vZeKfEPJEdFsXOZ+oHJPfUhQjC/zv7yD6hMeTo4+A8FsQFU26nNVvSNk02/1jzB/REfGqDVp7v1QmOqvewggQCLic+zx8VS7E1or9l0ZdBygjxWhZWimCdBB7Rb1VJgGXJ09lLjqjpjv9/P1W8oWZJ0Uu2au+8lGdCXTWfTMH4lIwD+ZrgW/Md6r8a4RG7fUzPhwTNg1fh12v4TPYRohrVDs3GHwoA6wh03FxHLuUlRgaCZdbmVNjdr0ixr3nrH8TfxDQkcVT19uUSIDu22gWOLLyRn+lLCHBzjJLQfNwjwVXSdaUf0n2q2q4blwGgX5ElVVG8Dz71aVEs23QzDn4b3ASbgdw9/RW7y4C48/dP+z2mGhxP3Rl2wrXHhha4j8rpH9pHrCl7YRZQGi19EscCWubB7+CwlF7qdZ1NxI3XROWRse8QV0Wm1c8xlUVMTUeMi8x2Cw8glFFSN7sRr69MtYOs3yBtPcfVafZfREUac87n65yuf9FOkrsPWa+JA+8OLTYhdaxfSKm7BvrUyHDdkdugI0M5hVK4kL0ZHHPhxaDkq3EPu0/zeoK9NMG5mTcnedn4qHFUOrYukXF5uL6qGaJUGb6gc6HjmCPmmhros7xAPpCjxLXRvSOqZyjuz4JAGGmOASQ7MS4jIdx/RJMAfEVr7o7/bvTAo/wBlc0ZtOpJkLymKhE7oIPP3CRRLUdw18uaAxePDgGMnd1dx5j3R9J5a4yw927Hr9QEFisDScervUnZ2Bjvbl4KotJ7Jkm1o8w4juUj6W+OYQb6lWgGuqML6bjZ4tMfPkYV1sjHUKn3YnUHPwW7ZhRncXsouvqgaVHdf9SukYvYTajPiUsx95nzb7LMYvZbi6QL3nLNCdh0Z+sHGWkxGQvE+5Sw+DcReIQG2tsFlRzWnI39lVfvl/H1SzSDbNKdlS4AAnL1V7R6HspAPfnw+sli8B0hcy4McvZXdT7RqjgGu3SBy9UOSfQK/svqePLCA2wFx3T7hXeA2s10h+oIMQNIPKVh29IG1RIbHYbeBSdjjxRVoEzT9Jdr0W09yhUe57rOloAaNYcHGXaZc+Cw9R+7MC6Lc/eTThgRE9qKroq7BaGMLbZ62V1hNsVGsIALQ4XubjmNe9V4DWQANc1qejvRtz6DsVUBDAQKQP4utBd/SLgcTPC6cqQVsPwdbeY0uiYEwn1BIQwoN3zLRkPmpDhBpI/ud7rA1HYWoC0difVFkDUp7rmgOdDieGeeo7VMKb/zA9rfYhAHmCcN2OBjwSUDqdRkuG66bxdvrK8QBNV6zt3QXPPkiWlRUacDnqpAgZ5WqAAkpuzMIXuvrdxUVYF7w0cZPPgPn4LQYegKbI11VwjbInKkZPp3tMh7KA+5ubxHMkhvgAfFY1tUsdYwQbEZrR9NG7+IB13B5OcqCthp7clu1ZknRt+inS3JlQ30Oh5HgVqNobObU3ajbOBBnj/UuNU3lq2GyelD3sDN+CIEcY58VnRVldtvoe1leo/d3mucSBo0nMGM7zfgqivsFjsmEc2z6LX7Q22d4yNJ04ZnvlUVbbBPPvjyV0vslNmYf0fqbxG7aczYH5orDdHhm9xPIWHjn6I2rtU8AmvxsjWfJR8S9k7aLWiGgAcB9XTQ2dEOMVCfSxc2GfankFBlOkLTqQPrkvKr/AAQ7cVuuBzOaP2Zs12IeAL8TFgJz5qbsZZ9C+ihxtcb1qNODUIzPBrebuOgnkuqdKGNbht1oDWtLGgCwABsAOEILodgm02uawQGt7ySczzUvTV5bhTBvvszHNSxLbMY0dc9nzKlBQzA+d6Wm3AjXtTjWcPwjuP6KDUZj3Q0Hg4eZhTsQmLr7zCA0yRyOi8bjwB1w4drXD5IEFuCSF/eLD+IeIlJAAZxNZrmtljiROR80UMRUGjT2Ej5IIUKgdvNcJdxHNWOxMJVq1Ie1u4LuInuHehKxt0WHR7BOg1KjYJNrzM/i5chwVliGSrAUoCjqUV1LSo53vZgulWyXFvxG3LfGFmKeIDrGxXWq+EkQVh+knRAyalIcy35jmj9RK1pmeqYc6JjcIWwRYyvKeJcww4G2YOYVnh9psOpHJP4se0e16T6m6TIMa2Qr8EZ/DPartsFstdn9XTDTOvpIRiJSM9V2S7QT3j3UX7rqcPNvur3EUXZBRu2PUcBDSOeQ9VLgilIpDsx+o82p9PAvGQ8x7rS4boe4iXvAvkBPmrT/AE7SY3qgg6GdfCFFIuzL7N2HWcbMJ52A8V0TY2ym0aYaBLjBceJ9hp+qqKFEsiXBsREG/hC0Wx6kwLnmc7pEs0mw6G6Cq/p6Ywh/rZ6lXWColrVQdP6v/hnlUb/+lDLiZWmbBePCbSEgJzgpLA6QioeBA+aLQdUxUCKHagCDF0gRBCSlekmAHQwz3EBpBk2tclbXZeB+FTDcz+I8Ty5LN4F5a4RY+auP3o8Zlp4W9lcKRMtlwQmuCrxtbi2ew/JTs2ozmO72WmSJondSUNTDynnGs/MFI14ORB7E7E0ZnbHRenWzF9CLHxWSx/Qioy7CHDhkfYrqJpqN9AI7Ido4z8CpTNw5pGsH1UtPbFQfinzXWnYFp0QOL6MUan3qbTzj5or0xWzndLpA8fhb4IlnSWpOngfdbBvQGicqfgXD5qeh9m9DWR2Od7pP/Qv8MUekFXkO73ReCxVaq126XvdLYDQTmTOQXQMD0MwtPKk1x4uAd6q8oYdrbNAA4AQPAJDpsxeyOidV0Gr1BwsXeVgttsvZLKYgDxuSpWhT0rKWWkEkW7FkPtIcRhRuxes0SZt1al/JbFrrLF/aWP8AxAfy1GuPc18jzUstGHpYqqLbg7nfJwBU4xrok0z/AMTHgexBU8TUIHVaQMiD7wpv3i4CTTdziD5eykoZisYJaSCL6gj1RVPHNP4h4qsx+0WVKL2h2677wDrfdMwJ1MQpMNVY6m2YJjUD5pDLX4wSVFi6TRUYRIaWmd0xcHw1CSBGhwr+sPrRGVDIlVdF/WHaiyVSEySnVXjcQUIKl1KTYoAlq1urdQVMTwJB0hNLvBRAg6oANpbTcI6zh3omntl8TvTyICpnmLT9FejyRbQqNDT22dWtPeR7ouj0gYLmmR2EO9brMOFion1N0Ab0qsmTijc0ukNE5kt7QY8QiKe1aRyeO8x6rntPHuHNOp4/iL9uXyTyDE6TTqA5Edx9lK0iYnJc8dWuIRjMe6w3jw9bXRkGJuiCp6NRYrD7bqtyfPaAfrRFt6S1GxvBhntHzRY6NmDZZL7Q5dhN3i4//W/2RLOlgA67COwz5Kr6X7UZWw43TMOMjL/1vSfQ0YSlUqNaP4ZIzsQfJPOMkw5rm6XBjhmjsEZY3+keimKgop9l1m7m64iZ+s1HtbDNDA5rQCHiS0RIIOZb3K3qUwRcA9wugKGGad8cHuECRYOMZFAEf7vaQD1gORyPYZSU37v/ACvcO8fMJJAEsd1h2hWJCSSaBgZMEwnbxukkmIa7JQk+XskkgCRonyXld+iSSBERrHdnj7oetWJAn6sPdJJAx+Gd1SdU1n3gOQ9QPQpJIJLIU4AgnySZUJPekkqa0MfvIj4pskkkATvy0E8JQW0nfwz/AHeTD7pJIYAGBd/DZ/SPQKd5+vFJJSUNfkgcI6XvH8wPi1iSSAC25xx9kkkkCP/Z"/>
          <p:cNvSpPr>
            <a:spLocks noChangeAspect="1" noChangeArrowheads="1"/>
          </p:cNvSpPr>
          <p:nvPr/>
        </p:nvSpPr>
        <p:spPr bwMode="auto">
          <a:xfrm>
            <a:off x="76200" y="-1268413"/>
            <a:ext cx="1743075" cy="26289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874" name="AutoShape 26" descr="data:image/jpg;base64,/9j/4AAQSkZJRgABAQAAAQABAAD/2wCEAAkGBhQQEBUUExQQFBQUFRYUFRUVFBQUFBYVFRUVFRYWFBYXHCYeFxkjHBQUHy8gIycpLCwsFR4xNTAqNSYrLCkBCQoKDgwOGg8PFykfHB0pKSksKSkpKSkpKSkpKSkpKSkpKSkpKSkpKSkpKSkpKSksKSkpKSkpKSksKSkpLCkpKf/AABEIAQwAvAMBIgACEQEDEQH/xAAcAAABBQEBAQAAAAAAAAAAAAAAAQMEBQYCBwj/xAA/EAABAwIDBQUFCAAFBAMAAAABAAIRAyEEEjEFBkFRYSJxgZGhEzKxwdEHFCNCUnKS8DNTYuHxFjRzwhWCov/EABkBAAMBAQEAAAAAAAAAAAAAAAABAgMEBf/EACQRAQEAAgICAgICAwAAAAAAAAABAhEDIRIxQVEEE2FxIjJC/9oADAMBAAIRAxEAPwDx1CEISEIQgFhCAUqAEShISgCUSkQgFlEpET3IM4kSAoTJ0lCRCQdISJVQCEIQCyiEiWUAiWUJMqAZQhCkBCEIAQhCAEISwgANnRb3dn7JqtcB+JcaDLHIBNYg8wbM8ZPRXv2d7kCg1uIrNHtnCabSJ9mDof3nnwXojKcR3fCFy8nP3rFtjx/NUWyvs8wWHAy0Kb3cXVT7U/8A6sPJXrNnUmCBSoR0psA8oUqi4RfXmm3ukWKy8r9r1FPtbdPCVh2sPQM8QxrT5tgrCbf+yRpBdhXFp/y6hLmHo1+rfGR1C9KqPIF9AlwmKaSA/wB1PHLLfsrjHzdj9n1MPUNOqxzHjUEeo5jqFHhe/wC/e6VDE0okcSx495h6cxzHVeF7Q2c+hUNOoO0PIjg4dCuzDPfVY5YoqVLCSFokICIQgEC6lEIhACEIQDCEIUgIQhACEIQAtr9n263tqnt6g/DYZYD+Zw4noPis5sHZBxVdtMaavPJo1PyXs+zg2i0MaAGtGUAcBER/ea5fyOXxmo248N3dW9PFDMDMQJj0Hz8lIqY1jQCTMHz8fFVHtGxmM8gOamU6Lywn3GjRogEjq4g+gXBLdujSwo7YpOqBrLzY9OE9yaweIPti2DBBM8NY8Fkau1aLHFj4ouc7/FFSRAFwJiCVNqVcQ+gXtfly9ilmcGhzDcufPEjS/BVu7Lxiz27t6myoGz2RMngqylvVRccoPisbi9p0WH2LmPr1i6CQ5zA03EQJnXXuWrwW68Um5RSBInK5zXeGbmr7nY1D1THU3aVHa+6svvRshuKb2I9o2Sw8zN2OPI8ORVziMEGkhzSxw1HzB4jqoxxTGjLbjfwVY5WXZXGXp5VUplpIIIIMEGxBGoK5Wt3v2YHgYhguIFTryf36ArJBelhl5Tblyx1QkhKhUkIQiEAIQhAMwiEqFIJCVCEAJISoRoN/9n+CyUnVI7VQwDxDW29ST5LWh5B8tFRbuPDMNSt+UaefzWjoUM4i5+K8jkytzu3fjjrHbp735A5jczuDZEnuninXVanss1Yhj/05RA5AufMnuhTKeCBht9bGYvxlWmKx1KkzK45nf3nqlJtO2Cbst2JeGPcwskGWtsD1IGX1m63dWmyixtPswG6uaCDa0/NYjeTbGJFX8NuVrYyyJmdOzwm/kspvLvHXc1oJLXEjNBIdb4BbYfRZLQbL9nj3uZkYKgDgSCWNn3ssaCedrrWYuuadLsvFQjTs0yDbpHxWB3U204Vmh12kx2r31OvDovVqW1aTWCwExMWkHkfknyfyUYmrtipWAz03s5OdMawQ0nUWmFS4olr4HE359FuMXsBtWtmY8PaQY46381l9pbIqMc7MNDa3BKfwpyaU04N2kQ4cwRBXn2Ko5Hub+kkeC2rcVbugLKbbH47vD4D6Lp4OrYy5YgIQhdbnCEIQAhCEA3CVCISAQiEQmCEIAT+Cwbq1RtNnvPcGjx+XHwXoeI+yJpw4fRxOeqRMFoFJ37XAyO+6jLOY9U5NnN1m58PSngB6WWow+0mUwCIk8PNZ3Y2CfQa2iYztZDouJ1sVb7N2MHA5uB4cV4+evK6d3xD20dskgFoGn9Mqu2SX1a0vJgSTPG60FPZINK490+i4GByAlsWt8ynJotxH3jr0mtYaj3U2yPdIDnAXLR0Kzu097sG5mT7tTyx3uJ5kpneDYL69YHO4t0A/SOMdFUbw7lvpNYWiZBJtJ8/Fb4aTV1u/gMPUYXUjmbJkH/EpE6CTcjkVHdj3NJpuN2kjv5FZnZgr0HS3scD17wtDWwDqpZUGuTtH0WmWM+U413hdrPpv1OUGQZNitLQ243ED8QgnSeM9VnaGzCQ7nMeihVMC+kC4DQ6LFpuU7tnA5Koc27DbhYrH7W/xndLeQWvwu0fbAtdYnTvU47lYX8SvWqVS0y8gQ0NAubi55cFvxZzG9ss5b6ebpIV9vDs/CgB+EqVS389OqIc0n9LvzDvuqJd0y257NeyQiEqFRBCIQgOIQukkKQRCWEQnAut0NmmviQ0CQGuc79o970t4r0PAbWp4UOpAgy7NlA7LSQOwOU28ua8+3PxzqWJJbq6m9nnB+DStNX2HUz5w09r808fym+sLg5/9u3RxTpf4Jxq4iq8tyZiCBykCyuMJVDHlvMj4KsqTR9jnPv0msqHh7RvHxun3VRmDpFhquLON40Xtw1t9HfOyhOxQafZnja3H/dM/eDUptaLnj4LjE0C1o4ut6pW/RaMUsOBVEXkwPRX23Nmzh+ExI6xBjxgqHs3Alg9o4GGgnut/ym9q7wBwpRcuacomJI4d63w6m6jKMVU2ZnHYs6YvzPNWmDrNot9n7znQBaXOI6cNU+3ZzqNZrolmYu1kRqL+PopmHwQqh9Rogns5o5f8rQGaGDAHaLZNzxufoq3bWLaxuVx6W+atnbIfSaahILY1n6rJbXqBxl3DhzusrLteKPUojslupcNO9Wm2wHUnUC8NaYLnmSA3MNQOojxVVhsQ11emGCQLm2sf31VCDUfWdT7R7ZzzM2cTHdormO05XV0ut7dgCjSZUAb2gQ5zfdcQJBnjbxsFjCtrvXQdTw7G3DTfKSTDjAMSsbC7fx+8Nufl9uIRC7hELoYuYSwlQjQNQlAS5UZUAQkhLCWEGnbv1smKonh7RoPcbH4r0/A7Yq1JIpNa2SJdwIMaHU9y8iEhXlXeuq5mUm8R56+K5efiudmmvHnr2v8AffeRrm5GGXWzOm1rgN4WNieiz2G3oqZYcR3meHGypqjy4yTJXOW6P0444nOTvpsNh79Gi45rgmZk6/RaHE/aFTJY7LMETcERzXmNfDWtr/dOiZEgRqs7w41p+yvVTv3mJ7QyxGoiLg+N1TYfeFpquLoM2YS+S3n3T0WI/LKeczsu7wfgfml+qH5tu7ex9N8n/DiCPouNn/aAWCA0hYjNcjquH1BPcnOOQvNr9rb+VKrC0AwTxNvJZ5+2ajhct16BV5qJtvaeOQuVeHHNpubQ7rbb+64plYtDh2g4HQtdYj0C2u03Co51bCihUzflLQ2pNrQDBPhdeap2liXNEAkeJWvJwb9Ix5Ptfb07XdWpUw9mR4c4EQRpxg9Y8lmoTtas55lxc48yST6rha4YeGOmeV3XMIhdIAVJcwiF3CIT0DEIhO5UZVINALqF3CIRoG0JyEZUw4hd0acuARCGWKWU3FS6qzOALmzyUStho/vNX2GHZB5geqh4ynBnzXBLd6depVQ6hwT9RmWW84+AUsMDgSEmKZD47vgq3pPiqHNh7v7wUeoO0rHF04rP8PgFBrM7S0lZ2G2J7CMmT4LlzbKVhacNHiVrx+0ZenUIhdwiF0s3EIhOQkhGg4hELuEQjQcQhdwjKjRGoRCcLEZVmbiEEKbs7ZFXEOy0mFx48ABzcTYBaTBfZ8S4NqVQDaQxpMTzLo+CjLkxx91Uxt9MZCdw2FfUdlY1z3cmtJPkNF6pgfszwzbvzvjXO6B/EQtDhcLSw1NzaTGsE/laJsIvGqyv5EnqKmG3lOG3BxLgC9rKQP8AmOv/ABbJ81ZYX7Omn38Rfk1n1PyW1xrHPANwJkzx6KuxgLGxxN/Rcl/JztbfqxZLF4VlA5GkuDYuYkxzhJiaALLROqaxLpqGe/ipVf3e9Tcu209KVlKPFc450V/AfBSC28HikNGajza0N8grl7Fin2i6a/g34Jiu2CFJ2oz8Zp5tB9AuMTSzCy2jC+zFTRaX/ph2UEObOUGDYiRKz+HoEuaDpmHxXopr9guBjsx4x/Qi8lxvReO2OdseqNG5gNS3tR3gXUUthek4TDUjSa6HNdAmOY1dPVP43ddlak6pNOoGtLpmHt4XOq2w578xncHlySFpX7qguIa5wgxcApp+6NT8rmHoZaVtOXH7R41n4RCtMXu9XpCXU3RzEOHoq8NWksvpPpzlRC7yoypg1lSEJyEQs4e3oP2X4eKVV/6nNZy0v81ssPRDTAbE9rnxi558Vk/s5xEUQ0R77nHvkCFuKrIMjRcGc3lXRj6dtp5tbBMvpgg/uPoSo7q8Hjf/AIUI4txNwRc8epWeZz27x1bgNAdFQ7Zf2XFT61a6g4ypa9yue1rpkabZqHqDKsnYSG3F/wC6JX4Mg5oi/wAZELqtist2jgARqD4fNFu1xTvwkkg+HRVbqpD33Ihy04qtdLiI49PPh4rPUqIqOqGWiSTrot8Km1Bx4zOY7pl8jb0TwpWTtXDE0z/pvbyStactuS0lTpGpUfxAevqtM+tmhlobcnm60NWbwdbLUaTBgzAIkn5BXmLw5EnUOv8ANTmSxO0C0am1kjNsuaA24zOaO+XBVtN8Dr1XGLqQWfunyB+oREWNBhMSWueDHv5xyAdZW+zalJzstSRrccFj6OKg5jofhyVlh8QZBHCfEJDVXm2tsUcPRlpc5xLmAEQDpDr8CCfJeaFqtNvYrPWsZgTxtZQMq7/x5dXbHkNZUuVOZUZV0s0eEQnMqUNWIaHcnG5ahbMAmfOx+S9NwmLznJy17zw8l4rh6pY4ObqNF6XsHage4kauaypzAzCNemQea5OXHxy/tthdxrDgBl6qoxAykjqrbA4ox2ioOOrSTbUn4rDk0uM/Xa57jC6OAt2v73Kwa5rLusomLxocbacFy2t1PtOn2oaOyDI8VBxbBAIGvT0Vzi2jxKqnUc9gbzMdLhTtpipcZijSpOF+12fNNYCnFLlPqu9siKraf6RJ7zb4BScLhcwA/sronURe0R1Jr6bqYs4gweJiTf1VGKPY6rQnAGnUa+LSP90xtTDhjnQBEqsamz6UtGlewhanA4d5YJIMCw6d6hYTD5mjvV5hzDZkW1Tyuyhk7KzAEXb5weqhVMA7OBA0PxV1TfkGZpj4KdgsUKlT8RlE9j9IBdJ4xqljSyjO/wDxbnQY7PMQVZUWCmzPaACTPTX+9VM2gwUyDTAax3ZLRoJ0InQcCqDbRNMezGlQ5j3WnwJj1V443LLTO5aik94lx1cS4+N4XULsNShi9XGTGac9uzcIhOBq6yqyRYRC7hELAzcLR7l4xtOplMy5wi9ogAiPCVQQncNWNN7Xt1a4OHgVHJj5Q5dV7FHhPHgm3tsSLwT8Uzs/abKtFtSRlc0f/U2EW42XUkt6yfQkLz8/TontWY45tdFR4x7m+7c/JaDaFLzhUNdsuM66DwXHZ26cDZxc6+9xn5JzA09XnhaVX0WOc6TeLac+CNo7RAe2i3hdx6x8k5NqtVe16JbiCYiYKmYNxGiNvMtTf0gp/Z4tK1yy/wAYUkqa2l7RvcQqzaTATa4Jse60K5oH2dNzuAE+io9m4kVA4HjceaMbvtnZqo2G7BhT6b4cBwOqiV6Za7p1U9gDh14K7SThTGVP0cBmbNwR7pGo5KLQDjA0VzgWQ24tz9E8U1AdjA0FtZpcNQ9rZFv1N4HqFmMbiPa1C+8GA0HUNGgPXiepK1u8Vf2NPKCM9QR1DPzH5LI5V6HBh/05s8vgyGpQ1OhqMq6kGg1LkTmVLkRsaQ4RC7LUZVgbgNSlq7DUpamFju3td1CpBM03Xym4DhpbkQTI5gLcYDbNM2JEi5jqeC81yq02U/M5xi64vyML7jo4rPluq1Zjngggj1VVtHDdq2msqtrNI7QkEclLobVyxn0jjovP9umdIVf8IOdGug5u4EqDhdliC9x7RvPVW78cyo68QP7YLphbpMg6WTm4Ns9jH5qMcj6dynbMPZBI00HepVSgBa1+HNO7PwgufKfknb0e0fblfLhyBbNZUeyaUBvDXxV3taiHwOGpXGFptYLx0PJGN1iVmyV8J7QWEnpxSYagWO0UfF4ymx2Zpg9E5/8ANsfeI4q+ysjS0cOyJtpzXIxrKTJd7oBcfjACy9XbZymDGo14JhuIdU96YEeMLfjxuVkYZ3UPY/FmtUL3anQcgNAmITuRIWr1cZqac3vs3lRlTgalyqgayJcqcyoyICDCIXcIhc21acAJSE4AjKnsaNZVJwFXKY5prIgGLjUKcp5TRzqr2ti4EcxqqvFVHG94TFbFucQINuIE+cKTRqCLlebcPGuzHLpDFFxuLJC+ow2MwrVjWnqRyUdzhnAJA79SjQ3DbcWTqpLdqwuvug8Ew6gAjU+htxW2oXcLKHVxZOimkMA1HmFBqOZmkR3j4KpjC2iPoPJtb1TzKEDgnhVtPAJK1cRYH+81ZbNUmTAvJMQranSyiOSh7O7bi6IAEAdTr8lYwu3hw1N1zcl3dG8qITgCSF0IN5UuVOQiEA3lS5U5lSwmFcQgBdwiFzKJlQGrpdBAc5UmROhKXACTYC57hqmEdmIDDqPMAqfRrB2v17wvONpYs1qrnnibdANAtfsDG+0pNJJDgMp8OPwXNyz5Xhd9LqthmgSIE8hz5rmps9kA5Rr3+N0/RcIg2JFuqXPl100/3WC6RuGB4mIuJPDxTFXZ7Trpr7xjpxUlj50Oqce0WHgmSpq4SnOnfcpl+DYOBjWxNx3Kxrhs9Ry8oTYPeP7w5HqgGKOAZa2txPqJ5JMQGtBBA0ngu3OGWOWh+FuarNqbQik5zozAEA8STYKp7FWmEDWtADm89RqdVKyryz4r07A1s9Jjv1NafQLvxvwxpwhGVdQiFWyc5UZV2AlhIOIRCcAS5UbCrQ1CGrHaypQEJWo2RQFT7047JSyDWpr+0XPnYK5WO3prEYgjgGt1g8OoQFRCtt39rjDudmDsrhwvBGllU+3P+n+LfolGIP8Ap/i36JWb6Hy2g3woD/MN9MseRld/9bYc2iqB+0H5rE/eTyb/ABb9EfeTyZ/Bv0Ufqh+VbVm+VDlV/gPqnHb6UDqKv8f91h/vh5M/g36I++O5M/i36Jfqg8q2bt76H6avkPqmam+FEgdmt5D6rJffDyZ/Fv0R98P6af8ABv0T/XB5Voqm8tMzAqeQ+qrdp7UbVaA0O1kyq370eTP4j6I+8dGfxCcwkK5WkAW/3WrZsKz/AElzfI29CFgfvJ5M/iFsdx6s0Xz/AJnCw91vBaylGjhEJZQE9mWEAICUp7AhLCAlQFQgFKug1YxRErV0GJQ1AAWJ3q/7l37WfBbjKsPvV/3Lv2t+CoqqEIQhASFKhAIEqEIAQhCAEIQgBbXcUfg1P/J/6tWKW43EbNB//k/9Wpw40SAusiUMTNyEq6ypWsQHK6hdhiA1Af/Z"/>
          <p:cNvSpPr>
            <a:spLocks noChangeAspect="1" noChangeArrowheads="1"/>
          </p:cNvSpPr>
          <p:nvPr/>
        </p:nvSpPr>
        <p:spPr bwMode="auto">
          <a:xfrm>
            <a:off x="76200" y="-1230313"/>
            <a:ext cx="1790700" cy="25527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426" name="AutoShape 2" descr="data:image/jpg;base64,/9j/4AAQSkZJRgABAQAAAQABAAD/2wCEAAkGBhQSERQUEhQVFBQVFBYXFBcVFhUWFBcXFhQVFBQXFBUXHCYeFxwkGhUXHy8gIycpLCwsFR4xNTAqNSYrLCkBCQoKDgwOGg8PGiwkHCQsLCwsLC0sKSwsLCwsLCwsKSwsLCwpLCwsLCwpKSwsKSwsLCwsLCksLCksLCwpKSwsKf/AABEIAMIBAwMBIgACEQEDEQH/xAAcAAABBQEBAQAAAAAAAAAAAAADAAECBAUGBwj/xABEEAACAQMCBAQEAwUHAQYHAAABAhEAAyEEEgUxQVEGEyJhMnGBkUKhsSNSwdHwBxQWYnKC8TMVQ5KTwuEXNERTg6Ky/8QAGgEAAwEBAQEAAAAAAAAAAAAAAAECAwQFBv/EAC4RAAICAQQCAQEGBwEAAAAAAAABAhESAyExURNBYQQiMqHR8PFCUnGBscHhFP/aAAwDAQACEQMRAD8A4EJUxbogSphK+pPGsGLdTFuiBKkEpisGLdTFuiBKmEphYLy6fZRdtOEpisEEp9lFCU4SgLBbKfZRdlPtoFYLZS2UbbS20BYLZS2UXbT7aABbKWyi7afbQAHZS2UbbS2UAB2UtlG2022gAXl02yjbaW2kFgdlMUo22m20BYHZTFKNtpFaB2AKVHZR9tNtpBYApUdlHK022gdgdlKjbaakAIJUwlWV0bRO0/apJpiehotBTK4SphKsLpj2P2NP5B7GnaEBCU+yjC3Ti3VCAhKfZRwlOEoEA2VIJRhbp/LoABsp9lH8unFugAGylsqx5dP5dAFfZS2VY8un2UAV9lLZVjZS2UCK+ylsqxspbKBlfZSKVY8ul5dICtsptlWdlBvX0X4mUfM5xzxSsCGym2U9rWW2MLcQnsGE55YmpPcUcyPvn7Usk/Y6YPZS2VU1HEP3eU88GffngUX/ALStgLLCSJgAn9BSzQ8WFKUxSoNxG2Os/IN/Kqd/iZPwjb7nJ/kPzockCiw9++q8+fQDn/7Vat6PeA1tlcbZOSGU8ipDDn8if5887fMknJyT960+G8VFtYBuKZ/C3pOPxIf1HesNScv4TeEI+y4NGx5KSO4yPuKajDY/qNuSczsX+VKo/wDQx+Fdm9bAqxbsjtNZq3u1WLOoasPHI3zRs2UBHKrCaVYggVT0upxmr9q6K53aNlTKWo4IjA+kD5YrO/w0Z9q6RXoqgVcdeceGRLSjI4vVcGZMxI+VVPK9q9HTTg86a9wlXEMAR79Pl2reP1tfeRlL6X+VnnPl04t12l/wUDBRiJ6HIH8aa54EO30vn3GK3X1el2c7+m1OjjfLp/Lq7qNGyMVYQQf6int6Nm+FSfkCa6clVmFO6KXl0vLrUPB7o/7tu3Knbg7j4xtA5kkQPmanyR7Kwl0Zeyl5dNqNfbUxJY/5QT+fL86nw/UC9cS2gIZ2CjdAAJ5SZPWnmkLGTI+XT+XW5qPC2oTnbJ/0kP8A/wAkms29a2Tv9Mfven7zSjqRlwwcJR5RV8ul5dQv8TtqMEMTyC5H1PSsXWcXZjExP4QY/wCaHNIai2aup1KW/iaPbmfsKscI0d/VNGmtrAHxXwwU8hChSM5mSa5Z0nr71s+Gtquzu1xFAEMsxvzG6M9T3nkATFc+tOWLo30oRyVguOcO1dlovgpOAOVv3jbAOSM55jNZJdlyXCn/ACghsdj/AFivRdf/AGsW0CpFq+ADu8wvJBx6GW2YkTh1UjrIgnkfEfiDRXmnTWPKEZklenPyxKAfI/QVy6es3tJfkdE9JLeLMK6+8APDrnbAJgfnA9pprdn/AFfUmPr7fOoXL8CZge0fl3qvc4oDAH54HzNdTcY8mCTZZY7uWByxien9GiG1/XX71RPFQB6V68uvt+f6VWv8SZhHIHnH6D+dQ9WKKwbN06JtoZQGUz8BDEHs4GVPziR3qozVkabXNbbdbZkYDBUlT2Ike1StagDMn2GT/wAVMda+RvT6NTd2zUS9Zo1cTHL5dfc1B9cx9ven5oi8bNI6mMbo+oFKsfbSrLzPo08aPY9NprVz4GM84II/I86sDhQH4vyrDTTEAEfMHtVv+9uRDMMc+Q+9Fy9MdR6LRG2rNhjWZZcsY+xwAfryrSS0Z2znr/GKmT7Kii/Zu1dtPWKFIaZyO9Tv+IrNoftGg9hk/bpz61g1fBpdcnSWnq3auV5/qvHmD5NuezOf/Qv86pL43vSPMdAggMAIk+5X1CZ6fxp+CfIeWPB6TqPEFmwYd/VHwjLYEyeij3MUDS+NrVxtqqxJbbj5xM9p/WuFt+ItDfVkNt7RiQysxSdpdiwBBBgMMhuY5RWTb12lVhtYOrD4nRvQdwB3lSpiCZgHA96S0o1vdg5u9jpvGHH7IvDYRcIYBgJ5c2APRsgZwK1+EcStLpzdYraAj0llJIJEEct2DOJ/hXkWt4sGctg5J+InHRQSZYAQJPbrFVzx0g4UAdP+f+PrXVhcFFs58qk5JHp3EvHmItKCe5nb9Bhj9dtYGpZtQFZ74a4SR5TBxGYGzapQgj5HvNci3GHjlBPL5ew/nUbevfqxM9gMew7VdRgvs8k3KT3O0/w04VXZ7XlsYDKxcEyQQNq9IMkwBBrf4b4Ltn1LeBZCdwUncpXM9IIxiOtcHoeK3V09zY5hCpHPEnJBnB9I6ct3LqK149vhw0yN0lVOwGDIGMR3xmTPSMJT1JLZmyjCJ6fpvGb6fUmzqGU2hM3GhdsCTDD4gDiD6unz5Lx1/acuoPl2J8kTzUb3OQTLSba+wgnr2HC8T49dv4d55zk8yZY/MnJPXr7ZzXcR/wA0lCKeXsHJtUXr3FmacQOgGPueZ/KqpvE9fb2A7AVXLU3mU3NsSikXG1jQJOByzy7EZ50S7xNmBBbBIMAmNwETHQxis4tSDUs3wFIm1yak2omglqjuqWygm+pjNADVM38QOvPvSUuwoW+mJoc0xqch0FkUW2oHMjvVYU/mGmpCaDveEYH15fagK1QppqXNspRCm5SoVPSyYUesacmPTnGcZ9/zqwirG43Af8v4jgHtgflR10CPLKqEnqLtwHHKCwgDnHIY+VU/8Pqw9IKzzHmieYA+JeXL711KSMmXtFxW2ofdtZYErvAbnBZT3Xnj58hijruNpa3Mz7ln0CAGPXAB9J/LBiq13wiRkMwnkCEY4mZ/aDkcfUVn6nwJeYli8gf5VxzxG/HKk4xbux5OqoqcQ8a3rmFPljpHx/Vv5AVkX9cSMncffp9e9bX/AMPr5mGXHcMP594+tCfwJqR2Mdg3PnEgRP8AKtU4rgzdvkyDr27x2A+Udaj5pPMkmep/P51p3/BGrTnbJ+je3t71n3uDXl/D9e/yoysKoPb4gtuyylQSzq0/ihQYE9pIP0++c2sLTJ5nlyH/ABTtwq7+4TQn0Vwc0b7H+FTbRXJFnp7V2DP8qAaaanIdFltQT/X9RTHV4gVWJpVDkOgr6pjiTHbp9qGX6U1KpsYqalSqRjUqVKgBqVPTUhjUqempANTU9KkA1KlSpDFTU9NSGNSp4popDGp6fbSpWB75b8NA25DJ5vloVUj1ExNyDAA6RMnGc1manSXBlR6WwCFuPbKtLKwJEznIkQQZk8+rDWxLNhVDHeDiBc2QmZjAOencCar63idi1e8kt6mYETvAKttIZH5N1JHvyreMpXxZjJRqzjWv3UuwWVpHMqVQiBHwN2ETmOsZgty/qAyjyt4L7R5TFzA5grEgwFglRy6mu41vD9KdNcbUopNoM7bgPMCklhDjLDJAIOdsHM1yngviyrZvF7gW5aAuISVG5FEMmeeBAHZzEVqp2rrgzpJ1fJUHEQ4yCpLQVaG5swBO4hmAViSe/sKHZ1LFxDL+KDDjIhgPTu9QJyv4STkV22t43w/WWnuQ90oCRA23fQC/pJgHAJgmPQcVTteF1uaVRZUgLsuLcYgBvNth9p5lCAyeoCB96SmlyqDF+nZhXtUyiMzLfC6yCWCiQYZjiZ2mTHSKG/ETIVnuKdrYYGRtJULtCEFiFSAJBLjM1LiHATaZ1K3LbBWLEq2yJUYbzMiSJMkAN7RVC/wi6iguwVbgJXcxKuyuVI3mV3yGGWj3g1pFRZLtGpqAZG1kdxODs3kYn0RmM8h+HqcGo4tuTuW1MgQ9tAxO04HmCIG04BOY54rOuaLVeo+VuVYLbQDIXmwGdwG4EssgBgZAObiccx5ZtYX0ld7BTMLGcjAiSZkdRAFYbbbk5dg24LZB9VlD8IjyuRIMT0g7TkY55xmTcA0xP/y9oyTAHPnsJOw5AZehiBjmNzcW1CKAWuX0LKGZQ6liN7ICYjY3p+E8wemJ2r/hrU21S4rO6kDcQwfYXCgqV3DaZczjmD6s1DfbKSfow38LaYMZ0o9Mhgtx5BXaWlS+OZ9uYzVV/CmjJzauIZyPMaeS4Clp5mOvMcqu48xXe+rKScNaKlhkerZJIzgSRAM9BRWuuu0KbTCSX/bABy3PNwKDCgZIIBInBgGIW+zH1HgjSd76AiZ3KVHYZWSfbrIGJxUueAbMkLqLkgkf9EvyEnKHP0/43NRdczvtXljawRPhAMXCzMSZ5g8gIzPWrvA9A+ruutpiGDbudtkVWba2z8ESQYE4URPUcVVsFKRxZ8BE/BfUnODbuLiSBEbj07Ymh/4Gf8Ny0Tj0k3FIMTGbfTr2r0LiPCzpruy6UlRI/ZkloDQ2E+EelSwWMCetRbygy+tIIVobm4VJBBHIkMFmO8QRJnBPdDza2Z56PBF0iQ1k/wD5Dnnken2oX+DtR+7b/wDMT7wTXoXAuEXdTcvLa8pjbG6QzhWBiUt3NoHUjp8Xaq965+12eReAAlt6gNuCHcGAwvqxMyASfmeNXQ/JKrOLTwLqWEgWv/NtmcTIgkER7/SnPgDVdFtEdxdtkfea7PUXbSsS4CzgqQGbm27eBjfu9QnB7rir3CeGPqUa4odktkTsBO4w7AKhzgAZU9QI7S9JJWxrUbdUcEv9nGsI5Wp5AeaJY/5YEGBmZj3wYA39nuuiRY3TEBblpiZGIXfJrutTpHQ7CsRKlWZlgLO7cMhoVd3pmIHPqa5Zdi0O/o6epWyAEAhyDuGwjMZAzIpeNdj8j9o80HgrWH/6a5kwMDJx7/LPuO9B1fhfVWgC+nuKDH4Cecx8M9j9q9l0nhzWESjhCdu072BVTglpEExtESZ2ie9G0PDrv90N43mmGkiGEK7Iu0MJIITd0556VGHyPye6PAW7H60xivpLUeElN31ojzbmWt22m75hY5ZTJ2Rz7A958z/tg8H2tLd0/wDd0C+ZbcvAAkhl2mB6RgnkByrOjVSs84IFMVon91btUTp27VNMdoGaYipmw3al5LdjSHaB0qn5TdjSoC0dHa1TXCRv+GImYjlA7Yj6U78VuelGZvQZQZJUkg+jtlRULFiEB6xOO3ICo6dgHkxMfU5Efoa9lOjza3NbV8bv3AUuXC3IEtBOAVjdExHMcjtXsKrXAWTavxEgAe+6BULR3Ej5fWBP8R+dGuSsRzC4+cyKVoX9TW4BrhpbwEpcCYbbLLLLkiYyNxXOAZ5xXp3gS8b2k1OmJG9JtoR+55K2rbAj/TOO4rzXhNoam2zBVN9G824YAa7ZbarqQPjYNDjrG4dYPR+DPFyWte/pK2720FZnaYVcewYGOwMVjODnF91/j9MuM1CS6f8As7HjV4XOHqqqjv8A3ZbiKyhi3lhfNCgjBCz7ywj34vh3jzT2tMmmv2DftkE3DuUE7zuO1YzDDdMgzBFddqZTX27LD0W7Ze2R1DPDT9EC/T3rhPFPg9Ga6NP6Llouotqp23NmQFBMq0SBEhoHKZMacIVUuHuOU5Xa9bGZqvEwt6lzoWuJYRT5SsSSvmKiXQNxO31MT3xziK6LhOqt6y+XvWgbezbdTAlwu7dbadwnbIzja3Sa854NYLXHBx6CPeSye3z+1dVwJ4u3CRIFjUkKO50rjHvWmpBJOuaJU3kkWdbqdGlldStp1lN5HnMS1zzVBtq7g8ldSxABgkDrWt/Zpx25f1O52O0L510fCC7qtpruMDkWPf6RXm3EbkoyliQmE6iGhoA9zJr0X+y1AmVYb9u27b6kW2W2I7f9S4ftXNqbQZ0QdyRr+NOB2UvhhdWwl1HF5diupZNrW28skRukZkQwUyM1zuq4YqaZ71u/5yJdQH9mQh3eYm8CSZDDD4MNjnW7/bNwgLYsX0wysLDZPw7WKY7gg/er3gbhyCxtKh1L7m3ANIRJ5NPN3SKvTklpKV/r9jLUvyY1z+X5nN+HNBp7axqVW5du3b1q6rjcLYRhbWO5L+rdHU9q9EteE7WnvedYXYX3+aoJ2ncoMqvJYZBgdz7CsvjPBAeKaYwNjhmYQBLo25pjmTvQn6nrXXaq7tUvnETHYMJP0zWWpqP7LXtf8NIRtyT9fuVteittZgrABjDCRnYQYPYgVyfjLwTYNmw1pGRV1C7gjHIvsiMQTMeoJ7c8dR2N1FJAn4+RjmRLH9OVEbRBkCHIDKw/2OHA/KKxjqYU0auOVoyfBvh0aPTi2G3ku7M3KZPpgSYwF69Kh4n4TbvCGtgncjbgst6GEg45Q7ff2xu6WztVQeYmaV4cj13L+o/r5VLm88i1H7NGVxnw3Yuo/wCzUFgASsIdu5N2R1hRz6qKfwnwi3Y0yC0CA+1mmfiIAbBJgY5DFa7WxBGOv5mT+ZqVq3GByHKpzeONlYLKzE494Wt6xRv3I0DKMQYmYYcmGWiRiTESavrw9dsQA0jIgFtmAWiJxj2mrbY+kc/mOvyqnc16rkGTn5e2T9OVGUmqBxjdhNQgCmME4XvPIR9p/wCKqWeEJsNlRCLjbiciZnmMsax+MXTdUBrjel1f0kJlH3jlB6D7VU1OpSWuMSxjbl2IgGeUwck1STIbXR0PEuKrbBONw6kSB0b9Pzry3x/xWxqGTzr7KVBhUtl+ZEzkAculXfF3H8FQe1ea8a1JZwfb+PtWkY0ZuVlbUFdxCEss4JG0n3KyY+9BZfao7vamL+1WQRa37VHy6mX9qbf86WxW5DZSqW750qWwzVBnHtQtNaEkkA8vsB/P9as3tIUAk/EAw58jgfcZ+tRsgRjE9+1eimcrRWsqVlhlQcjqO9b3BdGL2otoT6XO08sSDtMnlnrWO6ESFE/1z/KtHhXFFtI8qC/pCluQ2uGb3EhYkcpNTL4GgnDydNuuZW5aFtgrc585VuIR0y8R/lNFTVra1ga3zRlIJ9U7odQehjkfka0LnBzdtai7DER5iEHduR7guID1kGZPdG7ZyfD+iF3WIrEw920pM9GIB/r3qtKS3bJnH0es8e4jLaa4u4K9hiZAMKCOWZn1Qe4PcU/HvC396bzUcr59nGSNt1bYCPIEgGEBjtOMmjSjHyCsOlptu7li8N6qfmpMj8MYrd09tVt2clRbQLjllRIn/bzxzGa4XqYpV8/idC08m7+PwPDDpzbdkuAi6rEXCwAfcIMtHz5jnA5860uF65LTeY20sWCQ3RX3b29wAAD7Ma6DxhwJdWDqrSsLgAUQIF2yGKJdX3yMH8MdAK4a9orjXApRg2YEHcR8WB7gzXUpLUjv/c53FwlZq6Tw/ZuBgARdU3toDSGRDuEiSJVVaCO/XnXoXhbgSJ5l2IuMbZmOQe3YZx9SN3tNch4Z4aq6vS+V6lvKxZdxO3Bt3VE+qPSWBM/FHTPofBUJ0d5CcDeqNHq2+UgRiO/WuX6j7uxv9PeW4/jLgiamyiXDgXRcgEjcy23gSOUZb/ZHWuf/ALK9V5lozztsCT7OvqEfNFP0rc4Hx3z0ueaLa+TeNsywAgAI5LGYaSxHLDD3rM0tzScNu3NhKi5sV7a77jWX+IFlAJCMGBBOOcYOMVOoOLNnC5qSNLiGpK6qwSeerdV5H0mzbX9TXSHIIxmRnkf6Fc/fu2rwsXrLLcRdUGLKdwEoxbI/2fYVLhPFTe1JGFQLcK5UlhvKSuZIMB5AgeYokmQJm7iioRalI0bNhtlvefWoSc/jUQxHzk1fsNIHymgXrMiJ6noDzyPyxRdLy7dKhu0WlTDHFAvxj2afkcn+Yqeo1KoJY/IdT8q5HiWsLn1GRvJAgQMDp15czmiKsJyxN/VcURXU712yyv6gSpgFcDPMAR71N+NJ+HP5frXH6q+AymfhmB0qX/aQiQavFGSm7N7V8bU/jUfNgPY8z9KwOIeIUQYcH2GTmOoH61z/ABTiUnnXO63VTWigiJTNjXeJJmKyr3GiVj+NZN27NAZq1SMsmWOI6o3Jwfp/Gsa8pY4kntEn8qsXTVd6KBMG2mPX055lWA5TTjSrGbgBzja/foQP1imNMaKKslf0EZV1cdwYPKcq0N9hFATTsZhSY5wCf0qZqJWkOxjpm/db/wALfypU22lSKs9EUKN91gpW3Z2gxCszE8/l5h/IDlWC9lbNxNw/Z+luxaQCQOsmY79a1biO2lKjPlMWurMSUIySemf/ANTXP6lLt1tzL/01ExBhUAYTmcBlH0PUGtIy3JlEPxviB8qyvNonlkDkiY6CWOR1Bo1/wrdDWgxRbt1d2zpbllgseQlG3Yn4WXnVDh+gZ7pwT6oj/MQe/sp/qK6nTcTN3UNvEqnmEnri0Vnaf9Ln28xq03S2I2fJp+G9SVI0JBW7b3Kj813NODy9AUAgHs3eKlw/wwq6hlBJPnlt3JltoB5bLgSS0nGIQ+1UeFavybi37uC91SjZIKKl5WKz7sueWOk1veCLnn6zUaktMMVtr2RmxH+1APeTUu4211+IKpUjV1yO15GXDBoYicC4fUV/0tbA+TdZq5xTiq6iwyWPWBBeJ9SQVdbTj8fuP3Tzqnx3S7tHqmtyD64HVQoAYZ5gqs/7vrWH4bubtMdhC3CIUAgAOttVAjuVt3D7AnvjJRTV9FuT47NRFF7S/wB3tvAtWwVuQZ3A+aQBMyqrET1jpUv+zhes2mCqArXUO7JKXiu1wRBAhxPYGegqx56Dc1nbL3BCgiPNZgrB1Hwnc4k5BDVk+HeOl77WJBVS6R+/thJJ5hdqjHOUEc4D5Ta/XYq3pgOEcP8A7vxC3c/7pldUBJlZUsV5wYLP84J9x3iR5DXFOGUuOgggOB9/1rH1egBuXLJJh7PpJiSwwHUjE5LHqNw+Qz38R3Do0SxY/vG4eTetg7Llt9qF1ZGjBVmAOB6reYaawnLJWawji6OW8WcaS3cCXkuWReLOt20RtJZgxY74BYApKzA2rznGr/Z0yaqzf820nmWlAF20xUndueLS48hcAlFAQk5HMVR4v4q0+q0w0+oW5Ye1klrDuqlWNu2WkC4AwZZKwyloJid3OcIvrpvM9TNYdHDNo9TABNzbba8oKuQsxlTPbJA51ydJ1tvW3dGb/wDdLF17V1yxOquXbb7lYi8bVq4RuBLWwG9PKCSAWXTt+J2uWvRZ1OmKA+Yq2VW6ysC9vY7SEUKBnb+IBSpArM8WeIdM7WEVhq7V7c+wC3cuWXRQN1rc6m0zbx6SMFDAGRWDZ8V3Ua7bshLFliSzalw4ghvSLYUhAYKlVx8PKJN8Lclvc9g4BZTypW29uSd63HFy4WmNz3NzEmO5kYwKscU4kLW0ASzE46AQct1ia8Hv+K7xe1ZsolsIRcUWPItqrnmzG1bUEgEr05HvjuNPr32iWUsRlhmSckhuZ5nNCVsmc6Wx1Os4lAJZln37/T9K5XiHFpacfp+VA1WqPUk1jarUmtkjmlKy9q+Jk1TPESBWfdumgm9VUTYTV6sms29ePtU71yqlxqtEsg70Jmp2NDJpiGY0NqkTQzSGMaiakagaBipjTGmmkUKKeoUqBnofBrd1NQCV9N55JzIKEuysD8JJWM/vY7ULjqqLxS3+zV1Y3njmi3nUEDuQo+nzii8T1DXMbguV6ndC7vbEk1naxLt4nc/PCkW+SgyR6T6gSefscUZK7HTqglrSAeXtGy4bpYBSuS7KqR0I9JPbPvi54btRqWLbbis1xLhiQQRzg5j+ANAt2CwQvcANtERTtGNryCCTM4ABH7v31NBpGR2uqebEuu3aVl5m4piBLCJ5z9qzVULF3ZHV6Dy7SLdVzbtq87SILXBtBU5WRtWZjmaraqdLatPprrAOG3Q2QVbErzjnzrU0mkQDYLjAeokMWVYJ2liHCwD2NQu8MsuZYCfdmEKFyMEKMDHzwKFqU7Jem2bFjjoucNu3J3Ooi6vu4FoMOwJz85rmvAZb+9ASCFViRkg7l8uQO/qrR0tu1bVwiyD6WCmSw5wQZmMYIM1G/pksBiq29zEQCLYDbo2jcoUrBKyATybnBp5rdJchg9m/Rt65VF0uqgAIpAJAhhulew+AT7H2rlW1drS69y1xVt3fLW45iFdmDkenuVZowSGJroDpgoLLCmAWLKO+5jJls99x5RFc74lLapAtxLh3ZeDJKmCqlyciQTAH1MGsYppmkmnydvxviKOLD7mBUC4IOxj6Ht7QXA2mXGT1UfXyHT+NSpUXrNu8F9CNdDW2K4IFx0kEq2wiJHWBIqr4p0T6Rh5TXDpyPhvOG5rDyh7yPhPLt+HJPGntInl3gylixtsm4W5gAE3A27ly9p6ycGdEe0bup02oshHsudVb2kBQzM1q2Bu2+gxkXHkBSBBPKSc3T69EZw6MwLSyXRO3aDHqYgqQWYR2IMggVnW2F7ZZthVYmd5CpDMSWXdPwjpJHIdc1cS7cs3VW4SRtKNDKsg+rbuYfs/S3Mz06Go9lGhwHXW7TK4tNd/6hdWdHttC3BBQxvEMMnoTz61+Isj3AipZBLYub4tqvLYwMzBEyD15Ems7WaXbJQIFaDt8y3eZRMiHAJU5zk9e9D0F7a4bauCDmMZ/COTDPKD8qPgXydvwzgkKxvG3cgEILYttbSRtDKgSZ7dSU5GtHgWquEFWa56JEPZdJH4TvfJJ7f8AJN4P8S6e6GtvpT5MMbt1bYIPm4ZWRVJ9bTjJJVcGMWuKcf4ZaQW9OzW9vpgJdAy0ksLwWMNMyOUdq2UKezMJNtboa+9ZOouV2nB/C1m6Dv1SXGMbVsXLbFQergbs/LGOdcb4i0XkX3tb1ubT8S/ow6N3GfnWiMpRaW5Te5QTcoLvQmfvVkErz1VdqTtQi1ACY1AmkTUSaYDMagTTmoGkMRNRNI0xNAxE1E0zuBzMVftcHd7L3rZDLbANwDBUEwDn4hJAMcpHTNAyhSo//Z13/wC3c/8AA38qVIZ21tR2xyJnvPf3GflSK8455BgZ7HlyOOvQVkaTjttlJPpUR8QiSIJAjB5zA6Gs/inGvMOyyqkExLKdwbkcE56cx0rFb8HRRtazjFq0DuMk80Bbcdpgkx8MbeZ9+fUnB+Jl1BgKnqkkYwsDe3KY7fYVzXFLFlSyXJDho3KwcyBBlVYAZ9uhxma1uD6u2qKDeMTBLEQATMALnG0E885pRbboGtrOmOqNtAXaWYBllSxQHqevt6icz3qy9zzAFQoLhkA5JHNd0HAE5mdo5mDyq8O1Kf3a7cRvMI9LLgv6jtU7WYgL6ox0J6mhtq9Pp3uW3ZkuFgSRsyVEKQfjUiTybIMEVvi26MckjT4eiIsMqM8MCzIw9QnmAYXECR+73qOouqw23NrhtgUNJDbVG3YCMYac8/nmm4aytK2nBIPOSpWG34tmPUWkbgTiOmajq7/lr5io/pgbTsDE+naIghQBJ5TziedL3uOtitrvEdvS7rdwXFIG24AG2jAXcYg/OIwOZmqHF/FKCx5+k1Vl7yzaKncjKtyVJS05hueGAMBRzmt3iCC5opkrqXHqVBbdQpJLBgxCE7JJzzkQMR5JaKWL2L91VnL2gVYqQHBVXIIb4Tz9wTgmJtlwSNiz40u31KXryKimQhtg294BUNcIDFp3E/EIggYgVl6mx5R3KlsK9uDtFrU25jmjMSbTTHMhgT2p+JeM72ok3vLugIbYc2LYYgtKsWEHedo5k4HXJNLT8MZ18xduSoCggtLNs6j0rP7xAicmDWMmzZKiml5QwO0GOh3bSflII+U1bTXDG1diywIRjuGNsw7HMH9c0DbBIcwAD0DEw0EKJ59YJHKguhK7gBE7feY3ZE9utZlBSJE7u8iCTH+aTg86IzKYCrtgDJIOesiAO5nPSh6e2hZQ9wIMliAZG0ExgfEYAGPxCaWoRd/7NpXlnDGMfWfb6gU62EJIwDtXPxEHGOu2e/Y8vnWxY4YxAum8GUkr6GZrmApI2MARhsE4PTNZa6dipIk7ecESMwCRM88T+davB+MXrJYKEfzEYHzFtN8SFfTcOQ3rGN3OJB5Uk+xP4NLQcc1NsBJtWt0BithEd+Q9V22AW+RPvzqzduz1oOiJcMXa3bhSYO5ZI/CFgmT9u5FaOn4QH0t6+Hzba2AoiWDNtY7figTM12wi8bXBxakspUzMZ6GWqO6ok0yBM1QJpneBJqmvFArZTeO0kH61LklyUot8FotTDJAkCSBnkJ7xWrwvxXZtx5oLIvK2UQswmFG6PTGZP+XHY7/CuLLeu+YvlKxULZtsQpjaIKvtMGehI6cqpb8A4tcnLPwm5BYbXUCSbbo+O8KZA+YoGh0puuUBAIEmZx0rpvE/Brs+dfXy98S2DuIHsYLkCcmT7Rjnbl1FMopKzhm+IjBIBGAfkTzoCjTPhdpKhkPpMFS2X2kr8RxJgE5AmskcPuAMzJKph5/DkCdoIMSeYxV0cd2EbCzDE7goMdeRMmjp4sKzFtcrtE59MzHLAx0im69DRHQ8HIBO+FZRse20bpOQwbp9+XLMi2/DyiEm65EerYpJDAblchfw7gOhrAbij7i0nJJ2knbnkAOYgY50C7xS/wBLh949P6e1OLXYywoDZe8QxJmEc9T3A/SlU7XH2CgFcx+9/wC9KtPK+yPGujH0N0SEO4CSSQ3MQRyOD+vSibSCpV/XAYmYC4mSVE8jHeQfkMm2en9ZirTIsShj2M8oInNeYnR6DRdvcJkwpUxMEEKDEbiQTumT17Yxip3LS2HBdrdwCJAJPzgR8/lVe0zAgsoZiphWgIIBHrHU4mD/ABqpuAIYSx5mQB9uZ75/SqTrcTVnQarjWnZps6dQQJO6WE+wkAd8z7YxULPEfMBXaTmZVAW7k4EiBOfeudN3MwBnG0Qv2+vzq1peI7QRtGSAYJBK/iWR3GJ9qa1He5OCO74WQmlLBnV1IKzs9UsIG7mFYmOfTlGK2OBX7bW383zFkyptqxScSPVK4ML3IxIxPlj8WYmSZnmDyOZAPtPTE47Va/xFe2kByARBiZIM88+8+3tV+VeyfGegaxnFq5vtq9woxkbZBgEyGUB++0E8q884nxi6HA8tbDpuVggKqSQAT5ZJRDAGUA7+9aPDfG721YOgd5GwkwBk89oluff8I+vO6nUlnZnEkmTkmJyMz+s0ak74HCFchV4zdEguWDD1KfhPUSIg5AP3oGp1YcghQhgCFmDH4mk88DkKBcjpTXHn5VlZqFW/7T8z+lH0etCOGILQZjcw5BsYPL4ft7zVNY6zT23ikBt62yj3GuC2EGzcVNwvLMGgggTzj09yJ6isu66dBnrzA+QX8+fX2kwBknJ/qef9dTUlKgFSAxJHq5kY6dKAJoygiQYHMD5ZxIjpRLCnbIY7Z9wOnOJiggDoCSJnt8+VOi5mCMdPtUgaLKqyUubiCJXy2DQVkndnkcZ7/a9w/jN62QyBgQeeQR/Gs3RWJIPIfMgn7RVpdTBOcTHPEfM11aOtOCpPY5dWEZvi2bzcZt3W3PbKXJkm2QgJ7lCCAZzgD5Vsaa/Zu2WLqbzKPhfy1cg+kbbgKtgmYz8jEHjNVq9gmJ+oFUrut8xcsqieR58vkfviuietDFrHc54aMslK9i8UHwliwZQQYjBUc+xBkYnlPKsvU2Np2qSY9+v+kVTe8QcE+3ypNenP8/1ribs7owph7ZE+of1/Xej2LsNO4yPh+n6fSqAuDtREux/zj8qlOmU1Z0tvxDqLkC5duMASRuY4JG0x2xj2FX9TxFLgCXbt3aD6TuDpJxMFVbkB71zuhBEzyxHb6GjuAcGuiEttzlmtza/w6WzbuI46c1P2E1V1fBr1sEskqOZUhgPnGQPciqOnuFBCswHPDGrC8XuKQRdYEZHqM/1mqk4oUYtukVSajNCfVr8/lQH1k8sdfesXqI2WlIuTTVnm7PNj/X1pUvIV4fkruc/T/wBNWbOQs+38aVKsmahuLH9pHQDA6D0jkKp3TgfI/rSpUAQnH9e1RApUqAGn4v660YfC30/jSpU2AIjB+QpnPp+o/Q0qVAAx/ClOKVKmMSVZ04wfkf0FKlSYArXX6frUh+L5GnpUCD2unuM++W509w5pUqhgTtHB+R/U0108/n/E0qVUuBeyenWefUNPvAkT9azH5/QfoKVKmuBLkiKeaVKmWJasWx6fvTUqTEX+Hn4vpVulSraHBzT5F0PyrL1jnvT0qznyb6f3Sva5D5/ypXfiP1p6VSWRVzHOlSpUDP/Z"/>
          <p:cNvSpPr>
            <a:spLocks noChangeAspect="1" noChangeArrowheads="1"/>
          </p:cNvSpPr>
          <p:nvPr/>
        </p:nvSpPr>
        <p:spPr bwMode="auto">
          <a:xfrm>
            <a:off x="76200" y="-895350"/>
            <a:ext cx="2466975" cy="18478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430" name="AutoShape 6" descr="data:image/jpg;base64,/9j/4AAQSkZJRgABAQAAAQABAAD/2wCEAAkGBhQSERUUExQUFRUWGBwaGRgYGBoXGhoYHBgYFxgYGBcXHCYeGB0jHBoXHy8gJCcpLCwsFx4xNTAqNSYrLCkBCQoKDgwOGg8PGiwkHyQqLCwsLCwsLCwvLCwsLCwsLCwsLCwsLCwsLCwsLCwsLCwsLCwsLCwsLCwsLCwsLCwsLP/AABEIAMkA+wMBIgACEQEDEQH/xAAcAAACAwEBAQEAAAAAAAAAAAAEBQIDBgEHAAj/xAA9EAABAgQEAwUFBwQBBQEAAAABAhEAAwQhBRIxQVFhcQYTIoGRMqGxwfAHFCMzQtHhUmJy8TQVgoOisiT/xAAaAQADAQEBAQAAAAAAAAAAAAACAwQBAAUG/8QALBEAAgICAgEEAQMDBQAAAAAAAQIAEQMhEjFBBBMiUWEygbFCcfAFkcHR4f/aAAwDAQACEQMRAD8AI7VU5QmYkkDw3INmJsYw0qZmmkDh8GjZ9v6hlFi7oTbj4jt5RiKNOVb7/LX5R7Xp/wBM8H1NA/tNvg7JKCRoWtrwh/VzPw3Ygh7Rl8DmuUk8X9LxpKuotc2PGFepHym+jOpisRqhMlzZZsuWcyXYuLKS/O+vIwN2XnrXNBUwyi+XTq3Roo7Tycs9K/6/Bq4sMw6HWCuxDKmE6W+Bb9oiJ8T1eIqxNF2lRnl5hqgpX6G49HhImc++pd+R3jYYhThaGG/1rGPRgazPyZsqSTmG5B2Sf0uPO8OXJwuSnF7gH4mkwxKUyEkO6hmcm5fe/JvIQF93CkkDf4QbiU8BgGfQDhFMtYF+V45VsTmajA8BkNLVdwVFidWFr+YMRxOU6wNgL9SY7QVBEkkAXUWHMq/cE+cVz1FKXXqVC8GuhBYfKA1lOd+HD3xl6hJCVLuTf4xqcSxQJAABUeUI1jNLWSli5cHjmMCxux+IarQH94m7NO819C3q8bukoe6l5h7Sg0Zfs9hpzZyNVO2w4fXONkmWopdRctC8QIG43MQTY8ReQrK/xjOY5QlZC2u4DjWH9fiKUeEm8KcUU6UsWvpcm3TSCyCxBxaMcYJL9hJ0CdeZ4wXiAYkawLh0/IU5jsL6PBFROCyCGI098GvUW/cf4KoSqU93+bMBGa1uAHDieMZuRjC/1nxh819TowvrA2Odp10qpaZaBM7zQKOjWYNxcQpopffzFzVulSy5SDYOwIETsaahKVA4Weo4w+vqRnlpP4ZLXUXykkkD19PKN32GwcljMDpT7Kdv9N8YW0dKmVTupLEAn9njaYfNCJKQk6AB2PC584HiQJnuAm/EKqyUrsbAMAPrygKoWTpwgh33cQJVTTsC0Gq1E5Gs34i2YCS0cpw2sFgOdDFiKcQ4tqSjHuTlB9DBstZd2iuTKA0i+XM2aEsblKLxMvHpEe7TxiBVu7DhAxqhsC0BUeSB3MF9oFLpMa6UhI81A35ax59LJC7liHf4R6Z9oN6acW0Q/pHlWHSVzXyAqYOekejgYBdzz8yct/tNrhH6epjSTZboGYuPhGTwuoaWkbgfOH8qqCk6jo0HmXkJNhbg0QfaBQKRJKyXSFJUNHBBGnlCvsJiyVzWGuh5841vaBp9NMADun2d3HKML2PShEzOHd9PrhHlOCCJ7uMhknq0xWXzEK6ORmnKOrXhtlzp6hwYUfeO7mTSr+l0niW4gctIYeohdkwCpUZk1SkglCDlzMWf/KCwjwnpE8MmH7t3ZmFAJcDKGLkgkkXuQR6R0rASekOU9iJZemgOFrKk5VH2FKbo5L+TtAVYnM5USU5m91iPreLxUBDi5JGg48eW0L6vMogpSXzabNzMYb4xgrlCZuHhRtYuPT+IXYvTZHSi2ZveWJ6w3CdH1b0MLUTM1QrPolm58zGhYJb6hcql7mQnnb3WirDccHfCUpgGyudzqIW9qsaImJQlTbp4OHBgCfQ9+oKl+IrYpdwUKDA6cNfIwgvWhKVxWLPUbdpMLad3j2VbzgCqlHMnXZvL+Ie1iiciZhDpIu1ipucK8XKu8lkAMbdAbPB3cCqhVTOGXnYebW98EUlN4ZaRqT/Jf0hFUVQCi7lylur/ACjcYHhyiQsMydz/AFEbeUFdQCB5nnvaBE1FSnvincpKf6S4AHpGs7LYaEqLJZOvmYQ9r8GmTqkqCnZWTKzMAdm8/WNN2cpDJlBAJLak6wjGDy3HZmHDU1dNTd8tEv8AT7Sj/aLt5lh5xpZ5/SE2G3OA+zUoBCpqgLslL6ltW5P8ItWtWZ4cF5GRO/BR+ZfTZbnTjA9VUg6Fxwi+fLZBPGFs4Mlh5847jZuaXKrUkqcTvaLJM/aKZEpwGHkPlF8mTBEDqAGawZciYXt74uBJjgltE1TAkXhfiNF3uDKknUmAJuKgEsR6RzEKsKcBw+5hMsB94ciX3EPk4mlnO2Ux5FQm5Jllhx8JjG/Zstu80Y5Q27sr3Xjd9o0Ays6S5DOOI/j5x572GSEFbaiYU+SbC3mY3GOS1DyGhf5EKx2UqROLsynUGsGJ0bZosw/EW6Rqe0HZ4VMphaYLoPPgeRjDUkpQJQoMpJIIOzFiIqxOHWvqR5sZVuQ8zYTpiFIzJLk3v090eXy67u6xSQGSV3B4nfz+cehYTIzhQPCw4tGTr8GH3p8pcW1KS7WjzfUjiZ63o25LPQcJqnSA+kTxajzpSlNyVBvfCOiCky0EJdgN7niG0eNB2drkzllTeyAU+bgq+XmY5GsXByLxjFWDSky0IKcxSkZi5DqLlXiDFnJaA0YZLzeJBymwAUWazHk3UwynzXJ2FoihGaO4nuK90dRFW9j1+KZKUJidQk2WA1+SvJjyhIlTJj0aV4RGV7TYOcqp8pJLXUgC/NQA23PrDUevi0wgMeQmfqKpKQSqzXjNUOIArzKPtK+JhXi/aAKJS9n+r8I5QpKlJH6defIxrPWhGLivZjHFh3kweCySSDZw7PAFZM7sskkFKiQxINw/kdY1CKV2MZ/HsPIXnGzP0u8Tvj8yjFl3RllTiyp1KUZ1LWC7kXBSMwvsWfrF2D9oEzu6SsMrTrzHnH2AyErlLRvfq/GMiE93MILuFWUNRwI90KViJQVVtVNdiFJ/+mUndSsovqSwHxj1vCZAlycv9O/E7mPNOytKudiKFzLiTLK2axJdKVdXJP8A2xvcQrcksgecP7Ekc0QPxMGrEFComqDkGarKBqL8esaXCwpfdoALqNx8frlGRp5WSaFKU4JJFuLmPTOwlAVAzyGTdKfgo/KCQULi8jAmhNNoANAAwHARdSyrXAj5cu0dFhpB+NSW7ezK6kPbhA3cP9awRMO20QWoaP0ECYYIJ3OU8npbhFiU30EQE9KXIvA83FGdg0cASdQiyqKJhNVUBAuzwlq8QL/OKampKnd4Xd/eKMWH7kWb1FnUJXNUem8UCoiUqUSblouMj+2DIC6nAswuW4wAqUtht8Lx5/glIZc9d/bWVjz066Rv11LlttP3jCKnq71KUjMULKbXJ8WUANrf4wrGeJ3HuC6GvxPRKZWZIL6gfCMx2q7PkLE+UFKKiywAVbMFW6AHyjU4ZhE0JT3qcn9rgltf0u3CHijkFrNo3DeJ1y8GtZScXMENqefYP2WqjlWEZb2ClBJ6kHQRHH6JdLO72ZJcL1NjcC7EOFDS0b6fWFmGp3gXvFF0m4VZjdxzBjMjNk2YWEpi0LMw8quBkqdLBTgJ4O4H7w27HUyRLUoF9EsNsodv/YekM8R7JS5skoH4amISpI0Js+UljwgTsdgMyjlKlTcpPeKUFByCClLG99tDwjsdBfzMzGzrqMJsu5gZVX3ZGni9zQfM35vAE+kCpZBALfVvKG3qRgbh8uoB4u2kGU4baE1NJI0JANudocSDlF/f/MAaMctgzy37Ufs5SE/eqWWbq/FQgOALnOlI9kPqNBY2vGU7NJBWDyYb7R+g5U9y/CMN2w7LIC/vElIST+aEsAbWWBsX1468YCtyoOCtTNq0ihWErnnu5aSpa7BI1L/XlB2HSVTFCWkOpRYAbmPUOy3ZtFEklwuar2lbJH9CN2578oaxoVFKLNxd2W+yKmkUyU1A7yeR45iVKSAeCGIDDiRe/SEfbT7CZE5KplJMXLnAEhCzmQosLZj4kO2txHpIrC8Rf3xIQfMtVwRYniXYiZkkrXMlqRMzGWp3H5dmD6MSp+YPCIYljIWlTEh43nbvDyFBQHhWCCf7t+hOvO8eb0nY6oqFZZaWY+0o5UZXYOprkkaBzFQ/SJI22Mu7PYH97nS5anuXURrlGvSwMe309GiWhKEJCUpDADQAQl7F/Z0iiaYuaZk4pIJDBAdnCQznqfSNYukHH1hTOLjhjPGKpvSK1KYWg6bIB/UPSAqmiUzpZTbDX0hysp1InRlsgQZc7yaAJk5yyTeOT5pgRQO1vrjFK4557Z5e5fQvuY4mlmTVZQHPLTzMG4NhZmE5z4Brz5A/OHyJoQMqEgJGw+rwnJk4Gh3LMOD3ByY0JkKqjVLLLBHPY9DvAv3JILvaNXUTQrwqAIOoIf8A1CDFZPdkBOitLe4xuPKTqZmwBRY2INNSLEENFRBOhEUVE+2m/QRxCpjfpEP4RHMSmmU5BJvAvYXCEpq6qaoE9zNKJb6Al15hxLLSH2jiVEEM8a6hQEyxo5OZXMnc8TpEuYXUrxNxBjCQsNw5mJkhQJihEt7g3G8TUsBLceGkT/1UJVZ42YLMnEX1LsB845KJAcxBV1P6dItyv0hxAqSBjy1LpUwpGusWvmDecU928Vy0EEEcY7iCLnc2DVAqqcwIgOirMzgDTU7dYcYhTv4vI/vCKTRplzCB+q43vuI09TloGjDBUsRqBx/mCU1QUQ5gyVQJYEtmbcOPIQPUYFnUVIcrAuB7J58jrAK6+YxsLeDLJcxLWMZ7ttOWJaMpYFTK5hiR5OIuoJpzqBLNZr2I1B4wt7cKGWSM1ypVuPh+XzgjOQEGpZ9mVPmqJkzXJLtyKlN/8hXqY9BmK4xmfs5wwyqPOWeapSueVJyIHMEBSvMRo1KjOzcJzQqSlqY8oJQp7mBUr5RciwgHEZiNCQxKmTMlqSpIUNWPEXELaAZzmHsoHQO1h5aw4SHimeqXLl5ZYCeg336xgWyAJr5AoLHqTk1LaueHQRCoxM6QsmYoR6NASqhSorX0xbZnlP8A6iuPSmOvv6eMdFcBeE0uWbQZKo1rdilxs49wjWwovZnJ6rLkPxXcqxBSVKJG4fzgdEpuhi+ThpK2U4G8O8PppctRV6PfKG26neNdxjWhudixNme2FblUslKEpAZPxPEx2fMZIABvDbMkh8rvygYFGZ2Y7RAcg8ieyMLDoxNPpyi6gzwLOCFhl34cRDesplqLMVBWrQn+4lC2v5j4w1Ty87kuQFDoaiKpkkkhooyGHOI02QuCC/qIVzF3itHsSN8dNRmeoAVL3jZpmWtw2jLU5Y2DRoqaWTLAfW3lA5f1Can6TDEzWAv/ALia5r67RVT0mW20WTUspoVQuEWbjPpK2IHH9oNyaA8YBli9oYyZgs4uIxxQh4jZ3PpqrxAi0Smq4RVMd+Uao1ByGiTO1MwlCk6W/mFmDSD3t1ZvCdtHIv8AKGypJY9IUYTUtNU9rN6n+I3hYNTPc4kco7U+3lDGQO7311POAJdz74snztoUVvUoGTjbRV2i7Pd5OFTJWQoD8SVtMA0UOChwHtW4R58jEJNVj0innkiXKScqXsuapIWEq4AhhzZt49WkzWjIYj9msmZicmvlnKRNC5yNlFIJStPAlQS45vxfmUhahYsys9n6m7qCBoGHDZtIHUBrHVqfeK80EooRTtbSxIflEkhjrFOeJyWJ1gT3HA6l0UVdHmL6J3bV+UXLW8C1aiEeYfp9NBY7sVF+pC8CGFyEugQpQBcJ5G/rDCpkpZgA0L5SiL8YLnTfDB5L5DcT6cIMZ1uLKuXlNh/ESw+dldRPSIVE1yrlA9TPGYfLSKVTkKM8/JkGNuaxjVTjY8ovoi4dT9PhAMmmXNHhDje4HxglFOsDKR4g7tfXS8IyBQvEHct9OXZ+ZBqGTsRbUsfL5QFUYscr+1fh5QDPolmwLQPSUz5ndgfXnE/sgi7lx9U4aqh07GFgeA6Db5CBpGKKVZWj67xb3wTYANvu/WF85R7z8NJCQHUNQ3KMCj6hl2I2YVimDzZqCEFOYMQ6mB84+puxwyjPNmZm8WVmfcBxpDDDwAhySX2FouRVW0PrB+640IIwIdn+ZgaKSHG/GHtMsDXhA8zC0ytFhY5Bj6X+MRRNuYc5D7EiW07jrLZzeK5zKV5esdlz86ddI6uQbK0H16Qle7MY41QkZcsDofdFqZZfW0VIVfN5H5GL0Ke315wTGYoE7lcNEfEBcRJKSbDWK01BSSDqBcatGb8Qvj/VLEz3uND6QmqkNUFrZkgnq7PDVE5+UUrpCubKUNEk5uaWcf8AsAPMw5Dx2ZLlXmKEaS2a1uMDzF3iybMvA5MCizcz+BLTYPFcqtZUXiWVJa3GA6hAFywMUJR0ZFm5JTLGKp484qzF3iKWMWoTCaAlwJaVgGO04Oe8EZYmhQAJhLNKkTrc+XOBi1EsEMzvrCtVQoqeDZU5tWEDRURoYOxuRRMZwoXB9RxEDVVTrwirGa1HhUg+IEA8Cku4+cfLmhSFKSXtcQ4C6YiRsa5Ywev4gaVu54xLC8MVPU5UAhNi3tceg6mFqavwdX+MNaHEAJactuPNWhJ4xXkLIp499TzMCY8rj3Ou6+5qkyQlOVIDDh8+MVlaHIDE7neE8vEDM8IN4+kzcqja/wAuUeWUPmfRrlXwNRnMlQqRNYEBPiJPOz2HWDptQ36YFmVASb+R+UcOpr1YMW1NOpgGZ/P4QOupynT2f2hiawEbwgq6l1Mxuf4hyAtoiTPSbBmjkKSJYbRogJ6De3q0L6IKyAZh84MTIQ2/rAlQCYxWLAUJmpE8lIc63/j3wXJYa8IAkA76QSgRQRXUhU33DaOax6Q7++JCWD5juWLesZySGL+sM6RQXYOSODfGEuB2Y7GWFhYdNlJEvnFtNhB1VMAdrN83hfLWsrAUkgJc35aAwzRUbPAlT4hLkXyIZIwhrhdxyPweOVmBBaTdlMwItzuN4hLqtvfBIrwBCvmDcpvERR6iGTREOCGKbKJ0/mDpabfTny2EX1M0TG2bflEJafFy4Q6ye5LSrpZWmhzqYFouRgwcuS3peD6OVlBJFz9ARcu8AcrA0I1fSoRyYbitdKmWzEmFlfNCTo5jRqkoI0fzhZieHpUnwnIfd5w7DlHL5ST1Xp24HhUU0s5w/wBcoZoTCvDsJmJWStsje0DZ3sAOMOki0OzlQfiZP6JXK/MVITl5Uk6ttAn3OYtOYqCd8vwj7EqwJZPNz5XhbVY+dBoIQqsR8RLHdA1OdD+YWqoKPzEgA6EFx0PCFVdimZTA2iubjua2r7RTKp0q4gngW/iHogG3FSXJkZhxxmxPp098qeb/AC/eHGcIlHiRCeRTjObkta9z7oZEAC8MykUAIj06m2Y+dTNIqiJEs8UuYcYTMWpBUwy7cX3sNoRTJjS0Jb2XHvaHOE1H4XhDMSOu9/WKM36OvMnwD5/tHeFoD5nD6JB98GKXlLqsB6/WkIe8OYAWLb84YSKszUhEwG2jfV48rJ3c97DXGv8ACYbOxFJLgbe6Ap1S+otFM5bFm0itJzGMVAIWTKxh6KcKu7Dcb9LQJMowl1FyA7H/AFFiEnZRHPSDO8ASxLxxJWcAGiKjqfGQP9QcasCKJ8kJOZMCzSXO8PIDbEnBZNGDyaRamCXI+tTtF6qcy1AKcfPoYZzZoSkZAAnrr+8B1qSrKSdAWgRk5GvEw4gi35lInBJ6xXLrlS5mUBkt58jHUyw78IPlyQvUONuI845gK3MQm9QxFWFCxc2fjpFxVC6glhXsHKo2Y8X0hpR0E5KnUiwBu4Pud4BSAJ2RXLdHcMo0oUzqUDvo3wgibhD3SpxwP7iF6KkAl0ueMEy8aa7FuQt6wshwbWUK2Fl4vCpcrJZj5xbKSE3AAfc6jpFVNiHengIIDM0ASb3KFVSPidSZUCLGK1KIgGpp1t+GS/Bx8DFuE0MwDNON9k6gcydzG8QBd/t5g+6zPx4n+/icnziSyASd2+ZgdGGTVHMspSH0dy3C37w570bQFOnk6wS5CNAQMmBW25J/HiB161BmbICHHDh74WVWNFNhpBWMVeRGj5i0J5ksBlEDkP3inGoK2wkOd2VyEP8A5BMSq1LL6QuMoqg+bNBufhH0qle9wIqVuIkLrza7uV0tKBdngxCA+gESKdhHKdDa6/CJ3a9yvGoWhOYbqp9cyvjrAuN1uUADWLKiqTKWrNa7jiXD2jNdoMTzOpKVMBwNoYiFm5eIDMFTiO5QmaSlLbaw27N1pE/uyCcwKhwBF78AR8Ix1PXHuyHjb9lZXd05UoeOY45hA0Dc9fSKPUuFQj7i/S4icgP1DapShMC0L0PiSQ7jlDNNSkozpNwNHjM43WKH4afzFsEgbc3+tIpWmZIQe78bapJN+YJdjyjza5UJ6g+IJjmVUzAvxXB84Y08om7AGMVQdo+8sCUqGqVajpxg6ox8jQnpDGxnxFBh5mtnSgLZr9YpmSmDPGPl43xV74KVjpIt6xhxsIQdTuNKuqVKAu4MfS+0SSA8KKutMxLcPnaAe5OwLQxMYYbmFyp1HdPmIHi9kvlGn+4sViD24aQHSTCgs/nxhxhVEkKKzdjY/NoSKW7nPbVUoQSPa/aCEVYGkEYtJC3/AKgLH5QjSkiDWnEU94zqO5JGcEaEu/A7g8jDqTUHSMgmYUh+J6w1GKAZBbMpvU8IDgSahNk4jlGtckqHhHiLecHopghITv8AOAk1+UWPU8YGm420LPJhQjUONCXPZh5XlLtlgsTSBt84Rpx97KblBE7GAJZzA3B03tzjOJ6qH7ibIM0FHlICmTmbzA1aLJi9oxGG41lZy4Gp3jTSK5KwGVeMy4mRtwvTeqTKmtGEzyQkwLL0vF6syrbcYrKIAHUey7iLtRUMmWHFztCZGZUH49SL70M5SBbqdfhBsnCghDlQ6NF6sqYxPIyY3y5m11FQo947ma0FLzLfKkkDUsdYrmUSgAoAl+H1747lfczhX6RBZq2vpFP/AFG5aGAwYm6yQeCduAJixODSwHI9XjuSAbnDHkJ+otpZxWsrLWDO19bsdoz2MV5UpV21A6aCHuMTu7SruykBjbR+kYudVNfS8NxAE3MexqK6PC5i5okjU77Zd1dBGxqZvdzEyw/dtlRxJHz3gjs9hykyzNVYzGyjfKNDyBLlukcxRCnQUlst9OsIzOXOvEtwIqij5i5dAuVUGfMUkgJZEsXU5tmWdBZ2AfWPqeqUtTk7xKa+484hLlsOcLW73HMRVCSxLBEzBnT4Zgu4+TbwrFUpDiaFE/1AD3j5xoaZZsYurJKVJuA53h4etNJSl7WZX7qJozp246v0gmkkFIAUQ5NoopZndz2V7KjlPK9j5RpV4aLksQGYvqeDbQ1m46PUUqhvkO5RSjKbj1huieltoRz6q97RUKyEFSZQHHmcw6cqbMCePu5xsqeVlDB2EIqHDES52ZKvCRZOrPzh2lZdh7R+EIYg9QdjRhE6XmvZhvCCpGVRGpjSzDbrCqswuYqanLLUoqTsLeugF43E1dwsqX1Au48LaGPpae6X3ju6QGO3FusX1VBOln8SWpKXAezeV7w5wySgyXWlCnfUB2011EM9zjvuKbBz10RFE6vGV31gObU7vb3Rdj+B5AFywcm41y8PKAKCVLUci8pNix1u7hvKGrxK8hJXV1biYzwibLWnvHSq7DcBjBUhK5jhjYqF7WBLEcQ0cwrBEIWVtl4AOB5DSHyWa129fKEO4B1KcWMsu9f8xLKw4IDqSHZiRbo8QRIUkjul+E7HQdOEP0BK9Dfd/mIBOEX8GmpD242ghmu7gN6XoqP9u5VRY0QSlbpUOBsRxgpXaPYBydyIExHs4JoSQsoWBrqfMGKMPwJaC82YFtoAG9b/AAhTDE3yB/aU4vfT4ka+/wDuO6clTqUW66dI7VU4BGoe9rj+I7SS3upzy2iyqnBLEnkAGbyhPKjKvbBWzO97lGoIioLzlw+XfYGBFzjNUyQW3iNYchAfwv7+EaBBZrH4hs2YB/H7wpxSvSkNyj6fiqEC1+sYztBjBIWomKMWMkyXPk1Q7gHaLGsymET7G4YKqcSt+5leJX9yv0ofZ7ktdhzjKTphdzePSezg+70UtLEKW8wj/LR/+0JinIeK0sVhXfJo+rahPQDQchtC+ekHzEASlmYtjoNY7iNZe1mibhWo0PezKawW90KJdSEqIO+kHTqonXSAZ9LnNheCqowNcOp54Ad7RajFUB8wNoU01jlXvwjtSkJs7QRAPcHY6gGNTEqWD+pVvXjGvmuEoR/aGPG28ee4knOu3FvlGrRNmhIClZgNOPrBtsARafEkwr/p+Y+IsI+VhKP7vWL8OUonxs0OU01oAuV1GBQ25RR4RPUoKUhKRs5DtzAe/wC0aOXQJBdRvyjK0mMqAIzG2l4cYfiud85ESOG8xmNkj2SUIDhIPEkA+8xMYjnBynThCeuqHDCw4QPKqyAwsID2yRcP3wp4wTtDiOZhdkl22c29wf1gWhxIpLgxayRMTmAUkqNlX4nQ6w4pZSlKAlhCHNywFt9B8IcGCLVRLBsr6MhT1pU51H6t9eMZms7OlFUpSQFIKkTAQQwALtfgR6RpMTplJchWYMz6OTq46M0VSFujKQbbcb8IxMpWyohPhVhxY+e5bLnaPfnFxrAmwuT9eUD0oCgq2XYbO2p+USl0APtKAHBJd+pMcCCNwCCpoT6UAqYzkOLtpyhvJZKWSGI1/fnAsqnlizecTRVp9liTts/z84FzcbiUKZ1Ml3JIEdlUQBze94vly8w8VrbbfXGA62YiVfMT/b+8L5eJTwoWYVU1FmS2sL62aCli4u4I1BfnqIU1faJQuGHAM/rAxrpk5JIBcHmB05wxUPcS+SzUehKkFUwMSf0jhy5xyTXIWCGBJFxtCrD8YUg5Vj65QcQhQUsMNH/kRvGu4PK+oox5KUIJSCH1DuwjzzGq06AuH9WvHoWLrUEHMAtBBBIG2umseRVU0qNnIHnrFWM0JKy20n3zk3tHsEuQChKTcpSlL9ABHk3ZyShdXJTMLJCgSOLeIJbmQBHqBrwlTjeMaz1GGlE7TywnMeBiqdLSXdv5ixJKzmIyp+J+rwCQLuY6LFDUoTclIgjuVMziK6vEWBy6tq14BmTlEawVEzbqcrZ6EAixPGFCppUXjtaL3gekp5qj7LAHe23CFsaj1XkLlFQkpZRtfeNqmlzF9QfhyjE4tTkzAgHxKIAHMsA8a/BJXcp7pyQkWf3/ALw8jURcMVhxRcaQdLqSAPEYGVWPZQLcYguYAbAtAGz3O0Oompp5KEq3Zj1FjB1POPrCvD/y/MwwkaiHUCJBZB1NVTzypIJgmlw8zASCARsbP57QDTewIZYR7SukRMeKmpaqh8gDeYLNomUEqTqbeXMfV4eSZPdpYDQbaDkOUB02v/k+aYYHQ9ImZuZFy5MYx2BKsmYMfXX3QnrqoUxBAUpJNzd08m3EPJG8KMd/LVBzF8Qsz0z0pIIY3fk3viidhy28GVTai4Ycf4gHst/x5f8AiI0dP+WfOM5Fepi4xk7g1PRukA3A8v5iXckqGXQQYnQdP2iqm9pUATcaqAUJCrmFFr3D8oymMVTs5a8avEN/raMJjesNxDcDMa1FC61U2cEI0CmPQbmNelIkpDlwY83wv/kH/IfGNrjG3SGkWak4erhNQgTLgsniP1Hh0EVGpysg6GLJX5EnofnANfqnqY0fUw/cNmrYF9BofdCGkwiTLmqWEsZhd+Fg4HAb+ZhzUflevxhVVaJ/y+Ud4hiAVHZ6TKmd8EuoqCgXsCAX8Ol9YNp3WfCfPhxiGJewOo+BiGF+0YJCbgZOhH1XUEIvCRaiTrDmu9hMI5m8MTqJbucA8QGrmO1AAIH0I+pfbEcqdYKb1F8+cQbBz0eKwmaAVLBHHaHdFr5xX2o/KPlCwPnHsaSZOjJnVaNfCcxb+2497Ru56f1aEXjDdkf+RM/wP/0mNpU7Q8ydtCoamvGQFgXhZNqbmOUn5Q8/iYqjVQbiy5M//9k="/>
          <p:cNvSpPr>
            <a:spLocks noChangeAspect="1" noChangeArrowheads="1"/>
          </p:cNvSpPr>
          <p:nvPr/>
        </p:nvSpPr>
        <p:spPr bwMode="auto">
          <a:xfrm>
            <a:off x="76200" y="-925513"/>
            <a:ext cx="2390775" cy="19145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432" name="AutoShape 8" descr="data:image/jpg;base64,/9j/4AAQSkZJRgABAQAAAQABAAD/2wCEAAkGBhQSERUUExQUFRUWGBwaGRgYGBoXGhoYHBgYFxgYGBcXHCYeGB0jHBoXHy8gJCcpLCwsFx4xNTAqNSYrLCkBCQoKDgwOGg8PGiwkHyQqLCwsLCwsLCwvLCwsLCwsLCwsLCwsLCwsLCwsLCwsLCwsLCwsLCwsLCwsLCwsLCwsLP/AABEIAMkA+wMBIgACEQEDEQH/xAAcAAACAwEBAQEAAAAAAAAAAAAEBQIDBgEHAAj/xAA9EAABAgQEAwUFBwQBBQEAAAABAhEAAwQhBRIxQVFhcQYTIoGRMqGxwfAHFCMzQtHhUmJy8TQVgoOisiT/xAAaAQADAQEBAQAAAAAAAAAAAAACAwQBAAUG/8QALBEAAgICAgEEAQMDBQAAAAAAAQIAEQMhEjFBBBMiUWEygbFCcfAFkcHR4f/aAAwDAQACEQMRAD8AI7VU5QmYkkDw3INmJsYw0qZmmkDh8GjZ9v6hlFi7oTbj4jt5RiKNOVb7/LX5R7Xp/wBM8H1NA/tNvg7JKCRoWtrwh/VzPw3Ygh7Rl8DmuUk8X9LxpKuotc2PGFepHym+jOpisRqhMlzZZsuWcyXYuLKS/O+vIwN2XnrXNBUwyi+XTq3Roo7Tycs9K/6/Bq4sMw6HWCuxDKmE6W+Bb9oiJ8T1eIqxNF2lRnl5hqgpX6G49HhImc++pd+R3jYYhThaGG/1rGPRgazPyZsqSTmG5B2Sf0uPO8OXJwuSnF7gH4mkwxKUyEkO6hmcm5fe/JvIQF93CkkDf4QbiU8BgGfQDhFMtYF+V45VsTmajA8BkNLVdwVFidWFr+YMRxOU6wNgL9SY7QVBEkkAXUWHMq/cE+cVz1FKXXqVC8GuhBYfKA1lOd+HD3xl6hJCVLuTf4xqcSxQJAABUeUI1jNLWSli5cHjmMCxux+IarQH94m7NO819C3q8bukoe6l5h7Sg0Zfs9hpzZyNVO2w4fXONkmWopdRctC8QIG43MQTY8ReQrK/xjOY5QlZC2u4DjWH9fiKUeEm8KcUU6UsWvpcm3TSCyCxBxaMcYJL9hJ0CdeZ4wXiAYkawLh0/IU5jsL6PBFROCyCGI098GvUW/cf4KoSqU93+bMBGa1uAHDieMZuRjC/1nxh819TowvrA2Odp10qpaZaBM7zQKOjWYNxcQpopffzFzVulSy5SDYOwIETsaahKVA4Weo4w+vqRnlpP4ZLXUXykkkD19PKN32GwcljMDpT7Kdv9N8YW0dKmVTupLEAn9njaYfNCJKQk6AB2PC584HiQJnuAm/EKqyUrsbAMAPrygKoWTpwgh33cQJVTTsC0Gq1E5Gs34i2YCS0cpw2sFgOdDFiKcQ4tqSjHuTlB9DBstZd2iuTKA0i+XM2aEsblKLxMvHpEe7TxiBVu7DhAxqhsC0BUeSB3MF9oFLpMa6UhI81A35ax59LJC7liHf4R6Z9oN6acW0Q/pHlWHSVzXyAqYOekejgYBdzz8yct/tNrhH6epjSTZboGYuPhGTwuoaWkbgfOH8qqCk6jo0HmXkJNhbg0QfaBQKRJKyXSFJUNHBBGnlCvsJiyVzWGuh5841vaBp9NMADun2d3HKML2PShEzOHd9PrhHlOCCJ7uMhknq0xWXzEK6ORmnKOrXhtlzp6hwYUfeO7mTSr+l0niW4gctIYeohdkwCpUZk1SkglCDlzMWf/KCwjwnpE8MmH7t3ZmFAJcDKGLkgkkXuQR6R0rASekOU9iJZemgOFrKk5VH2FKbo5L+TtAVYnM5USU5m91iPreLxUBDi5JGg48eW0L6vMogpSXzabNzMYb4xgrlCZuHhRtYuPT+IXYvTZHSi2ZveWJ6w3CdH1b0MLUTM1QrPolm58zGhYJb6hcql7mQnnb3WirDccHfCUpgGyudzqIW9qsaImJQlTbp4OHBgCfQ9+oKl+IrYpdwUKDA6cNfIwgvWhKVxWLPUbdpMLad3j2VbzgCqlHMnXZvL+Ie1iiciZhDpIu1ipucK8XKu8lkAMbdAbPB3cCqhVTOGXnYebW98EUlN4ZaRqT/Jf0hFUVQCi7lylur/ACjcYHhyiQsMydz/AFEbeUFdQCB5nnvaBE1FSnvincpKf6S4AHpGs7LYaEqLJZOvmYQ9r8GmTqkqCnZWTKzMAdm8/WNN2cpDJlBAJLak6wjGDy3HZmHDU1dNTd8tEv8AT7Sj/aLt5lh5xpZ5/SE2G3OA+zUoBCpqgLslL6ltW5P8ItWtWZ4cF5GRO/BR+ZfTZbnTjA9VUg6Fxwi+fLZBPGFs4Mlh5847jZuaXKrUkqcTvaLJM/aKZEpwGHkPlF8mTBEDqAGawZciYXt74uBJjgltE1TAkXhfiNF3uDKknUmAJuKgEsR6RzEKsKcBw+5hMsB94ciX3EPk4mlnO2Ux5FQm5Jllhx8JjG/Zstu80Y5Q27sr3Xjd9o0Ays6S5DOOI/j5x572GSEFbaiYU+SbC3mY3GOS1DyGhf5EKx2UqROLsynUGsGJ0bZosw/EW6Rqe0HZ4VMphaYLoPPgeRjDUkpQJQoMpJIIOzFiIqxOHWvqR5sZVuQ8zYTpiFIzJLk3v090eXy67u6xSQGSV3B4nfz+cehYTIzhQPCw4tGTr8GH3p8pcW1KS7WjzfUjiZ63o25LPQcJqnSA+kTxajzpSlNyVBvfCOiCky0EJdgN7niG0eNB2drkzllTeyAU+bgq+XmY5GsXByLxjFWDSky0IKcxSkZi5DqLlXiDFnJaA0YZLzeJBymwAUWazHk3UwynzXJ2FoihGaO4nuK90dRFW9j1+KZKUJidQk2WA1+SvJjyhIlTJj0aV4RGV7TYOcqp8pJLXUgC/NQA23PrDUevi0wgMeQmfqKpKQSqzXjNUOIArzKPtK+JhXi/aAKJS9n+r8I5QpKlJH6defIxrPWhGLivZjHFh3kweCySSDZw7PAFZM7sskkFKiQxINw/kdY1CKV2MZ/HsPIXnGzP0u8Tvj8yjFl3RllTiyp1KUZ1LWC7kXBSMwvsWfrF2D9oEzu6SsMrTrzHnH2AyErlLRvfq/GMiE93MILuFWUNRwI90KViJQVVtVNdiFJ/+mUndSsovqSwHxj1vCZAlycv9O/E7mPNOytKudiKFzLiTLK2axJdKVdXJP8A2xvcQrcksgecP7Ekc0QPxMGrEFComqDkGarKBqL8esaXCwpfdoALqNx8frlGRp5WSaFKU4JJFuLmPTOwlAVAzyGTdKfgo/KCQULi8jAmhNNoANAAwHARdSyrXAj5cu0dFhpB+NSW7ezK6kPbhA3cP9awRMO20QWoaP0ECYYIJ3OU8npbhFiU30EQE9KXIvA83FGdg0cASdQiyqKJhNVUBAuzwlq8QL/OKampKnd4Xd/eKMWH7kWb1FnUJXNUem8UCoiUqUSblouMj+2DIC6nAswuW4wAqUtht8Lx5/glIZc9d/bWVjz066Rv11LlttP3jCKnq71KUjMULKbXJ8WUANrf4wrGeJ3HuC6GvxPRKZWZIL6gfCMx2q7PkLE+UFKKiywAVbMFW6AHyjU4ZhE0JT3qcn9rgltf0u3CHijkFrNo3DeJ1y8GtZScXMENqefYP2WqjlWEZb2ClBJ6kHQRHH6JdLO72ZJcL1NjcC7EOFDS0b6fWFmGp3gXvFF0m4VZjdxzBjMjNk2YWEpi0LMw8quBkqdLBTgJ4O4H7w27HUyRLUoF9EsNsodv/YekM8R7JS5skoH4amISpI0Js+UljwgTsdgMyjlKlTcpPeKUFByCClLG99tDwjsdBfzMzGzrqMJsu5gZVX3ZGni9zQfM35vAE+kCpZBALfVvKG3qRgbh8uoB4u2kGU4baE1NJI0JANudocSDlF/f/MAaMctgzy37Ufs5SE/eqWWbq/FQgOALnOlI9kPqNBY2vGU7NJBWDyYb7R+g5U9y/CMN2w7LIC/vElIST+aEsAbWWBsX1468YCtyoOCtTNq0ihWErnnu5aSpa7BI1L/XlB2HSVTFCWkOpRYAbmPUOy3ZtFEklwuar2lbJH9CN2578oaxoVFKLNxd2W+yKmkUyU1A7yeR45iVKSAeCGIDDiRe/SEfbT7CZE5KplJMXLnAEhCzmQosLZj4kO2txHpIrC8Rf3xIQfMtVwRYniXYiZkkrXMlqRMzGWp3H5dmD6MSp+YPCIYljIWlTEh43nbvDyFBQHhWCCf7t+hOvO8eb0nY6oqFZZaWY+0o5UZXYOprkkaBzFQ/SJI22Mu7PYH97nS5anuXURrlGvSwMe309GiWhKEJCUpDADQAQl7F/Z0iiaYuaZk4pIJDBAdnCQznqfSNYukHH1hTOLjhjPGKpvSK1KYWg6bIB/UPSAqmiUzpZTbDX0hysp1InRlsgQZc7yaAJk5yyTeOT5pgRQO1vrjFK4557Z5e5fQvuY4mlmTVZQHPLTzMG4NhZmE5z4Brz5A/OHyJoQMqEgJGw+rwnJk4Gh3LMOD3ByY0JkKqjVLLLBHPY9DvAv3JILvaNXUTQrwqAIOoIf8A1CDFZPdkBOitLe4xuPKTqZmwBRY2INNSLEENFRBOhEUVE+2m/QRxCpjfpEP4RHMSmmU5BJvAvYXCEpq6qaoE9zNKJb6Al15hxLLSH2jiVEEM8a6hQEyxo5OZXMnc8TpEuYXUrxNxBjCQsNw5mJkhQJihEt7g3G8TUsBLceGkT/1UJVZ42YLMnEX1LsB845KJAcxBV1P6dItyv0hxAqSBjy1LpUwpGusWvmDecU928Vy0EEEcY7iCLnc2DVAqqcwIgOirMzgDTU7dYcYhTv4vI/vCKTRplzCB+q43vuI09TloGjDBUsRqBx/mCU1QUQ5gyVQJYEtmbcOPIQPUYFnUVIcrAuB7J58jrAK6+YxsLeDLJcxLWMZ7ttOWJaMpYFTK5hiR5OIuoJpzqBLNZr2I1B4wt7cKGWSM1ypVuPh+XzgjOQEGpZ9mVPmqJkzXJLtyKlN/8hXqY9BmK4xmfs5wwyqPOWeapSueVJyIHMEBSvMRo1KjOzcJzQqSlqY8oJQp7mBUr5RciwgHEZiNCQxKmTMlqSpIUNWPEXELaAZzmHsoHQO1h5aw4SHimeqXLl5ZYCeg336xgWyAJr5AoLHqTk1LaueHQRCoxM6QsmYoR6NASqhSorX0xbZnlP8A6iuPSmOvv6eMdFcBeE0uWbQZKo1rdilxs49wjWwovZnJ6rLkPxXcqxBSVKJG4fzgdEpuhi+ThpK2U4G8O8PppctRV6PfKG26neNdxjWhudixNme2FblUslKEpAZPxPEx2fMZIABvDbMkh8rvygYFGZ2Y7RAcg8ieyMLDoxNPpyi6gzwLOCFhl34cRDesplqLMVBWrQn+4lC2v5j4w1Ty87kuQFDoaiKpkkkhooyGHOI02QuCC/qIVzF3itHsSN8dNRmeoAVL3jZpmWtw2jLU5Y2DRoqaWTLAfW3lA5f1Can6TDEzWAv/ALia5r67RVT0mW20WTUspoVQuEWbjPpK2IHH9oNyaA8YBli9oYyZgs4uIxxQh4jZ3PpqrxAi0Smq4RVMd+Uao1ByGiTO1MwlCk6W/mFmDSD3t1ZvCdtHIv8AKGypJY9IUYTUtNU9rN6n+I3hYNTPc4kco7U+3lDGQO7311POAJdz74snztoUVvUoGTjbRV2i7Pd5OFTJWQoD8SVtMA0UOChwHtW4R58jEJNVj0innkiXKScqXsuapIWEq4AhhzZt49WkzWjIYj9msmZicmvlnKRNC5yNlFIJStPAlQS45vxfmUhahYsys9n6m7qCBoGHDZtIHUBrHVqfeK80EooRTtbSxIflEkhjrFOeJyWJ1gT3HA6l0UVdHmL6J3bV+UXLW8C1aiEeYfp9NBY7sVF+pC8CGFyEugQpQBcJ5G/rDCpkpZgA0L5SiL8YLnTfDB5L5DcT6cIMZ1uLKuXlNh/ESw+dldRPSIVE1yrlA9TPGYfLSKVTkKM8/JkGNuaxjVTjY8ovoi4dT9PhAMmmXNHhDje4HxglFOsDKR4g7tfXS8IyBQvEHct9OXZ+ZBqGTsRbUsfL5QFUYscr+1fh5QDPolmwLQPSUz5ndgfXnE/sgi7lx9U4aqh07GFgeA6Db5CBpGKKVZWj67xb3wTYANvu/WF85R7z8NJCQHUNQ3KMCj6hl2I2YVimDzZqCEFOYMQ6mB84+puxwyjPNmZm8WVmfcBxpDDDwAhySX2FouRVW0PrB+640IIwIdn+ZgaKSHG/GHtMsDXhA8zC0ytFhY5Bj6X+MRRNuYc5D7EiW07jrLZzeK5zKV5esdlz86ddI6uQbK0H16Qle7MY41QkZcsDofdFqZZfW0VIVfN5H5GL0Ke315wTGYoE7lcNEfEBcRJKSbDWK01BSSDqBcatGb8Qvj/VLEz3uND6QmqkNUFrZkgnq7PDVE5+UUrpCubKUNEk5uaWcf8AsAPMw5Dx2ZLlXmKEaS2a1uMDzF3iybMvA5MCizcz+BLTYPFcqtZUXiWVJa3GA6hAFywMUJR0ZFm5JTLGKp484qzF3iKWMWoTCaAlwJaVgGO04Oe8EZYmhQAJhLNKkTrc+XOBi1EsEMzvrCtVQoqeDZU5tWEDRURoYOxuRRMZwoXB9RxEDVVTrwirGa1HhUg+IEA8Cku4+cfLmhSFKSXtcQ4C6YiRsa5Ywev4gaVu54xLC8MVPU5UAhNi3tceg6mFqavwdX+MNaHEAJactuPNWhJ4xXkLIp499TzMCY8rj3Ou6+5qkyQlOVIDDh8+MVlaHIDE7neE8vEDM8IN4+kzcqja/wAuUeWUPmfRrlXwNRnMlQqRNYEBPiJPOz2HWDptQ36YFmVASb+R+UcOpr1YMW1NOpgGZ/P4QOupynT2f2hiawEbwgq6l1Mxuf4hyAtoiTPSbBmjkKSJYbRogJ6De3q0L6IKyAZh84MTIQ2/rAlQCYxWLAUJmpE8lIc63/j3wXJYa8IAkA76QSgRQRXUhU33DaOax6Q7++JCWD5juWLesZySGL+sM6RQXYOSODfGEuB2Y7GWFhYdNlJEvnFtNhB1VMAdrN83hfLWsrAUkgJc35aAwzRUbPAlT4hLkXyIZIwhrhdxyPweOVmBBaTdlMwItzuN4hLqtvfBIrwBCvmDcpvERR6iGTREOCGKbKJ0/mDpabfTny2EX1M0TG2bflEJafFy4Q6ye5LSrpZWmhzqYFouRgwcuS3peD6OVlBJFz9ARcu8AcrA0I1fSoRyYbitdKmWzEmFlfNCTo5jRqkoI0fzhZieHpUnwnIfd5w7DlHL5ST1Xp24HhUU0s5w/wBcoZoTCvDsJmJWStsje0DZ3sAOMOki0OzlQfiZP6JXK/MVITl5Uk6ttAn3OYtOYqCd8vwj7EqwJZPNz5XhbVY+dBoIQqsR8RLHdA1OdD+YWqoKPzEgA6EFx0PCFVdimZTA2iubjua2r7RTKp0q4gngW/iHogG3FSXJkZhxxmxPp098qeb/AC/eHGcIlHiRCeRTjObkta9z7oZEAC8MykUAIj06m2Y+dTNIqiJEs8UuYcYTMWpBUwy7cX3sNoRTJjS0Jb2XHvaHOE1H4XhDMSOu9/WKM36OvMnwD5/tHeFoD5nD6JB98GKXlLqsB6/WkIe8OYAWLb84YSKszUhEwG2jfV48rJ3c97DXGv8ACYbOxFJLgbe6Ap1S+otFM5bFm0itJzGMVAIWTKxh6KcKu7Dcb9LQJMowl1FyA7H/AFFiEnZRHPSDO8ASxLxxJWcAGiKjqfGQP9QcasCKJ8kJOZMCzSXO8PIDbEnBZNGDyaRamCXI+tTtF6qcy1AKcfPoYZzZoSkZAAnrr+8B1qSrKSdAWgRk5GvEw4gi35lInBJ6xXLrlS5mUBkt58jHUyw78IPlyQvUONuI845gK3MQm9QxFWFCxc2fjpFxVC6glhXsHKo2Y8X0hpR0E5KnUiwBu4Pud4BSAJ2RXLdHcMo0oUzqUDvo3wgibhD3SpxwP7iF6KkAl0ueMEy8aa7FuQt6wshwbWUK2Fl4vCpcrJZj5xbKSE3AAfc6jpFVNiHengIIDM0ASb3KFVSPidSZUCLGK1KIgGpp1t+GS/Bx8DFuE0MwDNON9k6gcydzG8QBd/t5g+6zPx4n+/icnziSyASd2+ZgdGGTVHMspSH0dy3C37w570bQFOnk6wS5CNAQMmBW25J/HiB161BmbICHHDh74WVWNFNhpBWMVeRGj5i0J5ksBlEDkP3inGoK2wkOd2VyEP8A5BMSq1LL6QuMoqg+bNBufhH0qle9wIqVuIkLrza7uV0tKBdngxCA+gESKdhHKdDa6/CJ3a9yvGoWhOYbqp9cyvjrAuN1uUADWLKiqTKWrNa7jiXD2jNdoMTzOpKVMBwNoYiFm5eIDMFTiO5QmaSlLbaw27N1pE/uyCcwKhwBF78AR8Ix1PXHuyHjb9lZXd05UoeOY45hA0Dc9fSKPUuFQj7i/S4icgP1DapShMC0L0PiSQ7jlDNNSkozpNwNHjM43WKH4afzFsEgbc3+tIpWmZIQe78bapJN+YJdjyjza5UJ6g+IJjmVUzAvxXB84Y08om7AGMVQdo+8sCUqGqVajpxg6ox8jQnpDGxnxFBh5mtnSgLZr9YpmSmDPGPl43xV74KVjpIt6xhxsIQdTuNKuqVKAu4MfS+0SSA8KKutMxLcPnaAe5OwLQxMYYbmFyp1HdPmIHi9kvlGn+4sViD24aQHSTCgs/nxhxhVEkKKzdjY/NoSKW7nPbVUoQSPa/aCEVYGkEYtJC3/AKgLH5QjSkiDWnEU94zqO5JGcEaEu/A7g8jDqTUHSMgmYUh+J6w1GKAZBbMpvU8IDgSahNk4jlGtckqHhHiLecHopghITv8AOAk1+UWPU8YGm420LPJhQjUONCXPZh5XlLtlgsTSBt84Rpx97KblBE7GAJZzA3B03tzjOJ6qH7ibIM0FHlICmTmbzA1aLJi9oxGG41lZy4Gp3jTSK5KwGVeMy4mRtwvTeqTKmtGEzyQkwLL0vF6syrbcYrKIAHUey7iLtRUMmWHFztCZGZUH49SL70M5SBbqdfhBsnCghDlQ6NF6sqYxPIyY3y5m11FQo947ma0FLzLfKkkDUsdYrmUSgAoAl+H1747lfczhX6RBZq2vpFP/AFG5aGAwYm6yQeCduAJixODSwHI9XjuSAbnDHkJ+otpZxWsrLWDO19bsdoz2MV5UpV21A6aCHuMTu7SruykBjbR+kYudVNfS8NxAE3MexqK6PC5i5okjU77Zd1dBGxqZvdzEyw/dtlRxJHz3gjs9hykyzNVYzGyjfKNDyBLlukcxRCnQUlst9OsIzOXOvEtwIqij5i5dAuVUGfMUkgJZEsXU5tmWdBZ2AfWPqeqUtTk7xKa+484hLlsOcLW73HMRVCSxLBEzBnT4Zgu4+TbwrFUpDiaFE/1AD3j5xoaZZsYurJKVJuA53h4etNJSl7WZX7qJozp246v0gmkkFIAUQ5NoopZndz2V7KjlPK9j5RpV4aLksQGYvqeDbQ1m46PUUqhvkO5RSjKbj1huieltoRz6q97RUKyEFSZQHHmcw6cqbMCePu5xsqeVlDB2EIqHDES52ZKvCRZOrPzh2lZdh7R+EIYg9QdjRhE6XmvZhvCCpGVRGpjSzDbrCqswuYqanLLUoqTsLeugF43E1dwsqX1Au48LaGPpae6X3ju6QGO3FusX1VBOln8SWpKXAezeV7w5wySgyXWlCnfUB2011EM9zjvuKbBz10RFE6vGV31gObU7vb3Rdj+B5AFywcm41y8PKAKCVLUci8pNix1u7hvKGrxK8hJXV1biYzwibLWnvHSq7DcBjBUhK5jhjYqF7WBLEcQ0cwrBEIWVtl4AOB5DSHyWa129fKEO4B1KcWMsu9f8xLKw4IDqSHZiRbo8QRIUkjul+E7HQdOEP0BK9Dfd/mIBOEX8GmpD242ghmu7gN6XoqP9u5VRY0QSlbpUOBsRxgpXaPYBydyIExHs4JoSQsoWBrqfMGKMPwJaC82YFtoAG9b/AAhTDE3yB/aU4vfT4ka+/wDuO6clTqUW66dI7VU4BGoe9rj+I7SS3upzy2iyqnBLEnkAGbyhPKjKvbBWzO97lGoIioLzlw+XfYGBFzjNUyQW3iNYchAfwv7+EaBBZrH4hs2YB/H7wpxSvSkNyj6fiqEC1+sYztBjBIWomKMWMkyXPk1Q7gHaLGsymET7G4YKqcSt+5leJX9yv0ofZ7ktdhzjKTphdzePSezg+70UtLEKW8wj/LR/+0JinIeK0sVhXfJo+rahPQDQchtC+ekHzEASlmYtjoNY7iNZe1mibhWo0PezKawW90KJdSEqIO+kHTqonXSAZ9LnNheCqowNcOp54Ad7RajFUB8wNoU01jlXvwjtSkJs7QRAPcHY6gGNTEqWD+pVvXjGvmuEoR/aGPG28ee4knOu3FvlGrRNmhIClZgNOPrBtsARafEkwr/p+Y+IsI+VhKP7vWL8OUonxs0OU01oAuV1GBQ25RR4RPUoKUhKRs5DtzAe/wC0aOXQJBdRvyjK0mMqAIzG2l4cYfiud85ESOG8xmNkj2SUIDhIPEkA+8xMYjnBynThCeuqHDCw4QPKqyAwsID2yRcP3wp4wTtDiOZhdkl22c29wf1gWhxIpLgxayRMTmAUkqNlX4nQ6w4pZSlKAlhCHNywFt9B8IcGCLVRLBsr6MhT1pU51H6t9eMZms7OlFUpSQFIKkTAQQwALtfgR6RpMTplJchWYMz6OTq46M0VSFujKQbbcb8IxMpWyohPhVhxY+e5bLnaPfnFxrAmwuT9eUD0oCgq2XYbO2p+USl0APtKAHBJd+pMcCCNwCCpoT6UAqYzkOLtpyhvJZKWSGI1/fnAsqnlizecTRVp9liTts/z84FzcbiUKZ1Ml3JIEdlUQBze94vly8w8VrbbfXGA62YiVfMT/b+8L5eJTwoWYVU1FmS2sL62aCli4u4I1BfnqIU1faJQuGHAM/rAxrpk5JIBcHmB05wxUPcS+SzUehKkFUwMSf0jhy5xyTXIWCGBJFxtCrD8YUg5Vj65QcQhQUsMNH/kRvGu4PK+oox5KUIJSCH1DuwjzzGq06AuH9WvHoWLrUEHMAtBBBIG2umseRVU0qNnIHnrFWM0JKy20n3zk3tHsEuQChKTcpSlL9ABHk3ZyShdXJTMLJCgSOLeIJbmQBHqBrwlTjeMaz1GGlE7TywnMeBiqdLSXdv5ixJKzmIyp+J+rwCQLuY6LFDUoTclIgjuVMziK6vEWBy6tq14BmTlEawVEzbqcrZ6EAixPGFCppUXjtaL3gekp5qj7LAHe23CFsaj1XkLlFQkpZRtfeNqmlzF9QfhyjE4tTkzAgHxKIAHMsA8a/BJXcp7pyQkWf3/ALw8jURcMVhxRcaQdLqSAPEYGVWPZQLcYguYAbAtAGz3O0Oompp5KEq3Zj1FjB1POPrCvD/y/MwwkaiHUCJBZB1NVTzypIJgmlw8zASCARsbP57QDTewIZYR7SukRMeKmpaqh8gDeYLNomUEqTqbeXMfV4eSZPdpYDQbaDkOUB02v/k+aYYHQ9ImZuZFy5MYx2BKsmYMfXX3QnrqoUxBAUpJNzd08m3EPJG8KMd/LVBzF8Qsz0z0pIIY3fk3viidhy28GVTai4Ycf4gHst/x5f8AiI0dP+WfOM5Fepi4xk7g1PRukA3A8v5iXckqGXQQYnQdP2iqm9pUATcaqAUJCrmFFr3D8oymMVTs5a8avEN/raMJjesNxDcDMa1FC61U2cEI0CmPQbmNelIkpDlwY83wv/kH/IfGNrjG3SGkWak4erhNQgTLgsniP1Hh0EVGpysg6GLJX5EnofnANfqnqY0fUw/cNmrYF9BofdCGkwiTLmqWEsZhd+Fg4HAb+ZhzUflevxhVVaJ/y+Ud4hiAVHZ6TKmd8EuoqCgXsCAX8Ol9YNp3WfCfPhxiGJewOo+BiGF+0YJCbgZOhH1XUEIvCRaiTrDmu9hMI5m8MTqJbucA8QGrmO1AAIH0I+pfbEcqdYKb1F8+cQbBz0eKwmaAVLBHHaHdFr5xX2o/KPlCwPnHsaSZOjJnVaNfCcxb+2497Ru56f1aEXjDdkf+RM/wP/0mNpU7Q8ydtCoamvGQFgXhZNqbmOUn5Q8/iYqjVQbiy5M//9k="/>
          <p:cNvSpPr>
            <a:spLocks noChangeAspect="1" noChangeArrowheads="1"/>
          </p:cNvSpPr>
          <p:nvPr/>
        </p:nvSpPr>
        <p:spPr bwMode="auto">
          <a:xfrm>
            <a:off x="76200" y="-925513"/>
            <a:ext cx="2390775" cy="19145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434" name="AutoShape 10" descr="data:image/jpg;base64,/9j/4AAQSkZJRgABAQAAAQABAAD/2wCEAAkGBhQSERUUExQVFRQWGBgaGBgYGB4ZHBwYGhgdGBwaHSAcHCYgHB0kGhwaHy8hJCcqLCwsGB4yNTAqNSYrLCkBCQoKDgwOGg8PGi8kHyQsLCwsLC8sLCksLCwsLCwsLCwsLCwsLCwsLCwsKSksLCwsLCwsLCwsLCwsLCwsLCwsLP/AABEIALsBDQMBIgACEQEDEQH/xAAcAAABBQEBAQAAAAAAAAAAAAAFAQIDBAYABwj/xABBEAACAQIEBAMGAwcCBQQDAAABAhEDIQAEEjEFQVFhInGBBhMykaGxQsHwBxQjUnLR4WLxFTOCkqIWQ8LSF6Oy/8QAGQEAAwEBAQAAAAAAAAAAAAAAAAECAwQF/8QAKBEAAgICAgMAAAYDAQAAAAAAAAECESExEkEDE1EiMmFx0fAUkbGB/9oADAMBAAIRAxEAPwDymcKMNGOnGpiPnHNiPVjpwrAdGFwzCjAA/HA4ZjsAD9WOJwzHYAHTjsNJwowAPDYScMnC4AFJwk4TCRgAcMccJjsAxww5sMGHE4BDcdhScJgA7HY7HYAEwk4XCYAFGEbHTjjgGJjsLjpwAdHXHDEqZZiLD64t/wDC4mdZiLqkj5zhWIozjpxo+FexFbMf8pKh/wBTJC7SfFMWwcpfs3pU7V8wdfMUlEDsS5BJ9Biopy0KUlHZ57rxwwgwuEUdjsJhcAC4XHKuOYYQhJwuEwuGB2Fwhwk4AFOOJw0nCjAMUYUrhJxMu2EIhwq4V1xwGGA047DtOF04AG4XFihkKj/CjN5KT9hi4vspmyNX7tmI6+6f/wCuAAVjsG8l7G5yqYTLVjAm6FR82gYmX2CzvOjp/qemv3fDUWxN1szpwsY9H4L+x96q6quYWmOemmXHlqkAnykd8GaP7JcnMNVzUDdyqIvyKk+m+HxYckePY7Tj1Kr+y3KrU/59c0+mhA3zLR/441PCeCcMoKAuVlv56mmo3nLSB6AYr1y+Ee2P08DA6YkXKudlYz2OPpTKvQa4YoB0IH2UYt06qA/w6pLcpZj8hMH64HCgU/7Z81ngWYCyaFaOvu3j56cNyWVOrxL6Nb1OPo3MZmvJmqAovIaTvFhYg+cYF8R446mUJ/qaD/gYpeFvRL8yW0YPhXsFmqg1kplaQ295Aci34N799OwwePs9laC3b3zi8tIWeyrAPL4idtsWcxRzdXxaS0jmwBiOhM7fq+LmX4J7vSagDVLGCyhQegGqSfOB54uPhhHeWRLyTesIHfvD1Lk6o2mbeXQeWCuS4hVAOkatpOnUe0mJw5nDaiyliLXkX6HY2HLyxUzXESSIDIAIAAt52xvaeDGjwTHDChZ2E4caDdMeceiNnCjDSMKFOARMKkDqMRuwm1sSpQaJiR+v74iC4AOnHE4XRhdBwwGRhRhSuHUqDN8Kk+QJ+2ABkY6MGuGex+arwVpMiE/8xwUQepHi8lBONVU/Z1lQoAzVU1LTCLp721THrilCT0RKcY4bPOwMSI+PQa37NMsR4c1VH9VJSPo6x9cWMj7AZWlBqM9c9J92vyUlv/LFeqfwn3Q+nneVyr1XC00Z3OyqCxPkBfGy4P8AsxdmH71VXLj+XSajdYMQoP8A1HG94HmstR8FHLJSBjWyMJPmakkjtPywTelRa61DA6slp6QfsMUvFT/EJ+RVgzGW/Z5w1PjbMVuvwoPpf64IUsrlqFsvk6Y7kB2t3a/1waNDLLf3jMekQMQipTZgFqe7vYhIjzbVqxqoJZoyflb7/wBFQPm6gBkotvjJUAdhP2xPlMgAP4tdnPVRf5n+2JKlBFM1K/vOyXP/AHER9DiE8bprZaa+Z8RjvNvkMXHOv4MpOt/yWRQpE+FKlTzYn/8AkDCksnw0dJ/oJPzIJxXHtQ+yj9emKWc9oXf4jti+LIUv3/4WM3mn/GG9QR98U/8AiFTZdRHOJP2w/Ie1LUkZVjUSTJuY2tOLOSrZnMAuohQfiZtInz5nywr+l8V0C6j1JjSwPcR99sNahXJgLc9CMH6XC83Ufx1UVRzJFSfIGPuMWMxmDlTpZtTH/SqjzsTPzwvZ0ti9arl0BV4TmBG3qdP3g/TBXJ8IeJ11dpIRTpJ6aj94wWp8RkLElo8QUwTzmwk26XxWzXFpgiqQdxIt8xf6YjlJuiqilYLzfAKhv70KvRwdU9IUQR3+mGNwlFCv77WQfhKQZH/UbWxbHGGRpqBal/C8z+iD1uMNz/EqVXxadJO7AwZ+oPyxSUiXKOgJnVMkgnvfriLKVjsZkbdx1wmbrQGiTb1xBlc2Da8jYk410LYfy/E9lddUCAZMx9vpizT4brGo1ggMxe8eQwO4fVDo7QIpjxT15L3vv29MAhW1RUM6nuxjcgn5DoMZyzhFRVZZ5dQyzC8gT1P0scLWoyQDJJ2iI+nLGry37Oc3VINV6NId21H5KNJ9W9ca3/8ADtH3Qapm/FAnQKaAjfq0/Pljz+Muzuuzy1OFoD4mJHOIj0JPrtizl6wWQIAGxADH1jaex5Y3tT9mGVpuFNSqyROsPT22NjTtB7c8EuH+yXCqTzFapHJ2kecDTPkcP1SZPOP084yVCpWYUkY62Y7GwHMkkWWL9gBztjY8H9l8nR0++pfvLD4izsoJ7KpAj+qfyxp8lkMprKZfL+7ZiRNLTLCZuWUtHYmBGJs97LqpH8YLcSCpaPVbfbHR4/HGP59mUpyf5RmXXJGBTpUkP4UfLUnSekhQ0cp3xczPDaYQGtksk69Fp6WjqJUYdwdKCSFZ9XUKoM/U+n9sC+IcXDVzSWSQCDcyYjrMHl+WL9abqifbSwyVm4fTUhcllyx3IpqB2+IE4jymfqgBctS0KNgim3y29MRDUCfdsEA6A7eYB+pxImXeoJauh/rdyTHQab4pRitIlyk9sZnshm2Op6VZif8ASScCzkqqfFSqA/0N/bBulwtmgjMUe3if80xYr5Osohqy25am/MYaZLS/rM+nDq7R/Cq35e7b+2LA4WxYirNMD4iRJnoBO/yjnymWh7wmaYJYHeYg+ZIA+eLlLhborPmW+IyFUgggKFHiBibSbc8W3WLJX7EHuaC2HvG7khfpB++JadSlsEaf67/a+L5ydJVXwDU1xJaOwPiF8Cc3nHJ0LIO2lRE9oFyfPAqeiWy77ukPiUqP67/LSTiJq2XmP4wHWVP0jAWu1RPjR181IH1GIhXnFcL7FyaejQvw+mw/hlqk8g4Df9uiflOBeZyV/D4exM/WB9sQ8NFVnAo6i9/hF/Ptyv3xqUrBwq5imfeAXJbxTPOBbyPa2Ib4v6arKyUMhT9wupSdRHiMkW5C1wOfe2LuRetVlveEL1Zj9t8SZzh6CQ7RzAJk+sf74HPXBVipJpJCsRIEj8A7xH1PLE3YP4S5n2gVCQGaq3I3VfvqP0xRp5mqWD1LA7A9PLkO/PDuDIqpUzDqCVtTB2L7zB3Ci/ywJzfEySzMxLGbnGiSukQ9ZNN74sDcAKJJ7SB8yTGM7xLPBqo53AHkP8YFUONnS8mxj6XxWyecJLOwIGwt1ud/T54rj9I/Y2fDs2RVVgQBuSTA0i5+YtGKlSqDJG2M5Qz5JPQR9cS1OIlVIG+Cs4H0afhnENKsN53U3U+YNvpiHiGS0qKiKQhN94DeuwwIyFdjTBjn15dcGafE3QC8jYg3BHQg2Iwms4HeMgLOZuNsFeG8KpNSmoSCdio/FuSewkCBi82UpVUD1KaUxMgqoVm8gIBHc288Uc5mhMKIUCFHQfq84Tdjuh1HL0qFNkTW1Rl8WsjSJbUdBgHaBJ5T1wCeg+inuLbDpMjBnJ5xW+PwkWBibdD26YkzMGO2ILuzU+4ooCzLTIjmmoHsCFgepwKz9Oi0PRtAJZLwLi6duo8sCMtmWAkMR5HF/huTZHLOCtJhoYkjw6hEkbqDO8RMYXFRzYnJvFHV6gdFJMIDJ25Y7Je1VKgIFBTHMuZPny+mK/Am1UqalUYtqYhpj4jFlubeeNdluCAx7sosDxBQq389JaPOMKbivzFeNSeiPhPEqmap6gugAAazFz2ECR1EEd8Lm+G1VC1TURGUmQDZgLyoneOX6OUz3GaorPMIwJB0wIgxvufPB3h/FRWp6K5J1ELq6GCymNps3niH43HK0WvJGWOwXxHjE1CybsLteT8ycUK3EAHFXSpqlSmogNKg2MEEahtO8R0xPxHIrTd4MqGMdwDiXIcUpsDTehSZjZTpVRfyAM+uNnVKkYRVytsoZPiLawxYsNQtMj+3XDc9VpqESkAqjkOZO5nmZ54q08wBVKqIAJMTsByv8sJmaDQjIpI2ECb9IF/1bFNJZJVt0EcgADvbGjq5ZDSFUGGUgMbkadpjqJA7jAHL5QgS9Oos/iKkAE+nXE+XzdUIaawG1XhpFrRO0Tf0xm3ejVRorZvidAFCgqQDcEqAd9iJM9z/ALX6XtGKsIyoicoEQdgSdz0wE4xwKqykppNQX92puZ/lix/pBnoOWA+WZkXS06gSDO8zcdr41UU1sylJ3o1+czWpSOfTvOKzcLqIDVqEJoEwT4jyAAE/WMDeFcRNNtW5+2LWf4m9cBfwreAPqfKfr3wStaCFEVPj9RTAYx05f5w/M5qm6x7tVb+ZQVv3A8P0GBdaY8PLfqRzxbyPGaIk1AzGBpUGASep3gAHb6Yl4yWktDuH5yqoZKOovGqEEnw7Na9uvfvibhfHijMWBDyRLbgzFgdmkG5vi5V9oi6Ko0qByUQPkMCc3XLVA5O8A+YFifTfyxKzspv4GnrhvE5lRFv5idhbl1OOGd96vuwyqDYbBVvMxYQN8Bs9xdCIUGB8z3/xy+pbkciai62lafLq3lPLv974L7ZNZpD+K8SU1Pd0yfd0liepNyfW2M7msweuLfE/dq+mkHk76mmW7WECMQZfh4ckiDpImTa/Qc9j8saJpIVNs7h1PSoLDuo6GZ1eeJ2oPWJK7KJJJjew8/TDszAMDc/PBLM5QU6AT8fxP/URt6C3z64lyKSoC08i2kkENe9+Y5CQMCxTqM7ELJ5xso7nGlyTRTXyv88Pp5lSXjTEyQOR54TkNL9AfkM2UVVNr7xyJtz64vZriHhgYoZ0r+GPyth/B8i+ZzNNBAQkBn6dbc7XxMXWWEleEajhNIVkVnbSqBVIuSSFBtyAuB+WK3HzTUBqYKzMiSR6Tf64nz2apo2ilpFNBAYGSxnxMx5mbbbARbFRn1ETBggwdrXGCL7FKOaRBmHp6mRQUKk31FhbebSI67W9cQVEnmf15YHniLLWYq+kuYLTA8Rv5D+2Nn7PZqlobx+8YN4mIi8dpnn+jiHPibKCloCcJdnUKt2P39L40/BvZysuWrLWdBrQxpJYg7ztHwyIv6YXI5imcyxAXf49ME3Okm++m0/TBz2mcfutQo41IpZTsdQG462kR3xM5vCHGCpsz2RzFBKjI40gwEYH4AB4e3fY8tonAzMZl6FZk1+IGzA7g7EHoRgNmqsbztb0gRggFNQSb6QBMiQNhuZPpjdJLZi7f/hFxFy1RnHMzfoTM4I8Lps1OoACTCsB3VgR+eKeWpayATEEyekb/THcV45HgWFQbAfc9T3wOVriZ0ouyfi3EUUFYJcG7apUmeQjb1xS4TnwKiseonATMZ2ec4k4ZSas/u0XxwSL9Bt5nbBhKi1bdnZ2WrFVIlnIB5eJvtfBz/jXukFNLACJ5t3J79NhjFZvPFagI5MD8jg1mpm2LbIUcBXLceKNIPWehB3B6g9MFP8AitBqZZDoqAfAfhP9B5eR9DjFVRcDqf8AOHaz39MS8sqMVFUG34xJmTIxPxDMJmxLQmYtD7LUjk/INGz/AD6gBlagk9TgsKqoAfiY3H8o5X6n6ee2FLGSkhvDeG1Hk/hFiTYA9z17C+H5rO6FKJJv4jtqPK3IdvPEed46xEFgBtA/sMC6NcuSbx3t5D88NyvZKiFstmk1EOpbSAYmJPQxcDrF+43xX4xnBUdX0opI0kKoUQNtu0i97DAvLoVLX3afSNsLmGEbH0xG3ZfVE2XzREgnnA2/W2J0qEqdPiZ9gOQm8+cDtfFfgfCHr6ioB0k7nxMdzA58v1OC3C837mjCyKlUtq5QgJUKefJjy+LspxLZSRPlOBIANdSakgkAAheekyYbe/lGG5zMNqbU+rTaesc/lit+8XPKYxXzAeoGVNzAkzAm0mAYF8VGPbMnLNIm4JwKvm9bUKeq8M5IAE3iT25CTi17QcPOSVKJMSJLbSxNyJ3jbyA64t8JzjZSgieEESSVY+KW31A3BAWI5RzxT4n7RZhyC1Zokys28hMx6dMQ22/0NY0sdi5OoKKKwAao5BYsAYT8I7H8U8rDrhM/mZ3wHzfEoqRPnO3aPrhr5s1LIC0c+XzNsOKyKTwTJXCi5tO398OoZgEsQANV/OLfLvgfWApqQfEzbn8hOLOW0oga2qI2kb7T5W/vinSBJsd+5q5Op456VP3xJwylKsFsFJ9Z/wAYD1s4pqNPhIB2ESZF56Wxe9ks+rVjSqAhWJLAWMAdSQACbTywuSofAOpQAo6ySR0He+/y5Yhy/EwtE10mLgFhzgiDNrzb18sXs/m0uiAqFJ0iZhTtsT9emKGe4otKn7qVpkrIYmQL3hVDGeXKJbGLn8NFDIAU6hJjUZhevOfI7D1xEwZbJbnBvE9L4q0qZZ9V4UgqdvSOmJ8zmr7T5HD5WNKj1v2Ty9OoWQiHYE3AuOgkWIt6eWIva+i60iPEmlgKjG0p2Is+uygcp2EHGQyvFmRgykhhcHvi57U+2b5xEQjSFjVGxcc+w3+eLlF8rWiItcc7A/E8wdJaeYP1xZy9aQGBk2t2wKzLEqQLkiwHM8gIwYTiqUh7oKPdxpeL6jEFpN5m46QNsU03olOtiV86QhMjxH5Db54Dly0m/fCZWppQCp4jvvhuZ4gSpCx5Cww40kQ8uyjTJOYKydpHlgxl6mgnSSJ3I3t36dsAuHuWrM20JpnuTP2GNH7PZrLM5WsWJnkYHyFz88TKSRaiwH7R0NFd1iJIZfJ4cekMMHcxWvyxN7U0qFSoroIKgAeS2A35ADAh5I3nDjMnihj5oe9MX0paf5jz+X3xHls2xaIEcz+QxUyzyan9X5D++LWXphfnh22GEWf3lr/bbF3L03qkAeIwLAdPsPoMQZHLofFULAcgsX9Tt8sWa/EyEK0xpU7gbmOp3OJZSNDluCZNKbe/LO/PS8AHeBbblJ37Yp8R9pDCooVKI2pqIAtE9z3N74zXvyQbnDcwZAIw4xM5SeS/mCAdS7c+3+MUqnEIci9lB9Sfv2x1DMEQDtJGGvmwrfCJ6gb9PzxdjNNwzPUXU0dPuqyIWFUsdLMNwwmB1kRETfbFbNZxBSDBR/DYoWEjWpmHaTvP0xnadU3PfCtxGJQ88Y1kt6LlbN33GCuTzJpUt4ZvERv4YgA+mox3xliYnnFl9bfQflhc1nW0GbE787b/AJ4tvomMey9n+Lk7XLDT08scamqQ0mBJPLFDJooNIteb+VpGJqWYGzQzEkx1IMj03xH7FpLbBOerM7kLy5nrsB9MGeCVXUPTa8GR6/kf1viLMcIam7VHQinUAdCRbvuBMH++LPC6GoMxYKXBBJuAb72O0AdrnE3WTSuiPIDW7MwnxQOfLfzH54nrsfd9DN+YucaLgPsjqpt7/UCW8KpALSBcn4QDuBIBtcYr8ZoUsgrUyuuoxGkkBgUMl20mY2AA6E3MYlzRSg6MwnBXqKKwUxqjUxCqeenxfEYE9pE7iSOR9n3AqOxAcj+HDo9oJYEKSVBtcwN/ItqcYNYLqdoQQq7BR0A2A8gMVRxj3TatREWBB2B3O/TlgbdAqDGdqt4KrCJRWYdSRq0gA3vI7YzpzPvTrfeSe3p63wKzXHK1V4XVUcyAoBa2+w8+/fFV8hmywVqdRWOyhCDA3i2w68sZckXxL2azRIIkwOnTEX/G6ekDaLR9sOXgL01Br1Pd6xIXUCxXkxgmxuAO3LBNfYPMVv8AkZeqVUAMavu0JY3lQSPDEdfPBz+D4B6tmALbd8UEqkbdTjqZ1CIxJw3hrFtxuT2Ajcn9csd7OJESVKqVaZAKktAIN4IIO3bBY8LqmWanUKhSSSjXEcjEDrPbHZviNKkAF8Tfzc+lo+EfqcV1420QLA8sRbeh2vgGzNc36flhuXM8rYk4hTm6/LDcmwCAk3M/2/XngoOitw+UaoDa9vlbFjJIgeSL98QVswA488LTrFpPX9RhNLQZasL5nOg7YrHODEFNziNavQDDtISiQZNjLErYtPbYfni27tyjffFYk7m3TpgrT4BWOksCCYMAbdAx2B+feDYTZdEdNmi5264kqmRb7YKUODimJqLTVfxVKjatP/TrAJ2sATtigtJTqNNalYLMMAQkxMGAIETuw5Yn2xRXqkyrUJAj9fbCPVkWBPkJv6c8T16bU9LMqkNtOh7i8RJM+U7epJcNb3hUrqR9KwFXSRI+KIlpUTvsZvOMP8pXVFLwfqC2WpA/huOYlDP2xQzoYlbX1fqYxt6mUqhFcu7FZEl1NrGPCpgW3N5tPWrlOLhKjFiXuFkgpDTtM3Pp5nDfnvoteGuzLhTFwRfSCQQAdJaJOxgGBzjCJwetUdSFIE7tYGL25n0xpOM8KXONSrIxMGToId4UkatAgmDuRIAUei1809KqhqPrGlCHEmnYfCCZJJIBM28XOBjH/IldFLxIpUPZcgzUZ12g2VQDsTqv32+WKY4VSKyzV7NB0JrHlsJtz7HBanxKjSmaheqWPiZiFuI/FY9f5bCQQMDM37QsgUStQML+NRCx2EkbXjyxfsk3srhGtEh4UrFCi1CejfwlUDeSQfw9/KdsVKOYpCoC9CsBJbwj3nY3I2sB67Yjqe1+hWZaahjb4g4IEzYgc4mBy9MBc17QtWTR7tJYrsANRHpbffe2DnL6HCJs6/FGzlNkRRUSnBK6EV1GqA22pgNjF+u4wzIVaWYdVasEp0qYUuqimZJb3ZeVZZPwm2+m8nGNpUXS8NTJBEsGg9RqWxXl/ta5wngFdiW1U0U2YtVCyCeUS3064VlVZsuM8bOWVEFZHpnwo4aH03Grw2EGBy5emM4znGqVNRY2mSxkmSCRLGbdfPBQexGpprZ2gg5Eiq3oJprjTUPZqjRpya6V00m5VlGljEyYtJjzPfAnQnEwwzkUpWwOwClj0losPnOH8MyeWJ99mXrigHIQFAoqkSSnxEgbSR1iQTbTfueUOlUy9Okx3Y1n0kXvp1EsMXE4bRqLppU3fQAdTGr7pWPQsx5dJ3MYblYKKRnq1OmKze4AUOSwlnBIPiCyCDpgwLTtImTibPvmyqolHMAtGpyHIvYsGLFwv0wVrcdo0WDaQwJPgpsFmIkOxQtvzF55jFTNftAqvFPLZemkkQoU13nlGvUCR2W2FTY7C/A+CpkcsuZqH+KYu7FQJmACLkgSdIbaAdyMX817ZtUCtQoh0i8oirq56Ne/cwPXEfC/Yo1FGb4rWed9DtZR/Kdzt+FYA2xer+1VBY9xlalSnFn0BFMfy6hceVsPAHmtFuRPnzw+pnWiAYB3i04s/wDpusJut9/F/jEf/p2r1Tp8YH3jHV7E+zl9bKS4Vq0bYL5b2QqH4nVZ6Et/YfXD8z7Ilf8A3l/7SP8A5f3xPsiHrYBOaImefLDMmZAnaP8AOC49kGb/AN2ny6/mI+uJV4XSpWrLWI5ldIF+ZjUfmRhe1FetgxKsAxt2xCwE+fbBqpVy2lfc5f3t/wCZxbmYLwfQDlcYZm4NhQpgEQAqtqMixB1G/SLeeJflH6mDKTFmCICSZ5Sf8YuUMohIDSxn4UIHoWPPtHPDlQOpUs1NZAFPwpMQSrjxSN4GreJGFq0lVlSnRdwILNdVkWAkamBkX0xBBEi+IfkfRS8a7CTKaS61pIkWLVJIQ7ydz6eHlcYdWzDVUDq+sjSSwApKLTKg1BqAjdjawg2xFk8u1mqKFb4RpnrOgQsk8hPOfXmzytUKBqavMBCZfYfhaYPko54ybvZql8EqhSyksdRO5cGw2u0nVeYWByk4sUwFLayzJZllyqfD8UzO4+nrhMpldMkQ0XLtsBsTrJhR8N7DGYre1DpXYVCjUdRBIksFU6fAwN53EyLfNMYc4pnjOqn/ABLSdIPkI8Xitb9DFXh/FSQlQPDKNKgNJmLysiQbyXBUTY9auc4qKifwzqSAFAU3kx4hziCOex3G4unxpdMKxDA3DKsQDNpBKwbwDeOuOeUbEaypxB3k1KhRZLSNyCSgsEsCom3KL4q5gHTrK6dJFiQvhiBAk21FGtB8t8VlzVN0pKjzoWwYEnUeQ8PSZPVlubks4jmi6Kqo4CJZixJIMmbAaptETZd4NpuVcWBYzWfpqFQLUZVsKgPu5BsAF2CqQeok3iYwKfOrNmGuCNTy6mbKBINgFAm0SbYmqZ9ZZSCapEUyLja/h0gzpJI5FsVOGjUzK8sAviBPIbAWP4QDqi0bjfBTvkAOzecqNAaAvJVAVZ5mFET53AjCZLItUnYAbs3hUdiY37C+NFRytIQAmtVbUNhMmII1GRG3PriLiOfeoSKfgZT4QDcbk3JBAMKRAMAiSL42j5UwANTIFKop1CRImVGqZHhgWJk4L8M9l6lOpqqwoVitgz+KOWhSD626Yn4Xl9LfvBcVHkqNKjUdiW87kSZMSZJxqeMe1NOpSan7qmjCG1bQWIlVAnvNzt6jROxgNKNHXHvWJ8UqVqSYXaAh5wTa3pjqHFFSQjUQDMmahY9N05+fPA6o7ZnNCKsajIdiBAAFzcCdI2tgxkPYmguYRHqCozAFU1qoJmJJBYlQ02Ebb8sMCZa+Vdh7518OnSJfS1r6hok84Ivi6aNCrUmgUNKmP5ABqJgmagLDfmJuRI1QBXFeHGjxalSimAr0mOidM2YgGCbAi8b4te0vtFSeoaYIprMsxCkHoI1SBYdRt0wAXzm6aP4lUpeVULBBnYxM7NOwg3NsBuJcbKqy6/DNlnaTuxJ+EclCg/lDluF1cwxWhpqtuYkERckzOjzJi2+CdL9m+Zb3jVaJpKo1AuvvJG8D3blmJ/0jciYwwMzmWq5tQtJAWjUsaizEKZCKoJNgbmwt1E6H2Kyma4etSvWy7nVpRJgAM3iOogFpgDwmInaYgnk+FU6YVEoV0dTJ1M1JTcmDKGF23LDkSQLwcUzwRjLAm5OkktzFmKt5AgiwsLjAITM5zN5qsGzVRadKxWgp3AEjVFwJGoibxy3xZz2bRoWstKoF+ASFCggE2LTJtJJJsMZ2hlEqOGqVadEkwoNU6pA/1iJj8W0tE7jBdqSUCVBUE3IuzbWLNB35DkI64YApuPtTlSDYx8TEgXjuZ2sPti1kOPUXgEaY28TTuRz/ADjA1n1L4lBvvIvcxFhaLRPMXG2AHEq1MEwulrWFjbcb2B+4xCdqwPSlr04EF4nsR09P1vbFNssC80swqf6WVTbtM88YDI+09WkRBEC2wBIHUi59d8HqXtTSq6TVp6SWjWsHpvLAAxhjNZTy7CPeNTmAdSkqT/46cLmKHIHUf9+Y2Py54B1OMUk8NRWRbGYAnpbWSPMzviLNZmmwlD4v5VcGdjN7bYQBSll9PxClF4VigIneDOxt574YyJyaBMEI4Budo1EX6Wxj82MwRZdKyROmAR8iOtxcbdsR0qATxtubydunWcMRrc5w9P4ZpVhI3WRrBM7FiZEzvz6zhRwes5LLUBYxubX6Qs7demM02bRZIYsYEAEn5zBH5xjk4lU38cC+o+C2x2HPvO4wwJfa/L+7VaJf+ICGIi2mDEGfXbEHAuHo9agTV1OSAR4pGiWg2hgVWBDHuBgXxHOmtVapDAE2DHUQBYCYEwLbDF/2NoNUzlJEUuSwsBJANiYHKCZ7TiC1gOe2nE1pqqK9NlO6IYZTcEtazb9Y+eMPQVSHBnaV7fqw9caL224LUTMM/u/4UmWQl4IMNqJUQ0xyi454zdbMLGlAQszBIJnbcATbta/XDJC/s1m31GmGASGaCSLgbiBJI3jmAdjGB1Wvprs29zHh+KDFw3l3xDk801N1ZbMCCD+uWFfOF4Is4aQVAG5ncXmY6+kXmsgaRc6+gVAi+EAkLs2p/hIXeWJJ26TaAw5qLLI1SHfxCUKiLEhYAI+Q6jEHBsk9ZbhwiXcje5CggGFLWgLIB08rk12plJpksamoKBZgYMRMmYItHftiKQjswzSNTCD8JLHwqLTETHniXhmab8DEPpe3ra9gOpN+fliLN6VpkTLCFIjcXIYeIyfhmwgnDXJFFNKkSpB8MEyxO8+O0iQIwVgArk8wFJawIGghVmxNi20mCbA8hYROC/7sNJZUgqTbTdx8IjUPCbmeRvbfGWymZ1udySL6jqiIAgFpPbciAdpxOMzKnwrAJUNE2EGNtWxF97dBjKUM4A1qjQFsi/C9kEBiNJ1hoLCdUD5Y0OXehmaYRlSoAELCIvp3EAGN8YX970KSzpEFvCdd22BEWk2vF/LBnIcbX3MqWDSAdRU6UIYqZ8IPTSf5heSMOMnEZf8A/SOTqEhFKMpg6GYAHkPHImMU+JewdR1CpXmnMgMlgYIMMq9+g5Ttgt7O6SC51Tq0g32CqTvYHUTIECV7YM6LcvPtbr5fTHRGTayFHm1b2HzVLxDS8cg0fcC3rgtwXJ6nPvslSULuX1M0xaA7MD5/LGsbLgMW0wTaecbwfXlhrU5tBvz+++KsKBvEc6tKjV9wq0SV3VQoMGTsBNpIGMnwf2mdagepmqoUT8LNJkEWGwGNtnMmpRlJ8LBg20wRcTHnfGN4l+zxYLUat/5X/wDsPzGGBe4l+1qp7s0qb1HXcNVCMQb2IKkMu29++M/S9sUJmplMuSd2ph6R/wD1uFPqPpgBnuGVKTaaish78/I7H0xXgDrhAEeOVabv7ym1jEqZkW5STblufO9qS5g9T88bT2QOVemVCD3kDWHAaepEzaem3Plg63C8tzy9P0Rf7YBGfoudZ/iEsZMxDQJ3kWkXM8oN8VuMcMNVRLS4uCQADPluDe4A2xSyVcsx1yqsZiTcAgEWUkGQLmOWNBmKSMkxDoBqg2YbGJTmYNxeD1vipcXTGkYXN5F6fxLaYncH1+uCXAaIqhqJcLqII1balNvuRuIBPbGg/wCHFBp0soc+DWBDKbzsAeW4IucPTLU6UsKSAjZzp3gSAokRfqfMbY0loRS9q6M6KqhVJRaZWAIPiF+QJg3572OKfDsnVAVdJGq0EH4pldMcyIvz+eNbSr+9prOgA6SxPIQO95EAx0BvsGDKOwAgSGMSBEQRNgywCLQPpGMYeR1oqgVkcm5TWbjnpBI635ixmbz0OK1TIFjMFgNxuD32ibjr5b40uU4SA0uVBgkKkKOQ3MlhcbjlaMXqOUVduXQX367iYx0EmTynstWYgsFpAGSFAJ3toib98CuLV/dTSNOFNwzBtZ7zaed45mIx6blLeFwCZN4jv18rzB9cNzuQpVVYMlN9QiSokd5FwRyvy6A4E6FR5I/FW917sEhLeGOhLD1kn5nEvs5mai5mn7osGZgpIUsdLEBrCTtO18bQewVIMuurVZBYAwLXMTyHOw+W+D+Q4NRy6g0lUat/xmwm5Jtv2HzwnRSYH/aXnqqZcZemanuGK6mdgWYrJ0/FLLJ1XUQVHLHmFXLRzvzBx7TxDLJWUo4V6THadMkG21wZ7+e+PNva3hy0q+inTCLpERJLdSZJvNvQYEFmcpUWYhVBJOwAk/IYLcByElnOlFQHxuYAMf0kExPhIv8ALBr2P4KPes9ZaimmRpBAA1bGQb2kduuNH7QZEVUKqwRTIAJBFusC9xN5wmBi8xnhTLLTACOFAYbEggloBgX5RaBzwLfMEyCFlokkbR9ht8sPzShKpBYkAkSBpkCIsNhM+mKVarJPn5nCSAtLVEMJDTESTIjmJt6fTBmtk2FMJV2UGHQq8T4oBSxuw5neLWxmmbB7LU3qUkAQAaYBRyZ0yZZZY6hB2C8rXMxPQMThWWq030sDoYSfEAtjAaeZHIC9xBGF4kighoUoCZIDSxuIY/DMQbN88WaGbqUqLKULUz8NVVIW4lxBAZi0j8QEKSB0F5utrpuQIUsJGo/EfOdXPnPPE55WItGoGCu6EXhQsAaQLQALgMLnnf0tcK44q1GJoyjfFF9PLUJESCdzbsbDGdqZ12N3Y7czysMFPZ+q/vZALLPijSTOknmOcEHzjmMOSpNjN37EjWjOarBiW8LHeTJIABvIi56YP183Ahp1dIN7wDEA74wXDsy9NmRjCsSR4gp1E3PLeRtHTB2lm7aFChJkNog6iIMmZMk7QfnioNMAvUz43FuQ8+n6PPFSvnmGxt2HU9/15YHVap0mwNtxMTyv/vhlPMwNo7EiN7xG4ufyxqBMc2dzPITvv3uMMObbYEgnYz87zfcb4jzLuwhBT3mSGkjpIIHeSCR9DTaiynZybSVaeXOdxhiOr5Rqo/isHW5IgAz2MgD0AEk8oAzvE+EaCoQVCSOaiJ6CCf8AONUq6ptJvbn9umI/dMeljsQd4tzn1EYAM7wXhjl9UOgXYg6DM8iQeXbG4/fT0+owH1tBJFvPnMXm3++HC+wIjzH2j7YAA/CWQkUxuCF6AgCSdRBa78oiDfbGryziKesnSw0AmNudhcwZ8to2GMZwTNsaisTcteAANxyFsEfZ+oxraizFjokliZ1/FMmDJg35gHcYxcLWR3Roc/kgEj3yj8INQiB0I0gGTy6dTeamX4HpYFjOkjS8wSSJiCeokQeQ6ThubpBaT1BZ1ekARYgNTJPzI33wzK59zEtJBABIEwabEiYnfClJLoVl3LcPpUgCq7RJPiO0nvsZtzxfo1w4kbExeRv6GLD698Uc3mWDQCQP8kfkMU6uab3pE/hnYbgEj641APJVnYDlEL89+3cYmlZmflI5iAeff1O+M3WrsahWfCBYf9Kt9zOLeXrs7QzEjQW3Pxa1/ubbXwAGKbR8JPlb5bzN4k9cTGtpUnwwACdzuYnc+GfIXAtOAXGK5pvCGBCmO8gc8Vv3pyHJYyjKFvsL4dDNGnFxO4Ymw8O57AGRf9Xwp4qsn4jpkEncRvI1SLAjaN5IxnOP0xTjQI+vMDntivQ4g5oMS153gA2iIgWHbCoLNaM2CfDEbTsvnPO87TP3r5pkZQXUEg2J0WM3MmecXtEYoZCqTUZTdRUCx279fM4tazqiTEbC3PthAR1s2NxOxBNxaIIEXjtHTALjWcJQGi4YmGXfUBO9zfly3wcrkmmzknUKkbnaAIjbGUZBTevpAGkAAm5AMWkyeZwPQjKZqCzG+/Ox35jl5YceHt7v3my9OZHXbb9XxZzjFarkb3vubiOfng4MuJZLlBoUKWJAUkEgSbC526nGU/JxSYXRnuGZZHJVyFn8RDGPLSCZPkfTBB8voQmFmnCtAInUIXbc2Ook7kb2wO4pSCVqiLZQ1hOLlTOM+VUtpJ1xOlZhQABIEgAWxW6a7Hs0eX8VIKtJzqlVRSVLM8mYAGpVUwA1zpkMIwCo0kZnQeC3gWCfGGEABrjnN+ZGC+UY06bFCVIolgQTuKiKPSCbbdsUs7RUVaTaRLMCbbk1I+2MUsiMtpgm1x9MaL2bzYVGXRcncKW8pvBi3h5x6GLiJ1KrGZNM3nvH2wT4RmDRyVU04BaqqklQ3h01DbUDBlVuL2xo/wAcR7LWW4pT98UClADaWvAEAHxQL3t4rxJjF9VCrpLAS1pN9JAIDHaYtHbbA4XMctPK3I2tyttjszVLq7tdgYHQDUw222AxlH8LTEWM1KlTcKYiJA22Mm+EqZ7sI239Y+G/n/fEfDvHTUtzN4t16YqGuwLQTZtN7mBsJPljtAJrXmbnVPYgwDz5HymfvLmCaekVDoYwYbmCJWI3kbdcN4Fl1dWLCTJ7bHtgfVMF9vw8ujR9sAF+vklYeL15d+lvPud8JRpaPCGJWY8ZneTzuR3OFRoWfPyt22w+i5Jv1/vgA6q0GFI8vz6D678sJoAF7/M/Ub4U/GRa6yZE3LAfYnE1K0x1wCP/2Q=="/>
          <p:cNvSpPr>
            <a:spLocks noChangeAspect="1" noChangeArrowheads="1"/>
          </p:cNvSpPr>
          <p:nvPr/>
        </p:nvSpPr>
        <p:spPr bwMode="auto">
          <a:xfrm>
            <a:off x="76200" y="-863600"/>
            <a:ext cx="2562225" cy="17811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438" name="AutoShape 14" descr="data:image/jpg;base64,/9j/4AAQSkZJRgABAQAAAQABAAD/2wCEAAkGBhQSERUUExQWFRUWGBsaGRcYGRwaFxocGxwgGRgZGRsbGyYgHRojGRgfITEgIycpLC0tFx4xNTAqNSYrLCkBCQoKDgwOGg8PGiwkHyQsLCksLCwsLCwsLCwsLCwsLCwsLCwsLCwsLCwsLCwsLCwsLCwsLCksLCwsLCwsLCwsLP/AABEIAO8A0wMBIgACEQEDEQH/xAAcAAACAwEBAQEAAAAAAAAAAAAABQMEBgcCAQj/xABCEAACAQMCBAQEAwYEBQIHAAABAgMABBESIQUTMUEGIlFhFDJxgSOR8AdCUqGx0SQzweEVNGJygpLxQ1Rjc5PC0v/EABkBAAMBAQEAAAAAAAAAAAAAAAACAwEEBf/EACMRAAICAgICAwEBAQAAAAAAAAABAhEDIRIxQVETInFhgQT/2gAMAwEAAhEDEQA/AO40UUUAFFFFABRRRQAUUUUAFFeWcDcnH++w/nVK641HErPKwjVQSSxxsCQTj06YPfNY3QF4nG9Jp/E8aRpK2DHKDy2V1Os41IqgkZZ1BIwSNuves3xTxjLKuuIwQ2r6wHuHaKaVFU63gXG2BuC2M4HY1zi04JaLaoGuWYRs3Lkln0wKc9YrcBpHJLHJCgMVODvkq5DKJ1tP2iW5JBWRWAyVbQD/ANv+Zgn6Zr0P2gwMMorN9DGfzw5P8q5/F4wEbRKJrmRVB1IlqggkIOdYNxIrLn1FV5PE0cjcyFLyGQYJe3gt1OnJyHImKuvm7qM7b1Lm/LH4fw6JJ47BbTHGWb+E5TttvIFHXbY9xUF94vdXRJY/h0dXPMd1bAAOThMjIO5GrasPe+No5l5byTQY6ySWKsSQMMDy53Iz18qDHrVuy41bmWIpeI7KJFZZLl430vhccmZEVSoyR5snAxW22ZVG54f4zj5ac4FW0klgCIm0jUSjHr5Rqx12PWtHDOrjKkEexz7/ANK5/NY3KiNFaOSCRlUhyvORWAPkZ9KvgY6am2yM7ivEnEzYGOP4q2AXKpG7aWlEZwQJskZG66XGx74G7KTRlHR6KyFl48tcLzbiOKRsjS0gO4Y5OA2n06E9cdq0fD77mDIZGH8SNkZ6/bYjuetOpJitUXKKKKYwKKKKACiiigAooooAKKKKACiiigAooooADWV4j40bH+HtpJWzgKcJqyDhgWIwucHVvtnarHi68l0iCJuW03k5p/c1bKFzgNIewBzgE4wM1mgks2i0j1vDGdLXUcwiyyDDxKo/EKjoSjdutTlJ3oZI9txC6ZxavJb21zIkaiQTc6dVGWGUZFVpSc7quBknPSsxx7xHbWbGOA/GTMSzFn50jupIDTsQFSNc7RJjJO+AMNT454jitnkteGpHzmGJrsHWyg7tiQnU0pIyck6dhuQaS8L4UIxk5LE5LH5iT1Jz6moZMigi+PE5s8XSXF2wlu5S5+UKAFVVzsEGAAo9sHqd6sWXDI1lQaMA9SoDO3YDJ3O5+9NeGcDe418t0TRjOrJ2b0H2+laceFLblYlDSkA7mTDAjbYjGBmuVylLbOlqENIzlhwCWd2iVN9jr6KN+h+o/pWrbwOFhK60jJXSx6hsEHzfemFvwNYoV5LMjYzknUfuTvXxrKUoGYjJ7g+h/l0oSSJym2zPX3hMsya/lBGZF9ACMb9qW3HCrQsYhEZNPzOxK4B/hHT7V0SznVkKyEbDbp+XvSax4cjDUQqAjV7nOy9fatMUn5OcwxNaSPHFLLEq7+X5GVs/PE4Mbf8Ap9KbcD8SPA28KBHZZJTbrp1kEltcDvy2JBbLRlWyI9vKBTa7+ER5C8cgdsASqzb9lVhnGD7CkvEeCzKYxoL819SSalACjHlxjr2plkkvI3CEltDqHjjTxOHu4IkzIeZHbI0bad+W3xDnlMVKtodRt0Y4JCfjPCpGueTaaY52wnMGhFXEIV3KxMVRjqdTp6ahtSyfJk5iYjmXbOAQRggoQch4zk5XoQT07OOBXSbGOJVJdVmBfe1SQ6TKjMCXtWbfchkIKk4xi6nzWiMoOHY7/Zx4vae+nQ2/JjRFizGupWkVjkyOvl1bnGBjBO/SupK2f99q5pH4ejMvKERVAkoSRjiYEYZGRI8IIz58E4Y9SOhrV+EuMGRGjkwJIiEO5IYaQVYE7kEHNWjLwyLXo0NFfFbPT9Y2r7VRAooooAKKKKACiiigAooooA8TTBFLMcAdTWf454haKEk6YmY4UyOiBcgnzMxwGGkk4zj3NLuM+K4VmukeQcyLlxpHzBGQZVRuZ5umC4/E30gYGCTqyosxrAe1aSbZefMY4YotWADCj5YxKDqBABIDbluk5PwMkSW91agpcO0ty0usC6fX5FAwZUD7JDrdYxIABksSSM0j8VcelRVsYWHOAHPlTUvw+RnkQnOc6Th23LEnPosniHj00f4qyKDIpghgRVkSUbgzszqCinUW0oMeUb70h4fwwRrjqc+Y92JO7fn+QFQyT4Ky+PHzZLw2xWNAqDA6fr3pp/w6QKW07L1wc4HTemnBPDrSwK4kRHkBOXzgDJAAx32qH4eSB2SYrocaS4yFB2wdx0OMbb9K4nFvbO1TXURVb3b28gmTI7NgAhkG5Bz3B3BHTvW9suJQzx7MBzF2L6Q2+48o71kIYDIqw9SrNg77Akd++etafgHhyKNgCFJbuRnJ+mNjWx9E8tdj2zs2dATJsNvL7V85bLiPOVOw9fpUkVtEreSTQQe2MH2xXm5WTmeaT5emFGfrTkD61lHFHuilj8oHWqShAdLqBqHl9iB/arYJXU585JwoJ6n39q9RWmsZlAI+m32/vQBRSxkdWjUDQCGHlzuN/tSzxAshCQIq642DFiSQB7e5p49lnyxMyL/3H7VWi4Q6A5ck/wAXU/QHFBqZiuLW4zm52OCFZQVKn2A26nfPbNIkdyUmQlJU3DY39GDesbL1B2INavj8ThC9xE50HZ0Ot8fxMnt9O9Zw3UZIKEZYEEHbJ7MAenlxt0+lJbW0dEakqY94FfbQ/O1u83kiWXQsUpGDblmOqMqTkJqCuhyM5KlxZzDnyBkmgnCRNqMYJXDGMjmqxEkeSNmGSDnA6DBPLyubnPJnVFmxjI0MWjmXO2uNt8HAK5GR1rpHCjb3FiJVZo9HMjlVWZfM40lSWJIUsVZCSQNS79x2xmpK0cU4ODpmh4P4jDOIpholxjG4QtvqVSerYXVjqAcU8iuVYkA5xjscHIyCD0I+lc4EY0i3IYl1DLcOTkAgaXkVsMsg2wy7ZHqN39lxnSUKSa4lADs7YQatWTnSSNJUAE7ebBPcUU60yfGzW0UA0VYQKKKKACiiigAqK5uFRGd2CqqlmY9AAMkn2AFS1mvFHHLYQzpcNmLQUdRjLFlJZVz8zqi5wOmdwe2N0BwyPxezXNrGxtZUt2KpNJGwM6ldKyTEksRgDb1+gw2biSTW0UbPqs4dRbRG5ZtLZZHkOF5WxZWPY43OMuHsyOUw4bbATQhmhZyJEfWQNEgBYZijA0nAHtlqSXLi5DhS6QIV5kQZXhE2PJCr7BguC52btt3PO3uyy9Fa3Z7ib4qUYyuIo+yRnYfcj+tPF4HOUEgiJU+hGfy61Ws4S76UTmEdVxnHTrj61suAQusio64JwCBsB1GwPauKX3ds7b+NKjMW1jKqqyyeTJBiYEacds++etepYmGVUsUfylHOoDvrXP1+2K38VuuX8uAMfmNqUXPCkEhPox9cD9Y/nRxEWTYcB4WAuQMHbPXetGtshGOrDcb4O3pVKznAAI3FTBFc41Z7jrnbemWiTdn2e41A649Y9QQG+4IqIY2C5PpnOwFWHcD5u25YnoPoKrtPCdwZAQOughd++TQBYswD5m6AbfWvtxJrOlTpHvjP27VHpbAQKD3/ALEV6fQoB0qx7ljsv5Dc0ASLrQbMo9Cd2x3OR0qld3KltY1H/wBWM+1TLCpbA6sOm+QOp27CmNxGiR+YhVHStqzOjLS2iLqeRgvdsgH65OfT+prnksqs7GNg8YkYKR0K9VI9a13jC55YRwglRpFVlJ2JO4z9x/SsfEPZV3yFXYD7elTkdOJEsi7H9fX+tMv2dcV+EumTflTYQjJ0iRsmBiflUHDRbY30bHqF5WoIoU5wEhASVWhZj+4Xw0Mm5G6ThGzn19cVuCVSG/6I3E6VxiwmkXziJ2KuIirZbO5CyFgAdQGNlwGXcebY4TeRS3CNBGqoyMJFaIEhDpYHbbDZOM5zk7dqWzcdeewtZZOUHmYAc3ZEmiJYlNIGZNSthXYAso333ji4q7S2rSD8flQt+GcCeNhi4jAGRrX5jHk5C5XBBFdyPOOkcKn1Rjy6dOV04040nA8v7uwBx2zirdL+GQlXlOkBHYODqJyxUB9iBjdR+Z+gYVdEwooorQCiiorq5WNGdtlUZOxJ+wG5PsKAKvGeKrBGWLID21khfcnSpOkDcnGAASSBvXLfEXEpTcShX0wQozSK4Zl5twgXTG53KZkD9kGrv0p54z4hcFoTGeW8izojhsxclkUs0qOoPNVuigdQN8ZFII7iSa4lttUc8cichrljgTSSAEKug7eWNtx/DgHtUZuykUJb/jMYjmZJXKq7LIU0MjQgBtMcnVS7Ny8jYgnc9DFZoUiRejeZ3woUcxz8owdwiBUHT5TsOtWLvhYN3HGqkRW8CzSYOUyFxCm//wBU9D1xnerFopD6jvpGfqT0HvvmoTf115LQ1K2OeEzyxRqsfkH0HmJ6kk7k9q0Fpf8AMWN22ZHAbPoTsfpn+tLOGcHeNuZMgfPy6yQq+w7UxlYHYI6ZGCMagfoR9KkujZbYwglwH3GWfb6ZNGZBkrqOOoAH5+pqHhqjO+SAN6rXhdTrRs6T5l3DD0I33rDBjORgMAMMMnG1eIj5wV7Hc+3pX170AKpZVYjI1bKc9RXme5AGS6k+inJrDSeeLLHbOdx6fX6VHKyAASTEMR0GSB9AB/WprCbUvmG4yB2qtcnlk+RnY9l6n7/SgCw0kYVQx6dDg7j6V4S7jbypkuMkbY367+9Rs6NGpIZcE7MuSO2COpqa3uEGCgYgdwmlfzO5NBh6t5CsZYZJI2yd/v8AeqDtNpaTTqfH73yp9u9ObGLyb98n6ZOahu4hjFb4AzE/CTc27xSnLSDY4wA48yHA7Bhj71hUT1GGUlWBG4YbEfnXUFULsT32/wBKzXjbgZDfEp8p2lQ9Q3ZxjpnoaSStF8U6lTMvUN1DqUj1GP19/wCtTV8IqCdHY1Zd4Pdg2k9q7IYSIbqLmDqJn0XCjOx0yh8f9Q9BTY3atDAbw6oeQgMkQEb27LI8aygZOU8oJOSUK5AwxpBYXhiEDgRO8c09sVlGUZZkFxAHbPlXma1X01N75bWN0I4xpMRDMxjMjH4mBlcs6gIhjwrnWj5Pl1nD7Z9VPyeRJU2jbcG45JyGEjRvcWrKJZMAK8TYPOU6gAHi83XAZWGMYrYCuOnxE8VxEgnjT4gyobm4CcllQArpUFTgliAHCqD0yBg9N8Mca+Kt1lGk5Z1ymdDaHZNSE7lTpyPrVYOyclQ1ooopxQrI/tU4nJBw2SSIuGEkXmTYgc1dWTkbEeX/AMhWurK/tPQHhdxqBZAEZwOpRZFZwPfQDWM1CHxP4ktsS2xSSSe2jYty0YBVVAW0scqSA6kqcg9+1Yu3KiK3iHNtEPNliGoRy5AMcLNudQPnyeven/HpXPFHjt7mMidHZxgFgssA0qCRjJMesH0Iz0rOfHSQW1w8yiSMQIkDBRIiSLENJDgYVfO22Rhu1c8vRSPstcNmYw6z1u5WkOTluRbAQQqcY2Mmpu4wgO2aYcI0GVlY4Y6NPofNg/kN6g+G5chizkW0UNsPQFIw0npvzXYZx2FL73UGDocMvT/UH6jaky6Hxq2dBunnjZgmph0PTBHuG6VGk0rbyARqOuBuf50p4X4wllTYxyFRuGI5i+xBPX3oiuJZiXlYBFHRflBHqenTtUXQ6T8j+yu1TDeuevcYrxHeq0sg9AoPscZGayl34l3IUHGcD3BPX1+9QWXGVguDrJBmwJD1CkfISc/Y0vJDfG+zfTRJMgD9MY6ZH3rzBwuJDleWPpnP1FJJOMhDupYAg4Bww91OMEY7Vch4ojgFUmP/AHDSo+u3St0JsZXMgVcJ69fevjcSwRuNRG39NqozSlRrPTG3oP7ml9tbtLqkz0IVcfu7f1zvWGl5biYvnIbvj5T+dXvOcFhjB+XJNebWE+UHclgPfc9fsKnVu/Xc/wAjQAwt32xUFzmvUZr5cNWvoVdii9jzsG0f9WQv8zWB8Rxf4gok5eIKpwj7FicnX/F0FbXi9gJANUayYOQrZ0k52zgisDK5aSR2iWJmbzIowARt/PrSSdI6MSuQUUUVA7CGRcx3S4yViS6XI2VrWUFidxnMUzrjB7egNPIoyNRlkit410FXkZjrZ9fKACDOn8M75IOMYzSiGEu1wo+ZrC7VRnqcRtj8l/lTDh1yka2IcsY7+DllQ2kq3O8ki5045bOuwK/Ox36V6GNcoI83LSyMf8Bt4p5o4peRdWk6TMpeJg4kiZFcAyfuYc4OBuO3feeF8i1jRgFaMGIhflHLJj29sLtXPr2IRyaZmVobaMRM6kSCRSANMg6q0kko1ADYDOQMVvOBSgSTqCpDMJV09MMNDDYbkSRtnc/MBtXRDWjnl7HVFFFVECsz+0tc8Jvf/sP/AErTUl8ZmP4Gfm6hGUw2j58EgHT/ANW+1YwRy3x2j2vEhIqxPl4DEh3YxogiOQu+WclFJ9e/QYfiHh5BetaCMxs88aDzYEYmdQqld8sA/wCQ96f8XZrlrqZUnaWWZSrKm0aq+IGk3bYcseTYEvnIxivXB9M3GLWXcvK8U0ykYKSRxyc0kZ2GuMP7ZHTpUvJTwOZ5A0tww6PPM2e/+Yd/5Af+1U5hnIr5w+QtErHq41fdyWP8zUjCuXI7ZeCoXS2ALauhHQjY/nUrvKwAeVmUdB0H5DrV3kex/I/2rxLDnbHt+veoUzpUl6I7aCNm0yFlLbKy9j2z7bD8qJSQWU4yWyWxkn8+ma98vI05JwuzHAI36H1/pXueYt10k46hQD9T+XWk8UU7dnmxv5IiFAWRB+5IM4/7SNxvmtPY8TuH2WGFdtzkvj0wDS/gnCdW5/P/AEracPtAAMDb0qsEzmyyjfQik4XLIdUrlj2xsB9BTG2geLdMYONSH5T+vWnwtfaoZoaq4NEeVlFrtyCEjWPPfOT9qjyFAAPSpZzjtWe4neEHAOKVglY6HENutRy8QHc9awV7xCQk6Tv2z+jVKb4ltmk0j0A/1J60nOy3wtHRZePwxpl2UDqSxA9v6msHxTiYuLiWVB5GICnGNWkYL49z09hVOPggPmclzjq24GBjbtvn9YqQjFLOVqiuLGk7sKCKsQ2ZLKMZLdF9vU+grxdOpbCYwuVyP3jndvpUqOi90euERA3UWo4Gm4Bx10m2l1fXpn7Cr/guRm4VA8bYmtkYx81wkeJy0becg4CaS4HXOBS7hrf4qEHoVuc/QWs1Ov2TztHYwSKk74VlCxhSzefUQNWBp8xJyQdhg5rtwuoL9ODOvu/wbW/Crea2lsHvFmLIUSYyAznl6Wk1gAA8ttOCckrgdqacC4mAsUjPG7QkW9w6DTiR9CuGJABYXAyQO0uceqrxbdc9kmMMglsrkP8ADvpaSSJoQZdAV2BOgMwAPVCOtMPDHALhbm/MwAtrpy6BdnzjHMIx5MoVGDk6oycAYz1eTlN3RVDg13zIEYsGbBViGVgWUlGOVAHzKegGOmB0oqohfrH/ALU+KRxWJjmB0TusRcAkRhj5pGxv5QCcd8VsKwn7ULL4iFo+bLGIYzMyxgfiZDIq6j08w9O9ZLo1HLOJ8SHxEvIAvHhUa7iDnozqBnXrifCsMYJxgkd8V74LevJcGRUeONLW8kUyvzHLNDpZi+kNjmOMZHernAOINZJHbW1tG8t0iM1xJIQsgmQNhVTqIm1qcE40HpmqvArvXLdOqCNJbGflopzpXnRJuWx1Vf51BKmVbtDexgPkjUAnAA/LGf161pI7aK3XJjLMBkyacn7CszaXpSaNhv1BH/dt+vvU/EOMTliOZpHcL/euNyS2dChJ6GlxxkufJJqGPlIA98DNQSxoyahswOlh9s5z+ulI1Yk+p/W9NbJAyeYt5zpwoz32J9v7VNSsrKCghbeyzmUclwqxmN3TYMYyHEzYJ+VNAyR0yCaecK4Pr8x6HcHvv0/ljptUd9wQ6DpbTKity2BxpYqVzn0IY5HpTbwzxiN9SYSJlYqsPRo1RY1OV1HCM5JUg6SuPoLqHJfhB5Gm6HNnYKoAGwppZp6YqvEtX7M708UkyLdlhW2GarzdDU7yCqVxIN/SnkYUZzmsjxpzk/T/AH/0rYDBzWW8RcPJOEG5BPfbAyKhJa0VxtXszkNuThj3396m5nX9dKg8NRzaZBPcR3IUxEGJldVLoWdNabErsDjbcYJpyODlgTEDv1H0HRvb+/Spyg4ujoWRS2yndJ0BJz12O363qk8Glt/sfXsKfWnh15sSynkRAhRgDWxHYD+/rVweGoGl8lw4VBndQxJO43HbIzis4NmrIo6sy8zMpZR8zYz6gfw/l/SqwiOM4OPXG1XuI27QnS+eYSxL/wAWdu/sM/eotEixFz8mnGM9M9DU2tllLVlKF8NPKDj4e0uHGe7OghQHbvzDtnrinv7PuGzRWaTa7b4fQranRmMbB8lnVWBwCOuRp2Y7A1m7tR8JfnJ1MtpCq46lpzK3TfGiH0pzwHiE8UBjljWa2maO3SLm8rzvGsigSgZAOCvmA3I3G9d2OP0iv9OHK/vIZ+O+ISRwiWO5QyzyW6JNa/ghgecvzkuGUYXIB20jptT7gF7M1/NbOzSQ2+g6pGxJq5aBM6SFdX0tLuMgqx77ZCx4pDNbXT/8PSJnEoiM8rTO9xFC3NOGGFCwg5bIJK48x6P/AA7ZyNYQpGeUbiNIWYq0nN20aw3RQLSIkZGPMvp5ug5zeeHeX8NEYdRjK6lLHLHUSxZj6kkn70VehgVFCqAFUAADoANgB7AUVUQkrEeMLsQyXLyamR7SNVVQSxPNk1DbAAww3JG3fatvWC8V8YRWm1eSPUI3lLZUMsTFVKDzD8SVd8Y2JyMDKT6NXZyqRyOTGrO8SLiB0A1oJk2Q6wAwJcfNup6HFR+HAEZwcf8AIXCj/ujKOdvYr/KpouFCRkA1vJEULxRpqDA+SEgagfLIT06Behq1Ywab21ikKDU0lvzI3Dgx3ERjjcOq4PmB+pB3qRQ96twO56D/AG9K0HC/DupdUh+wpf4S0tlnGHzpOR0K/Nsenmz+VbBR6Vy/Gm9nS8rSpFNOCIo8ux+1VBDNG34ZAycZIH509jFFzDlT9K3gS+RlOG2dTpk8zA7n1zSnjFs1s/xUf8Iim7kQmRHaRATgOmnPoRnI2zWnxqRX+x/0r4V1D6U60I3ZPw7iSyA4cOQTuBgMMlVkUHOUYLkMCQRjBppC9c6NyeHu2tsWqwyGIhSSsrOsiwuSSBG2GVOijWehO+5iutypBDA4OfTsQRsQRuD/AKggO15QoxY5FQyDavMb5r1ppGMRCOqvGlYwssSqzvhQGbRHucEyMNwgXJOnc4wNzV5VrKeKdU8scHISSPIUNMw0LI4IJjiKnmyJENQJ2XUepIpo7ZhY8L27GMSScsu2T+HGETSPKiqnYCMDb/XNaGCzCksm2x1KO23f29K+RWuiNSm2kDGPQbBfYY+1fXPSRc5K+24PUHPcE1jXs2xF4jtiIgYW1FhqCt0J+vbb+lLv+EzQRrIjiR2KgqdgPfUfT/SnXJLMY2KqmdiTj/x9s1TXwW3MM0c0g0nUEdi0W3UAE4X7elTcb2UU6VFTxHZOYUuJ5oyYzllVcKFPXB9c4rJXN2JhlEblLtrOcMQeo2xjOa1XEPEEchXAQoh/EPzIxXsOxJIpB4q8TvIm4xGMsFAwMLuAMY64H50kkvBbG2uxJeuq20JbH+Ju3Y53zHaxctcb7YlkftnzDsKRSyGaKOGDPMlmZ9iMcwkRQ4IOxAy2T0zTbxIzRXaQjGqytUjO5wJXUvK2+QTrlIxuCANjiovD9kFSGRFZWgkZZJEhLv8Aihnt5cKvnwQy9QdxuNq7Eqr+HM3dv2avjnFzLdQXTIgjtppLOUK7Mp5i6S/QeR1dsNgk6QN+tbngnDxHc20QyViilbOvOSui2jZlxgExqe/XV1OTXLra2ijjmjiM8juiA64Fhj0RukokJkkDAomsEsDnUe257BwGz/xc0oXSgiijX0Jy07Mp9MzAf+NOuybNHRRRVRDzI4UEkgADJJ2AA6kn0rk/jmHUuCqMZfxWZVwXidiUVlIG4VVBOSTgV1eaEOpVhkMCCPUEYP8AKuT3F/Pbc7E0ZuhK0bLJhnZf/hcsaQFVoVCjI+ZDktnFSydDx7MjBOxmlYKEk+HyjjVgzWoS5Db+pibbPc1DxviEk9pbXIlLSDn6SoACNBJ8RGq6d8iNu/TTv0r5a35WWC5llXKXSq0OrCFG0hpAmM7JIVPXcHoDivJt47e2zptw0dwuxbVLL8MGiuGQ9Ar/ADFc7Z7g5GLo0cQ3Kpf3SrkI7iePt5Z0E2Ov/X/KtfZzahXPOIjStrICCyI1u2OpNs+Fye+qCWM746D7arg198vocVCSqRXtI1KipGG1eEfbNDPgGsJHuw3TBI3yBn+Veguk1BanVH9yf51dRdgayxinf8PSVGV1yrDDKdwQeox+ugrJ86WxdmYvJCzxHmFmZ4ANMcmvOS8IixtuQQGznet5gVDc2YYdP17H6U6bRhLacQjL6A41ZIHXDYAYlScBhpZTtn5h60x01z6bg72jF7ZEeMuJJLViRGWH78JG8UmM9DhgcEGnHh7xUsoABwTnyM45yMDho3XOWIyCJAMMrA7d9a8oB/xK55UZYJrPRVLKgLHoCWIAHc+wNZzwrwnEr3EsUMcxLI0kbGVpPNlpDK2CdRGw2AAAAHSo+PyC5KxlbeVXYxqJcyHoefOiqSvkBC+YbNgaskA6KxhVECqoAAAAB2GNtvajpaML5uMd/TNVBLuQCB6Z6Chn3qtNg1jNPtxw9pAQTHIOpx/Y75rOX0GvRGskqKWw6hzgjv16daaSlv3eopXxB2GGx/fPeptjxM5xRVVxEuAib4X2OQBjpUVpEJrmISnEUf4sh3AWKH8RsnIxllVev732r5dnzuTuSwA+g6/eqHEnaOzfGBLfsLeI583JjfNy+RnCM+EwTuM7YxSYlyn/AA6cj44/6UrXh91eK9zHGJXup3YxqyiQHd84Y/JhsDB/cximPDfDKSa4zeW4kC4eHLkgruyM/wArODtlcgFWr1xJ/gbYPGQJZUeJNQBKQqn40gPZmchVPud6d2M9zYC3Sd4UslS3IWXzMzpGJJGtxENWRI7NqPUooJAO/Uly2cjdCSwltrS9hS9jlKiBiYQgk1SK4MY0qoyMBjqzg53OkkV2bwTbutlEZI+VJJqkaPfyGRiwTckgKCFx2AxtjFYHhNubsxCe10zfFK0ZCmNIYQOYyZU+YiIhScANqUfumutAYquPoSR9oooqggVkvH/D35YuYc64gyyBQCzwt/mL5gQcY1AHuK1tfCKxq0CPz3x+xiEsMluuTK7I4kATPO0CLtmNJY2JDHy5BHbTSLjPEriMJMG/BkctCViiUsynllZSm+cKQd8MMEA5OOi8V4LHAbqFkQGJ0mWTZTypHzD16mOddJ6eV9vQ87tzEiLzTKEmJEwj0eVYhrMnmBJZZWBxtnDDO9RWtFextBKs9s+gHDD4iNfmIeH8KdMhe9uQTsuTFkk4NXvD834agndCV98Dp3/WKTeHpDBPLERzOWxmQAKA6qcSqFYdJLaQnG3Tr3qzj4adlU60OCrfxIRqibv1QgZyelTyIeHo6BDd4HUVObkkYG+axtlxppG5ccbO3cDPlHqTjp+u9ahYmRRkb+wqaYONdjCGQYwPp/f+dWLO62APr/OqFs2Tj2q9bw5jb2INYYW81911Ax2z+f6+tRh8Uwp7mFYPx7ZGFfi4peUygxvsCsiMc8th33XP+9bd22rn/G+XxLicNi8vLijDGRl0gmQnSFGo7+bSowCcnGN6eCtmWS+F+IzIzXVzbLFHcLEwngh/w6oI8KGZCTFpOknIKjfOkgZ3dlx2OVFZXJDAFdgQc7bMuVbcY2OxU5FL77jcVkLZbY86wDSWrw+VvxVBdAJJGGRkFTkldgKxHD+Oi54gxtFNvA2C0Sx4WQCQuzviQoJFJADL11dF6VSST2YjqitkVC0m9Qxzbf7eteZJvU1FjHmeT0OM0muZiWCOQHJ29G+lWLu42G/96z3iDi/LCgYLH5c5yPX6bVNlYop38DTXPw8QJd2CZ66c/O2+wCJlj/20i4zxcyzPLAmUXFvaKchREhwZAdgC5GTsB5jk+tmWbkQN5mF1ONTSHGbe2OzuMN5ZJvlA66fTUKWcOsBM5bEixRjTqiTmPGgGY2Kb5UvhWwDsW9sWhHiv0ycrf4aTjzW9vPEbprmV40jSP8NYbaPSQZWBOefhm1aVBB2BNCWeP8VcB2eUloINKQu8cZIXV5tNvGSFJUAliTjfGJr+/FqkQtpkkF0vMkSKJPhcodReCP5lcMugNgZ2PVdqF6Xz+LPHJdTf5wljLb4DRJlMDmeXBVdk2B3NUJnRv2S8IPJN1IHDPlUDvqIGQZGx8ql3XJAH7o3NdBpf4f4aLe1hiAwEjUY98b/zphVoqkTfYUUUVpgUUUUAY/xriK4tJ3xyiWt5sjK6JMMrMcbBZEU52xvuN65Xc8GnjklX4czSrI3LfRI0WkyGV/IBpVtSEgl9wMYbOa79eWyyRsjjKsCCPavzg0YmlghkiaK1t1YTMshKzsCSJN/IJCACQSTjqegqcl5HiKZrt2uDNEuhg5aONF8iAfuKoJOjAO2wrQZSWBHQYVRhQQf8vPmjJB+eKQkYIyUdSGODXvjUfw88fK5ltczl9PJfSscbsFgbbCnmbqVyMacgClPBbkLJIOXpY6ufACQ+tThpIARjPUGI9R/44SrQ90aDh/iBoohFEAp6EjbV6E9+h6U44ZfXDbTY6jHbbvtWZurdSiyIwdG6OMgZHVTnow9DVvgVwctkkk99+3/vXO9FaTVm4RhklTVrh0mBjsTSK1uAF+9X1nygP6+tAjGay6Wweh2qO5UrUMza11DqPm/vUtpdBl0tTCFV7jymuecdhlUkY5keSwUnSyNqL6oZAC8ba2Y4HlOo5HTHRrm00+Ybqe9KJ7RW64/rTJ0BgEkUIRbzxxOucRXhw69ciKTHIfZj55ArkrjvitH4E4aVTmuBrkOonGMZJI2Hlz5j8oA39qvnw0jHcAj0I2/L7mm9pb6BgdTTSlYUMkkqvc3O+nPX+lSMmlS7bKPXv7Ck1/xAIjSsQoxsT0GOtJIEQ8X4msSszHYe/U+n9aydvOZ5GuJQpAxog1FWkOcJCm2W1NgnphQckZzVeS7+JfXKdMEe4H7zE7Kqr1Z3JGB0AyTjG6ziXEDANGr/ABBDK5z5YFY4aFANi5HzH3IPfGxiPdFfjd+87snN5hY6pXTaNmUbIg6FI18qjocZHXNO+E3UMMRKSgvJGw1hTFdWh8uohwGDQlcjIIzrYCk/AyBskKXDswi5DqXLq66m0AYZGDIPOuCNQP10t7wy3iCc+SXm3DoHtFkSS4AjAVFllQBYlX+HQH3x+6aqIy94V4et23NtbmWC5UFWUxqVAKGNTEw1HKlsE9dT58tP/DvhgrfW8UrjKM0rDksA5UbjWwBGHwwBznUxpaLGWVjLcJFa2gidI7f5cQjAMhUgNHhtLiTTrzywF3Na39ndiDO80YmEITSusuYmI21R8wayQuxd8FiTgACsrZlnQ6KKKuTCiiigAooooAK5b4it1t3uba9jYcOuXaRZVVjy5GAyG0nYassCRgHr611Kobu0SVGjkUOjghlYZBB6gisas1M4FxzgTozi4s2vCU/5qGR452U/5bzx4ZSdP7xXzadySCKzEsivGkwBjlSd156uTKzBAya0J8pUADUvcMCNxXVPEHhk2ckaOzNaEvyrhmfnWrMBphEikERORgFjjVjJHfE8VspUYm6hW5jLkG4BZJPImFFwqj5o2G/MUMMNvhs1MdFHh3HNBleQ7MQ0sRUCNmPdNPlWXAzyzgOMjZgKvGBiPiLLEi9JIQdTqQNRx3ZNPnVvmHysNgappdEwzRqkjPuRExTVFI2SSYivnj0sSHUgj8sqfNHJE1u7wzbEEsd9KAiRXOAyu2cKc/NgGk4ryNZsOGcejmjJQ4I30nZv96bcO4iSpH5fT7VhW47BPhr23kSXH/M2x0OSTnVJGdjgE7jBq/FJLCjSRyLd2yYJmjyJFUkga4yc58u/pmlcDbN7DfaTnb3/AF+v7fbm5KEOu6n8x2xWMtPF8bdx6dcb/SmFv4kXcH5T1H+tLQUzYQ3eoHlkZI3U/Kf96huOXnzrJE3t5kJ/3rJtxpUbKMTvtnYir0PjRdP4m4/nW6M4seJcRjYn+Rr0eLxp0Un3OD+VY+68c2mdhKxPZF649/Wqxvbu6B+HgMKYP4km7Hp0BwAQcevWgKHPHfFaLgyMSd9KLuxP07D3NZS8u5rpkMi+Vj+FEPl2OMknynBGM50jB32Nerg2VmSZZfi58HIGWGQdIJOfN0LaXONxtS288SPI+pisCHysqrzCEOx8u2FVDjTkd9t6aguuj5xLjvLXTbsrOgOqUbrnG4iz1IH/AMQ/NjIxtlRYWyhsOzKe+ka2OPOSmdtRBxgnbOTTu54EgiDp8SC7sollhVIm2BKHDlkZfMQSMELj3Gj4JLNM8kMixyuZ3M1mwUh2XDs4xhoQSAmtGKkqpZdLZpzCgY3lt7O1gIijuLqWOIFAbhFBCSl5kYbM0h8ukDC41HFaW44FFaObqQzK5lK2UVoTgooJWNTGMKWDMHY7HU3XclzwXwuYJeYQi4V4eHwr+LhWbmM7yaj5mLENuMLnBwa2XA/BkUMnPkAluW3MmMKm2NMKdI0A9Nz3JzWrYrYq4N4CMhSW/ZpdJLx2zNzI4dR1eZyA0snqzd9hsBW2VQBgDAHYV9oqiVC2FFFFaYFFFFABRRRQAUUUUAQ3dqsqNG6hkcFWU9CDsRXFPEfBORO0GpYZY1X4e48/PmAOVZn+R+WCI2DYOncHbSe40q8ScHFxCQPnXdT6/wASH1R1yrDuGNLJWamcAn4KZSDcOsU8BKsQyqSEGVMigLy2TTjUOo05wVOYXsbpF1OFZXDwrcW0iSllJL8t4lY8xds4wGxvvgU4SO2Ehe5Rll88R1R3AATRywGeJmG6bfLnYUutfDlqXCQzxurAs6c1MDfbQJlifmBcY3GT361MczvFJdcysykGRtR5CuVC7ZCox2OcnG4GcdMVQjkmgZZVMsLN5kkUMuoZIDA/vDKnP39K1ScFngyhkkVTusvmjkjJ2DbnDRNsGCt6kdMUmjt3TXFnTKCSH5hIk2OqMebQ+rdhjGdxnJxQafR42dv+ZgtrrYAu6ASYGAPxIypJ2771OvHrA/PbXEJ9IZg6+uwkG3X1+9LeIWhQR4y0hHnYHIyc4QgoNLqDhhuO4O+0bcKxFzDnyOiMq5HzAsHJ06QNQI9dveikwHP/ABiwG2L8/UxDcbf1ryfEVgM4spZT6yy/boo9cVRseDxOfPLLbxtHIVeSMFHdQcIGVtwxUjVjqPWvvDuDSy7IhkVk0gRtzArFdS6gN1PlOcjsaKRtl1fHbJ/kWtvD/wBRUswwc9cjBzt0qjPxS8ush5ZHUAEouoAjIXZFHmxjc/2qzFxWOIRgrbkpIspTTKxLKMFWDsqhWB3xvkU3tr25l5YjUySTIdEzTvEsKhyzBtLKqjUNXnJJyPpRRggHC1iiyULFpWh1jIeN00vhVzgsyNpww2we9Om4HBBJj42NJVkP+ZGZFVQqvG5MIdc5Yg9RlcHpV9EvlZyEt7siUu4ZoJVYgckOEEnM6MQWJPyg0+i8O21vCGv1sIgVfCpC6uT0DR+fXP3wMBffDA1plmZsriO3hmR7qG45zxuBA7mQuPKTIHhDEaW6MwAIYhSTs6PAtHFBEliLlpbeNkWaR1COwKyzHbIGpSSDvsGBBxWr4BZSThUs7BYIQc/EXcarjcEGK3TGpgQPM5/d3NbTgnhKO3ladnea4dQrSvjOB0VFUBUX2UUKNuzLJPD/AAH4ZQZJWnmICtK+MnAzpUADC5yfUnckmnNfBX2qoQKKKKACiiigAooooAKKKKACiiigAooooA8GFd9hv1261SuvD9tIpR4ImVhggovT8qYUUAYe/wD2XoqEWVxPakqRoEhaFvQNG+Rj6etYvxF4WlhQi7tQ0ZKlp7PGDjJJe2fyBiepQpnWx3Ndsr4RSuKNs/K91bJyp1VZnUaBA4YoVIP4nMhbJOpdwATpO24O2rl8PAowt7yz5Dy8xebMhGlQdOtC4BJ8pw42K7gb12e88I2krh5LeNmHQ4x/TY/egeD7L/5S3/8AxJ//ADS8WNyOJQeFonfmTXltK+rSqm4i5aafMqhA4GjA2UHHX1qOLwUHZS1+SigluQbdWXTldgk4xjr0O31rvEfh21UYFvCB7Rp/avE/he0f57WBvrEh/wD1o4v2ZyOG8S4HexxMoki0HzEsru5U5Ks8s8bL0QbIwH5mmE1lZy2nw7RMuhmcvqDM8ShSHjkiUxktvhWGAQcle/U5/ANocctDbsGDB4GMZyN+i+Uj2IIpHc/sr5ko5l3K1v3j0orvkklXkjRSy7nrk+Y+tZwZvIR+HfDbOqDhqRwxI5PxmkFZfKU1RK6l2YAhdeQhKsQOhrX8A/ZzBbzfEO8lxcb/AIkzaiCepUdB/pWohhCKFUBVUAADYADoAPSvdOooWwooopjAooooAKKKKACiiigAooooA//Z"/>
          <p:cNvSpPr>
            <a:spLocks noChangeAspect="1" noChangeArrowheads="1"/>
          </p:cNvSpPr>
          <p:nvPr/>
        </p:nvSpPr>
        <p:spPr bwMode="auto">
          <a:xfrm>
            <a:off x="76200" y="-1100138"/>
            <a:ext cx="2009775" cy="22764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0530" name="AutoShape 2" descr="data:image/jpg;base64,/9j/4AAQSkZJRgABAQAAAQABAAD/2wCEAAkGBhQSERUUEhQVFRUVGBgaGRgXGBUaGBcYGBUXGBcYFx4XHCYfHBsjGRwVHy8gJCcpLCwsFx4xNTAqNSYrLCkBCQoKDgwOGg8PGikkHCIsKSopLCosKSksKiwpLCksKSkpKSwsLCwsLCkpLCwsLCksKSwsLCwsKSwsLCwsLCwpKf/AABEIAOEA4AMBIgACEQEDEQH/xAAbAAACAgMBAAAAAAAAAAAAAAAFBgMEAQIHAP/EAEYQAAEDAQUEBwQHBgUEAwEAAAECAxEABAUSITEGQVFhEyJxgZGhsTJCwdEHI1JicoKSFDOisuHwJENjwvEVNKPSZHOTU//EABoBAAMBAQEBAAAAAAAAAAAAAAECAwAEBgX/xAAnEQACAgICAgIDAAIDAAAAAAAAAQIRAyESMQRBIlEFMmETcUKBof/aAAwDAQACEQMRAD8Aog1sFVgCsgV9o+MZxV7FWIrIFEx6vVmK9FEx6K8DWa8KBj2KtZrMV6KyDRivVkisUQG2KsYq9FeiiGjxNYrMVitVdAMGvTWSKxWMYmsGs16KBjE1rW1YIrAMTWtZivEUAmMVYNeisE1gGFCta3r0VjUM69k1bnEntBHpNQK2XdGmA/mI9RXkbTOjUDwHyqdvaxW9KfD5GvNx/KTPRP8AHRKatnnx7k9hBqJV0ujVtf6SfSjKNrBvR5n5VM3tW3vBHh/SrL8o/dEX+OX9FlbChqkjtBFa02o2oYV7x7xUwvSzq1KD2p/pVo/lIvtf+kX+PaE2Kxhp06Gyq3NHwHyrU3DZ1aJH5VH51aP5HG+yb8KaEyK8Kb1bKNHQrHeD6iht57NqbTjQSsDUR1gOOWoq8PMxTdJkpeNkirAUV7BW8V6K6jmo1w17DW0V6KNgNIrGGtymsYaxqNDWIrcpr0VrNRphrBreKzho2CiKKwRUhTWCKACOK9FbFNYrGNSK1KakIrWKxjSsVvWCKBjW2XhhQVSZMJHqT4etUUX8ke2O9OveNPSqtuZSrCFkwkaJBJUTqoxu0issIaGjSj+VI9TXiVFJWezcm3Qasz6Hc2lgngcj4VaU2QJVPhI8qDJd4NHvV/6irdlvF4HrBsJ5qVOvGaHFMG0TDB9pPjHyqTAd0eIrd6zNu+2gYuKcj4xnVRvZuF+1iRB3QoHd2im/xautG5+mW0sqGefjWhWse8ryoTe6SwsJQtZBE75HbFDXL4dkJQ4uSd8/EUqx2NYyM290OD6xYSkEmCRPADPfTTs/tOT1Hu4nUZ6HlzpPf+qaQpZKyoidJMjXLhVhnPMGQdD8FVrljehOMZaG++dnZ67IzOqcoPNO7uoKu6nRq2rwn0q/cW0OCG1yU+Y5jiKZX1HDibAXlIExi7DX2MP5GSjXZ8vL4UbEVVmUNUqHaD8qjIphb2xblQU2tOEwZjXeI1qdN/2dXtCO1Iqy/Kx9ok/x7FfBWMNNP7TZF7keEelYNhsp3pH5iKqvyWNkn4E/QqkV7DTSrZ9k6KPcoGtF7LJ3OKHcD8qsvPwv2SfiZELMV6KPubKq3LT3gioF7MujTCew/OrLysL/AOSJvxsv0BYrBFXbXd624xiJ0OoPhVarxkpK0QcXHTIorEVIawU0wKNIrBFb4awRQFIymtSKlrBTQMC12FQPZr25n5VItqTocstc/Kr3v4eY1MQD261A7bI/y5A8fCvD2ro9qiFCHCYEQPuie/OriLNMIVBnNRyzCcxNbXE4q0PBCGxoSdd3b/cA053NdQaQ66tIURkkEA5JzMAjespTV8UbfRHJOtCW86uSUpxEGAJjIZq8yBV1hw4QSCJ1E6dtHr9ds9l6JC0IK1JJVIA0OZmIzXi14VllNmeEBKOtIg5Ezwg50Ztp0mLHq2gO4hKxC0pUOz+4oXadmUKUFNqCRoUn7JjFB7Mu+mZrZVKXmyl1QaCpW2QDKeCVDPPnQu02sMufXsqbSSYIkoAkx1hyijF1uSM9/qBdpX1BSOqcABOmUk+GQFUrJaygynMHUbjzHOug2IWdxOWaTxVIPqPGq1q2DYVJZUto67igns3doNLNRk7iaEnFVIBsuJWnEDl5g8DRe5NoC2cKsxw+I50Itmz1osxxhOJI1KOskj7w1HhW7K0uo6uR36Sk926uZ3F2i2pKntDfeNzt2hPSIjHuIMYuR58zSM7e7SHVNLS6hac1BSdPA0cue91sqg+zpG48+RozetwMW5AVklwCAsZEfdXxTV4uOT/ZJ3jf8E8OoUMSZwj2jERlzrBcbBErQkgyJOfbmK3vKymyMdGshK1KynQxJy45AUrONTn0gJOskUjhRRStDUgp3Op7lj51uHV+64cufCk5iyFx1CJBBUBkRpqdOQNHrW0VWpQSBCEgSc84yHLM06xX0I5pBI3laQRhWvuzmvI2ntQWcSwEDUlIJPIcTQxF1NqcCipeQ9jEUpJHZu5VaZSFkFQCZKkhMyAQDEkb8qeeCcBFkhIZrl2gTaUlp9MYvZJyy+Bqjet1KZVxSfZV8DzoJZl4SSjcYUN4I1B3023VeyXU9E71gcgT5A8DwNdHiebLC+MuiHleKskeUexeIrFFL2uhTJyzQdD8Fc6HRXpoTU1yieflFxdMjIrEVLFaqTTCkZFaVLFYIrAYPtTxBJIHgD2VALaYEwf73eVaJvRW8BQ55K8QY8RV27bG3aHUNpELcUBzz10yyEnurxHG2eyukPuyVj6Kxl0p675gcQgZCORz8RRl1MltCdBCjzwnq+LhB7EGt3GkhaEJHVZQABumAEj08KFXteYZYef/ACI45EoTHasuK8K+gkoo4bcnYh7WXr0lqcUUyhJwJJ3pTInhmcR76C/9a6MCBHLFl6VY/wCqIAhUnnGfbGlQ/sjDxGFUHgOr5H4Vwfs7Z3VSpBa7ttlpiZSOBOIeGo7qZrBtS06IVGeRjrJPdrSJaLnjUqI5fKKrttoB6qzi3Aa0U66Yrin2jpCLhs6lpcQCmFSejUQlUHMEDjnUV4Wm0tuLdw40KUSMAxFKcolPIcKT7HfpaObvjkrxHxpmse2KRHSKGehkJJ+Bo2noTi1tDDYLYXGenOSROoIJAiYEayQKG37Z7PiAc+pcUThcAwyoGClXfxoymVBpJBhxxKoOXUQOlJ7yEg9tLe1BDr6wrMCG/wBIlRH5iatlXwtk8e5FN9hSZCoPMbxxre77zU0qQf8AjgaCvWxxKVYVfWNGFiMlCOqqOY38RWzN8pcAxDAT7wzB7tRXHWrR0d6Y8W2wsXgzgWII0I9pCoyI4jloa5peGxtqRaAwEY8XsqQCUqTx5cwdKY7vt5RhUhUpOhBJHZTndV8JeTAOFUZgeomumGRT0+yEouHXQoXR9HSmVBxSk4gMkgkkTkVExz3eNXrssXTsuPJ6jTZMyM3SAJ00zjjRexWJdmatjrq+kUU9VROZSEmJnTrKGQ4VrY7GpN1paQM1pxKPDEoqmN+UeFdePTTZCVtMTU2cbx256a+HeE9tbOXbhZSQTKlEp1n3jPH7OYxa1I4043mpMjTEiT5TiHcVDlVy828LTCYEYMRnSTGvVjUHUDtrrT02crjtA1IVEpAUomSYAUqEnqqIEKJA+6fOsWZ4Khxo5HVJyIjXvmrtiZhac9ZjPjkIkzGm9Q7KJbT2dNnsiFstBtan1ZKymSsuTHukpkd1fN8jEpbR34MjqmWrtvxKkhDsFKspPoap3tc5aOJOaDoeHI/OhdnKFddGZ3jXDy/rTJdlvGHAvNByg5x/St4nmywyp9CeV4scitdi4axRe97nwddElB/h7eVCor1OPJHIuUTz08bg6ZHFYIqSKwU1QQXUuMrP2Tzy9DFOv0c3MlLrj5EhpMDP3lan9Mj81IrV2NqEtrnlMnLX+4rrFx3X+zWJpkCFuQpXaog+Qgflrx2OO7Xo9Vleq+y8bQUtqV76zI7VHA3/ABEq7BSht3erSEtWdWkY9NwGFEjjGI99NriwpQAyCYVOgEyhufyhxXeK5VfdoatloccS4ZUYAn3U9VMA56Dzq2R1GieJWymq72nQejcPYN3cc6rvXUGxmTHHXxgVrabvDWoXHFOY8tK8xtFh95ShwUD61zpOtdHTaJbLb8AgOyOCpI+Yq07eDKo6QBJ3E8uBqA2qzPAqVKOJiPMfGtrRc4W2MCseHQgiY9K3H7NZtabp6UBbagZHcc+NEdnLg6d1ph0SOkSeHUHWPkCO+g92JwhbIUpCoJTIKSOJE5HODTx9FalOuPLUcXRJCZiDjWd/YEnxqsYvlRPJKlY6OWodO4s+yy3pukytX8KUDvpIcRiEn2ldYn7yjiPrTNern+FWd9ocIB+6VYR/40DxpJZvUdKoE5KJjlGk91HPb0JhS7ZXteRCyIIlKh9pEgnwyI7DxoTZ7sJcWlWTaTlxXIBAHLPM0evVHvScgZzyIgmPh31QszgUMhBTIJ3SMj51x20jrqwghQiMgIiN0cvnUlmGBXSBRSlOc8I48uVR3XYFvKiMh4Dma2v25LQMQUmW+qlJblWSj1lKGoOGhCDlsWcktDTfNuLl2JV7z60JHFUu5eISTRW93OhsjuHVDKgnkcOBMc5iht4WUKcu+zA/u/rlDk01An8yjWv0g23o7HhBzdcSnuHXPjh86+ndJnCttL+iXsHfL1oeTZ3DOSjjIkhKBJxAZE5RpvphtxZcdUhZKXGlFGJMjIH3Z1EzkD3UP+ji7otrj0dUNdwKlpnyBpVYvzE8vpM0rWsg8MSyYPLOocpKNxLcVKVMZ7wcFmhSvrEyM0AyIzxLAyEEAaDvoztbY3LSw0pCh7qykqA9puUgE5AnOk5i9bRZnQP3iARhx55HQA6iuj3lbkC0Isi4HSsmD95KoA8ASPw0efNO/oTjwqjljZcsznWCkLGqTIEcDORHPnTZdtsDqAtIIJnLgREgHfrWtotkYmnkB1KCUqBHWSRvGcjcZSR30WtVji7GxZQZK8SMRTOa1lQkgA5CIOtcqip3/C98aJrBeEdVWaTqKrXvc2Hrt5o4D3f6UMsdtU6FApLTyfaQoHdvE6po1dlvKMlHEN8/D5VfxvKn48v4Q8jx45VYAitSKO3tcsDpGs06kcOY5cqClNeqxZo5Y8onwMmN43TAOx1w9PbWkEZA4lESRhTmRnmJgDU61115zG6s5QnqjkTlPcMRpT+jKwdGw7aV+04cKewZmO+PCmJ0HognRThw/rmT+VsKNebgtH3snegZf15JbsbjhOEv5I198FLfg0kq/NXKXrqVEtrxcDlGvgadfpGtCFrQyFBOBOIg+zKk4UDuQP4q5vaLqtLKitAURxbVM9o/5oP5SpMeOlsk/wCuvMnCspy91YPkdfOrTd9WZz95DauI+YE+NYsV8h5GF5sEzBBETAzgHL0qFdy2Z0nAVNKAkyMgCYBzMEdh7q1R6kmgpvtOwizdkyW1oWhQ3RPLTKqV22hxl7CsYQcpzAPA8CKHu3G+wcTYUr7zZ8yNaKvbRlLaVLRjQqOqciDv1EajhWcPrdmUvvRad2iU2vC6lKkj3hkRv7NOEaV1DZZhLNgU43q+VLHMmG2/P1rmLLbVrCVgEkkDCdZxQAe+N9dnVYgj9nZSMkR4NJy/jKK2Or/qEyXSAm1zwbCG0mA02TOuZ+rQe3ImucXqrA0pQPXIgHfJgaDQzGlN+1NvCnHD9teEfhaTH80+NKLzfSPMN7ivEeYRn64RU5S5ZKKwjxhYWDRQwApRMQM+CQVq8kgd9a2Wzw2kHXCCct6usfWrF8NEBLZEEwCJGrixP/jSrxqhed5qRaEoSBhjOR2af3uoSjroKYYsluU2QUnIZHmOFNNjt4UkKSZSe+eVIdhvVDqZw4D260Xuy8sC4J6h1jLsNLf1ozVjU2Gw50pT9YElIVnOFXtDXTIUG23sD1qS10ICkIxKUkHrlRgAgHXIHxq3era1ttBpeFSlkg9sIT2iTNa7RX03Y3Q2SSA2FKO8ZwDlxgmqtvi7JKPyTRW2Ssy2bJanFgpJSQkEQZQ2rFlrkoiuV2pgoMHXd8CK7aVh1tKlpUULTIBkSkjKYPCly8vo+Q6D0SzmSQleeE8EqGcdtB9IKe3YC2dd/aQxiTiIdbQvsKx1vQ99H9rrotFpvJJs4/dpRCzklBxFUk9+gzNe2R2LVYVF+0OpTGiBmBGilKOp5DxqxfG3gzDOSd7hMeFI3GCobc3oI3nsyl54PFakLCQlWEJIXGhOLPl2VYttzhxlpkLUgNEEFO/JQz3e8aQxteSYxOAfak+JEzFWmb2dcSFNvYxnMKPpNBTTt12D/HLqxrOzoIGNZUU+yrCAU9hBrZdxj7Zns/rSy5eakxjeUmeKiPjUCr7/APkgH/7P60Pj9B+X2OtlsykZYpHAiqNruBKlFSTgnURInlSmu/8ADANqEnTrmT2CZqC1X6oyEWo4o0CyT5VbHmnh/SyU8KyfsdHFiDbbNnTokCfie/rHvFYCpdJUYS2mDyUsSo5/ZaSB+at0viVuqMJE/pGavIRVezEJYK3d4U6ufvDFHcnCmqL2xDlV8W4PvOOuBSCtRI94YdEnsw4dJquizrR+7VPJJnnmk6eApiXa7E9CnG+gOKApvqgq/CZSd24VXtWwjhAcszqXUkkpnqLMZQJ6pjtrk29o7LSVC8/bkqyebBIzxJyUDx4jxrVOFaIQCpKsycpMaAgjMDXwre+rE6lSWXULSpXtKUkgxOkkZzpUbxg5KCYgDUZjM6btKfpI3ZCElH7pxTZ3JOaD2BUjwNWXHw4ML6B+IZZ9morKyrD9YAqCBI1IzmSO6o0JTIwlRSScjWcmzcUNH0f2FLtqawkFpHXAiPYkyZ162GulOWmFvOnRpsAdpHSK8y2KWPo4sAh506dVtJ4R11/Cit4vf4UDe+5J/CVY4/QEir43ULZzT3KkJN4Dr4fsJz/EvrHv+dU7pZxWpxW5pCUD8SziPkBVtSQVKV9tWInsAA7oHnTBsZZ0NXc9a1JHSOuOFJOoSDhTHDIHOlxx5NyKTlSSAuHFaDoA3iOe/CA2mO8rPdQB2+FKU5KZTJw5ZkTHYaLLxJadcMiRgB5gSr+NflSu26ZAJxaAZb+dLNjRQRS2kpGEFKRnHoKv3asKKk4fHiCOGgqozZ5WNYAmNwovcV3lQC0jF7RIG4AnM1BXKVFHUVaG65lfWMhRGFCpEwAAgEgfqw+NBtorTZ7ReHQlEOBSGSvPrTBwEDKBiOoqJt0qdEnJIJ8TE+VUdkLlW5e6Xy5iSVLcXOuSThnccynhXWt/E5qrY13rtGWbQtPRY2kYUgtmVphOcoOoHI1bRtE2ptS2R0i0gnB7KtN6TnPdXLtoLe6pbloaK0KDi8QiJSVdUwdd2dMWw18Fxi1Wp4JCrK31VgZysGTHEAD9VJTl0alVla+b6cfAUuYVJSCFAQDhMcIOVDDmAY7J3edFhcClN9MMa21q1VBKVZlcAbp386rmziFAnJSYIkRFcsoU9nUnrRS6LkPAfFVSIEGRkRwy+NWW7NAAEwBAGuVRu2cHIg+npRST9mb+kTNW1SuqsIUNM8yaittyoV+7hB+8CU+WYq7Y7JC0gDOFHiZ/4qK3KeQoBDKlBIM5CeOQOutXjFJbISe9C7a7gUgqxJIKpzjI7iMW7kK9cdnHTNpAAz3b4499NNntZUoIwqSqJwkbokyDmK3buxOLpEtkKTnKc0knLPhQ/wCw8qWxytrYIbZPvnrfgR13T39VP5qGbZ3nhYwgwp4x+VPWX3ThFFLEsredX7qIaT2jrukdqiE/koFerCLVaS3jgoBRKSJB9pUA5Tiy7qrO1HRKNXsRgjplBOAKBMJKT7yss40M0R20vLoHkstkpRY2Up6pPWcUAc47qYrp2KLFoS6taVoalUgYVkgHCCBkc855Uh3yVPvqUtJSCvErEMJUtWaU8wlO/sqMY12WlLk9Bq5NsrQG4ewuJAkpIEdkHqzHKrtisNjtylhCVMONpK1lHsJAEyQrq68CNKBJbwoE+8ZP4QJ+dFblZ6K7HV/5lucCOxoE4vIL8RWik7YZL6NLdsU9gH7MtLwmZQcKzOZ6qtcuBNCV3epteFYKSB7ySk565GOXjUlnvhXSFLCiOsCVbicwABpAApu2evhdreUw6jGhIKipSZTh0EE54p4UtN/GgttKxiumzdDYG0jJbifBTxgT2JI8DQ3be14Mkf5bRwj7zhwIHgKYnkYnGkfZBVpphSEJ81KPdSVtC+XHhh0U8T+RlMJ8VRXVLSo5o/tYIvD6tpQTqEhCealHCPOnXaSypsths9lEQlKUq54R1z/PS3dtj6a2WVuMi70ivwMgq/mAoxt68XbQGhqcKO9xQT/uX4UYqoBk+UxY2oWUWSzt6KUAtXa4ouHyKR3UuWNGJSfH4027V3mEPKhOIThj7qQBv/LVRm7mzCjDZOWWWUDccp8K55l4dFa7rKtePAkqVhJgawNTT/sbYuhsWM+04ST2JGQ8jSmbmWgSyrFnulKo0iCc+6ntbfR2Rtvg2kGI1MT5lVbFSti5PSFVN0udBaH+qmAQJMZhIJPZJApZuMuWcLdUShaGVhRSfajMZjmB5037YWdf/SilCgC8AImJLj3SH+AAeNK103YtqwOvOqKcTjbKAeJjEezM+Bq0l1Qi32BLDfiyQheFaFZYiCIkaGMu+KdbNYUJui1BA6Lp3gkzJEgpBjlkaTylBCi4gIIJkpMDyEE91N20DpTdFlDeFanFFYkgTkog89RvpU9uhpekOmxliLdksyCZhuZ44lTPmK5hem2a23nCzgUjpF4krAI9o6CJA5iutsHomQNOiZA70t/MVwRN6suKPSp6Nc+0kHPP3/8AinyLSQmPtsMNX9ZXknGlxh2MsKiptRJ0jVPbVa2bM2hKEutqU42skdVRJT2icxVB25goy2oFJ7u8cqv7OQ3amWklwlbrYOqU5rGcb+2oKr0W6R1a4LjLSitftdGkAfZxKJieOEJ8aX9qtoVs2pSUdYBKCpOpkiSe2nx5Wbh5pHgkH/dXN9qdnv2i2OrYtCA8nCktKyySgRB59lWyr4pIhjlcrZZuzaVh46hKiCM8zBBBE6jImtjdTiOtZ3QeCVklPcoZjvmkq97jcbzW2ptec6QTxQoZHjx5VDd21bzRyJIGsmD/AH21zVZZtL2ddRFms3WM9GkqUftKBxKP5nDXO7NaG1wpYIxKxExOZJnMZ86bdtbVLIaSM1nMaHo0HPxWf4aWhZSloJT7SoSPxKgeVWnb0JiSStjLaXw1YyW3VOJeICMRJASJxROe41Uuq82w3gdZlJMqIAWnPiCJGVBtuXcC22UExZmgkR9tyMRy34Qn9Vb3RbXmmgvEIOZCgDIkxz09aX+DJXsOubOWW0CWXMCogYSIH5V51T2msS/qrMyMZaajCCElS1xJj2dAT+Y1Y2fvZm0vhCmYWlPSFQ9mAd+8ZxVU25arSpxsgqUsgTBEHIeXCt6NTsWbtugsrONC0QDk4nCQdByIzJmug7C2LAypcZuLj8qNfM1hy8jGC0M5byBiSeJg/A0bsuBpsYRhQlMgaQDKzrpkfOmxL5WLkk+NETtpw/tD0+wkpA4lAn+dUd1KqkQEoInKCcsjEk+NGb2UU2ZpHvOqSVdmbq57ykUJU5qcsgT3001aFgvYa2KsJDji1e4IByzB3/zUGS90tuLh0QXHP/zSQn+NflVlt91goMwFtSrszB9POhl2ZNvubyENjtUS6r1SKKbap+jONO/sXr1l14DXTxUZ9MNXLU8FJTh0iPMifIVRYlTqlJEnrEc4EJ9BU7qSnCkbgB86k9lkErhsCnn0tJUoJMlWeiRqf74063zkgJSIEmB3ZeZFBdgbP1n3OCUoHaSVH0FGbaMb7Sd2JJ7gcR8k08YpR17JSlcv9AD6S3sCbKyCIlRKSYJCGwgAd5oHtPehsl02FEYlOrWsg55SSJ7lAd1e+lG8sVrSjCSENjPLIrJVA56VL9ILmB2z2dKwCzZ0DCY1VxB5CnbptsVLpCQt5t4AKDzJGYI6yJPKNKZrTdT2Owtj2BgxT1eqpSRig7sINDLvspeebQUlBU4hMojOVAZgjtpv2lsLtpvlLbRQEJSlJM5pASVmQdAJFBO1oZ6exz2ltYTZbS4Dl0ZgjMZ5ZR21xFt9lZ6kJcOmITHcT6TXWdtrQli7CDmJQjhPWj4VyBd3Mv5tLwq3pVln/fbWn3sGPSNbTZLQlWPNf3hn4jUeFMuwT/S2yzjUhYJB1ThCjInsoE30zWSpSdytUntpp+jx/pLwRjbAWlLhxD8EfGprbQ7emdUX7/NZHgEp+Fcb2zspNtfcRqFntyAEjfursROXatX85rhW0N6LRaniZ6zrhAUMoxnT/mq5d0kSxmBtK+UhC1FxKdAo5jcYPzmrNjsVmtKlY3CyuMpEpJ+9GgqpZnW3xJBQvfHqDoR3VCu7VCClU56iJn0rnfZXTOp2qw9IqVYioAJlBxQJKvZMHUmahsV2gPtqKgUoJURooqiEjCRxzrXaDaNNkeQgJklOJQO6ckwdxitrNtbZ3hCx4jEB8aPKtNmp90ALwsZceUp1DiC4skQQkyRAkKkKygRI0q3brMOjDYUlOgGJUAgQMicvEimhlTbg+rXPIEKH6VVWtd0Jc1GeY6hwkTrKVSD41k6Wg8l0DdkbhcbRaXSkhx4htMkEBAkqUCkkRn/DS5fYU28ltIwqIJVxjcB2kU/2F5LDSWowwCBIw4iTJPCeyhG0ziukRgZQ4AgAqU2DiUVEwFEbsspFNOuCs0G+QO2ZvK0KdaRjJQtZBC8+onU+SjTve4xNhsf5q0oPYpWJf/jCqA7KWOX3FwAEJwADQFREx2AHxo2/130ge4gq73FdGnwSFmqRVLQmV3IEX/bAXc8g21Mc3CT44QKF2VsrSYGpAHZW152nH0ih/mOGPwp6qfJPnUP7d0SElJk6FPM5+NJN09BitB/bIBKUJ0ODD3KUlPoFmlVNuiynmtxzfp7n8tWNob3LiEqmT0f8QQEA/rWfCht5JwthH4U+GZ/lPjTSe7Ror0yrdySmCNZA7k9ZX8vnUqt54fOPhUlkahGLt8SR8Enxqst2EHt15gaeNSY50HY1rBY8R/zHFHuScI9D51asXWtKj9hKvgkepqWyMdHZmUH3W0z2kCfU1BdDkJedPLyBWfhV12kQ+2cqvSbZfakTKf2lCAN2FBSk+STUf0kOF28rQqcKUkJB/AkD1nzq99HKemvRCiMx0jp7YMT3qHjSzfQ6a1PO4pxOrIB/GY8qN2YYvo7BXbrOnFiAUVZj7CCqfGKbNkbYl69rY4Bm0Fid3tBsehoB9FVlAtTjhmGWFHT7RTJ7YBot9FLeMW16IxLQJ3mVLWfUUKRpPsJ/SSsGyNIICgpckHeEg/E1y967UEhSVFpX3usg8iadfpcfUP2RCSRCVqMc4AnzpGTeak5LhXkY+dJK70NGqouhL6BKTPYcSD8RTb9Flr6W1rKm8KkNGSNOstCaS2bSgnqEoVwGU/A10P6MJKrQtQEhCRiAgnNSs4y92hD9tjSeh3bX1Uc8/Ek1wx+8VFSgtIkqVkQYV1ict01222LwNE/ZanwbmuAG+FiAQHBzEHxp8isTHrZZCWlEFJLSh4A9+XnUj4IzJCTvUn2VfI1QXZ1uSpKSE8xpU7N1YclO5/YBmdNdwqTr7K3YZ2gtJftDjoOSldUEe6OqkeHrQ8WfiNDqMproLuydnd6zaiPwKxJ8DmO6KFW/Yh0ewUuAbpKT55edTaY6mqFlFqcQZSTPf6inDYy8331hKnJTqoEThA56yaV7ddDjeS21pJ4gx46V0PYW6+hZz9pREnjlJHdl4GtCPyQuSXxJLyvZuzuhtairEnFoDE6Ag1PZbUyvNCgD90we8HKuebR2np7S64DligD7qeqI7gDQs2pSMkqVlx0rObt0FY7ijriG1ono8OecABJOUTpBMdlV3LYUdKSCFuJyxZAFKClIBEjWTrvpBuzad8HClWgnPMDPgaa7DfjjjKysACMiCczmBlpE891NGe6EcX2UH0+wgaAAegNBbNaulfWAmAIz5qJ/2ijxSCM9RMHeMtaGXXdRZWQrRaiQRoUhIA7DrTqpMNtIzeIlxCPvJHcgFxXmUjuqvei5UAc4BJ7VQn0xeNTWdWN4q+ygk9rqsX8gqq+cTp7QPAZ+aj4U0uhY9lx84WwP74f+1a2O7i6tlAHtrA8Tme4TWbaTkOEenzJp92autCW21n2wCQeEjPypKt0M3xRZvh2AqOBA849RQW9X+iux5c+0lzz+rTV6/H4B8fVXwFA/pEtHQ2BtvFhJLafAFZ9BVr2/4R9JAH6MilBtb+cNMHM5ayrL9FIaFFUGTJjs5muhXE4G7ntbuUurDcgRi9lP+5VJIakyFbwcJAEfOg3oNdjjsV9VYLxeP2QgfoUY8VJpg+jWzYLuUR/mPK8glPqKAJQWbhIJzff7TGMDdyRTrsgxhsFlTxSpfepSlehFGPYrF/6Qtk3rVaEKbU0EhvDhW4EKJxEmAREaClFX0aW2ZCErMycLrR7gMVGPpmtZ6azoB0bJy+8qKRW7W4CQFrEDcpXzrMMeg4vYK3ImbI8ewJPZ7J0p5+ji63WLPaumbW2pRAAWCDAQcwDulUUsbZ3o61asDbi09E0wkwqMw0CSeeddOugK/YmAslSi2ziJzJKilRnxrR7sMuqMbSLiz2jk0v8AlIFcULOAgJQIKRJiTJGeu6u2XulKkPBQlPRqJHEQowe2K58bCw4AUlTSiAAFdZOoykZ8qTL2bF0CXNnbQUl0pIaTBkkAEZDITxq89syEoLyl59UpSBpKhAJPbuq69Z7UlBQhXSML+zCgE4gSRlIzFbWnaJLjXQKbKVjAAdxwkaznoKON41+ysMub/VghoEZpUoHiD8qJtbTPI0VjAjJYnz1FUyUHWJrVbMjqkdisx865rZ0UhjuzbAOOdEtGFXEKBTlnni3RnRhu3IOSXMMggDEE66wDlXP2WHEkqTHDQHLvzFar16+ZmZVlrw3VrdiuCGG1bC72nSOSwPUD4UBvHZe0IkrbKgBqgBU+GflVhm3utewtYHDMp8Dl4USY20cQB0iErP3SEmOPbR0w/JC9c93YlERGcHcQBxpwtxCGkIA0k+U94goHcavWK9WrShSsJgRixgZTumh1vfK1qMCBkOY/uK0VtsXk2yqBPYfKtXzkeciO6t1icvOqtsdgHn5UV2GXRC0wEBWcY4nFnokJERplUSbGoEHIySSQcpJJNbSQAefaIjxqRtQScvLsk1VsklRorrPJGfWPzrqFmya7EjzoLYcIQhJAUABmQJxRM1M5ex6yABhygjMjuMetGNR3YJWyteRxuIRPtKSNNxUkegNKf0t3gC6w2Z99ccNECeXtU2WdaenQ4pQhMmDIUSEkCAeZ41zv6RXnFWsqwEJCEhK1JIBmVGCqBqqKMXdmfoJ30robjsqEj985jyzylav/AEpKTMZ68+VOX0nKCEWGzlX7tmSOZCU7vwqpLbbxqQgScWX6iAKLViroe9rVdFdtga0JTjMD7k59666JYLPgQ2nchpA/hApC+kJGK3WSzjRKW0R+JzD/ACpFdHAlao3kCmj2K+jjn0pu4rwUJ9hCEx3TS9dNm6R9KftuIT4qAohtk90l4vq/1SP05VPsDZsdvY5O4u5tJX8KUojG2TvSW+0xn9cUDsSAn4V2vBhS2ngUD9KD8q4hZfrrWj/VtAP6nfka7g+qXExxWrwTH+4U0RZ+gPfy4YtJ/wBOP4VfOkJLclKeKkDLmsU77UuRZHvvFKfFaBSdd4l9ocXUeRoezLoObVq6F1tDcpCUJSI3Qv5CqOzqXrWUl5tst9Yhw6wCQIgyDOWdWNtXP8UkZRA7cgo/Kovo5taVIdAU6cCEylWHAmS4epGfea3CL7NyaWheWgzoaiVaImco7s91DmL0c+1h4DUeBoml4riUSciSJTPqK5euzpNlumAAd4qwi0HfVZ11sGCsBUaETEb+rOVStslQlJChyz9KzVhRtKeBTO8THZAIrbBI90+vw+NaOGMjFaojhE99K0EtptLgGEHCZiAM4A3GNOdRi0uN7iRvnPXXMf1qawg4idwEchNW0kzxG740I436FczSz3klc5wfsnX/AIqO0tEidd/r/SsmxpUcxNS/skZgmdOOpHGrRixJSVFCAB1jJP8Aem/tqxZWsakiYGIbuee7hUhsW8DPiDB86sXWx9akkxhBOeWfpTMVDHllGY3d39Kw0SBmeytnGuHymskdXIDcM88qlQbIlNDlHDXtma1TZoEDJPCZT+lQIqRCRJnd/edYcZ45f3lS17CC75uVq0nE+kqUEwFpJCwkSQADKTrwoHduz9mS6lxL7iigpUEHCnNJBAVlnzinApOcf3xoHtDdYycTA+1pv3ihKcl0wxjF6Lr7DblqTaXES6kpIOJQHV9kRpFMNmv1E9aQSZ5Tl8q5oLQpB6jhHKDFTN324MiArsyNCOacfY7wpi7e11PpdWtxpQClLVijEkyZ1TlRb6PRDjjv/wDKzvr7ynCPWiadoCnQdpB0+dGbK9ZnEKAKAXUdGs+ypSTmRIjfVo5k+xJY2JexDBVbrIOCsR/Kkq9RXY1q+sH3W1H9S0j/AG0o3Ls2zZnw8hThhKkpSYUBiETOROU0xKvBIxLKhJSlOGFAwCok+flV4yRGSBm1zn+GA4uJ/mJ+FK9yCbSwP9QHw/4o/tLaelYQGwVQsEwJgBC88uZFBtmUf4trkVHwHOimmDpFnaQYrYAR9kdxT/WrWx9jQ2m1dGkJAUodyccT3VWvPO39ikjyRVzZo/UWlXFTn8qvnVKXBsRvdHMGvaFE7x/dDu9a9Xq42dSIntD2fCsWL2B3eor1epGOg1eXspqJOo7vSs16lYS7ZPiPjVo/GvV6qImzx3dlSfMeorFep49iS6NjoKLXHqvs+FYr1NIy6PXb73bVq2/uldiv5a9XqkEisHsJ/Cn0q0/qa9XqAUaWfRVQW392Ow/y1mvVOfQ0exJtfxqD3h3etYr1SKlpz9yew0LsXtd1er1VQg47PezRrf3j1r1eqsSUuyna/wB8jtP8pqWzf9832K9DXq9VYdiS6Bls/wC/V+MeiKt7M/8AbWj8Tn8pr1eroX6Mi/2P/9k="/>
          <p:cNvSpPr>
            <a:spLocks noChangeAspect="1" noChangeArrowheads="1"/>
          </p:cNvSpPr>
          <p:nvPr/>
        </p:nvSpPr>
        <p:spPr bwMode="auto">
          <a:xfrm>
            <a:off x="76200" y="-1039813"/>
            <a:ext cx="2133600" cy="21431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0534" name="AutoShape 6" descr="data:image/jpg;base64,/9j/4AAQSkZJRgABAQAAAQABAAD/2wCEAAkGBhQSERUUEhQWFRUWGBcYFxgYGBocHRwdGBgcHBgcGh0bHiYeGBwlGxoYIC8hIycpLSwsGB4xNTAqNSorLCkBCQoKDgwOGg8PGiwkHyQsLCwsKSwsLCwsLCksLCwsLCwsLCwsLCw0LCwsLCwsLCksLCwsLCwsLCwsLCwsLCwsLP/AABEIAPsAyQMBIgACEQEDEQH/xAAcAAACAwEBAQEAAAAAAAAAAAAEBQIDBgEABwj/xABIEAACAQIEAwUFBQUFBwIHAAABAhEDIQAEEjEFQVEGEyJhcTJCgZGhI1KxwdEHFGJy8BUzgpLhFkNTorLS8XPCJCVUY5PT4v/EABkBAAMBAQEAAAAAAAAAAAAAAAECAwAEBf/EACgRAAICAQQCAQQCAwAAAAAAAAABAhEhAxIxQSJRYQQTgZFx8DJC0f/aAAwDAQACEQMRAD8AeZnKvTfRUXS3LmGHVD7w+uIAYY0OJSndVl72l0O6+aHdTinOZA017xCatHm4HjTyqKOX8Qx6C1JRe2f7PNlpxl5Q/QMBiarjwX9cLOK8dWlqpqq1XZSukzCyLEkGZBgxik5KKsnGNugnPcaGWhw0P7qj3gdww2KHnPwuBjOGi+YbW4FOkCxWktkUEyYB2xyllSW7ysSzHrg6hQeqYWyj5D9TjjnLdLjJ1wW1c4KheFpj5c8N+H8GC+J4J6ch+pwRlMqKNwNakAOLarbNTPusOmx2OD9AgFSGVvZYWBje3usOam49IODCNS8+QSlcfDgiBiQGPAYozGfVDpuz8lW5+PQeuOhtVkgr6DXGqXA8Qu4HMffA/EYAq8RE6aQ7xuceyP5m2+GIjKVKl6p0r9xD/wBTbn0FsHiiqAaAFTYge4T/AO08jjmTcHXTOmt6vsBThpc6qzazyUWQfD3vU4YosbY8BiYGOhJIjdniuIa4N+Zg/wA2/wAiL+s4snEKi8/nHTy8xuP9cS1F/suUUg/9XwyzHQmPUz13H9AjyIviwYdPcrQrVOjgGOutsdGJRgNWqCsZKqJt6f0MWDFaCGj4fmPzHwGLYwmm8U+h5rNnsSGODEgMUEKnqgOoPvSB8BP4fhi+MK+0OY7qktUCe7dD8GOg/wDVgj+3qPX6Yle1sflCmMW0MwyHUjFD1H5g2I8jiNVgoLMQALknYYy3FuJvXZKdLw0nVmLbEhXK/AGP1x0zkksnLCLbwMOOdpzXZaeXXS4BFR1/u9xBQESp3525TY4WplVpDq3Ofzx2iAoCUxJPT8sOOG8LCHVWUsCPdMlDyaDaoOo+WOPL/wATrx2CcM4WzkPVHhsYmCfLyHnjTVMiqrqpXpDce9T/AJvvL/F88QfLwFIIZW9l1Mq0dDyPVTcfXHlznc+PUFjmfw8/TFVBJboMm5u9s1giBimrmBRM2KuRqp82PJki61ByYehtjtTvK0nL0+7W0hiAbnxNSVuQF4J9BhKpeozLSDLuGc3qNBjfamv1wJT3qmjKDg7Q1IepBnu6Z1REa20mCDFqZ2JXe87YKy2UWmIUR16n1O5wFwrhP7vJU6tUa0J8Jjod1bmH3n44aCCNSmVJi4gg81YcmHyIuOcGDadS5NJJq4ncSUx58iDsQdwcRAxMDFZJNUxE2naIgQYHsn2Sd/NT5j6jEwMeHORIO49NiP4hy+WJL8+h6jr/AKcjiMW4va/wVklJbl+ToGOgY9GOgYsTIBY+H4bkfDceU9MXAYjGK0zADhDaQSvw3Hw/DEV4yrplG90b7QQMdAx7HQMUEB88hKHTZot68vr+OJ5erqRWIgkAkHl1xZUUEGdov6YTUePogKsxquCRCCdrTO14nfnibajK/ZRZQ6GPPUCiWIUdSYHzOEFbitd/ZC0h1Pib9B8sL6mWBM1Gao38Rn5DlgPU9G2+xjxvj1N6T06YNRmESFlR6lrH4TjLfudfqPl/rh7RA5L8I/LBWip/wz/lOIyd8sdL4M1na7ZtmYzToKSyozSY8zu3kOWwxyhRaqyqi2VdIPIAsT4ukknBGR4c9cz7NMc/06nzxrMplaIQIU0afZqJAcTvq5VR5Nim1tX0LaWOxdkOFrSFrtzb9Ogx3iOb7tCecH6euLcxmSmoLpqBSB3iSKV9tZP923Vb+uK24QHIasdbDYbKPIDc+pxdSTVQIOLTuZXk+IuwmgkLUEuKg8BJFrblwfeUjbc4jmFVAHB7yobEVLMhi/hFihgwy77G+GaUwBAEAWAGPGlcMCVZTKsN1Pkfy2OA9N8rkZai4fAqy3DHZxUqOwPKDBjoAPZH1OGtKiFEAQP6+eLqdTVAfSlQ8x4abnyn+6c9CdJOxGPFCCQRBFiDuD0I5Y0Gvyaaf4IhcRKEHUkSRDA+y46NF/RhcG4xcBjjMBvhpJNUxYtp2jisCJWYmCDup+63n0Is3LmBIDAFeuxf7JQTsxPslTurdfTcG4jB9JwRaREBgd1J2nqDybY7WNjOM6w/2UlC8r9EgMdj4c56Hr6dRjsY6Bh5RUlQsW4uziNJI5jcf1yPXE4wPUy41o0lSDpkbEH3G8iYg8j62ueuqrqY6RzLeGOszscLGXTGa7ROMU5sAaWIBCmZPu2gN6Dn5SeWFmY7UptSU1T19lfmd/gMLquerVbO+lT7tOw9CTc4WUk8GjFo0eb4nTpWqMFb7m7T0gYXVuO1W/uqekfeqf8AaP1wDlcsF9lQPqf1wwpcOduUebfpvibnJ4KbVyLKiNUP21RqnlsvyFsX04FlAHkP9MN6HBFHtEt9B+uDUy6qIAAHkMBwlVjJq6E9Lh1R9xpH8X6DBlHgij2iW+g+mGKm2O4ooLnkRyZXRoKvsgD0GJd1iYxKMPSFsz1TMqkIo1NFkXeOU8lHmcQ/dHqf3pgfcU2/xNu3pYeuGVLI0o+y+wbmDLU28zJ1IfMH1BxGshQgVF0E+yZlW/kcWb0MHywVK8SEcKzE7k6ppWSAIjTFiOhGxGJ/uat/cxTP/CY+A/8Apt/uz/CZX03xGMeODKCeVhgjJrDyiqLlSCrDdWEMPhzHmJB64mBi8VdQC1F1KPZMw6/yNuvpseYxCpQKjVOtBuwHiX/1FG38yyPTA3tYkFwTzEramCIIkHcY6rkABpZRYNu6Dp/9xP4TccjyxNbiRseY/q+OxgyipAi3EGqZnksOTtpMyOvKPjEY5Tyeo/akx0U7ec8/TbBIp6SSsXuyn2WjYmLq3RhceYtiSEGYm3tAxqXzMWK/xi3XScSfqZVe4lTkUyqmAGshAhW8v4W/hPwnEnpcxZhMGJEHcMPeU8xidajqUqQCDurCQY6j8xBHLCvN9p6VMkA942wRLkEb6n9kjoRfqAcNwqkDl3EZ0XmREEe0pMkTYEH3kJ2b4G9zRnuLUqPtuAeSi7fIXxmc1xDMV2BnuVEwEPiuIMtvcWtieV4cAYVZY78z8ThN7WBtqeS7OdoqlUFaVMIpsWe5IO/h2HxnAxyRchqztUMC7km0WgHDjLcDY+0Qv1P6DDPL8ORLxJ6tfAqUshtISZfhpYeFTHXYYZZbggHtH4D9d8M9MenL9PUY6BgxipK2CTaeCunl1UeEAYuGPDEUsY+X9fT4YL8ZWgryRPHox3Tgds6gMA6j0UFvwsPjh2xCdJjeRzt6QPznFonFHesdkiebkD6LJ/DHe4c+08eSAL9TJ+RGJweKHlzZaxAEkwOpMD9MU/v1L79P/Mv64kmQQGdMnq0sfm0nBEYemKK4xdRzJUEWKndWEqfUG2Ifuz+6RVHQDTUHqhMP6of8OK6bBpg7bi4I/mBuvoQMPujLBLbKOS7uFP8AdEIfuOSU/wAL3ZPQyPTFUaW0uCrnYNuR1UizDzUnFgTFiv4dJAZN9LCR6j7p8xBwtOPA1qXJWBiaOQZBII2Ixw0P+GZ/gqNf/BUNm9Hg/wAWOK8kiCGHtKwhh6g8vPY8icFSTwDa1km1INdYpud7eBj/ABKPYP8AEvxBxBSZ0spVomDcEdVYWdfMfEDbE4wozvaRFlKY74nce566uTeaX88K1t4HvdyOMIuKdo6amKWqpVU2ZDGgx9/bblcEb4W5o1Ko+2eR9wWX4j3vU4vyHB3eTpCqYIJsICqJHM7YWU7wFRrILmMxWr2qvA5pTGlfjzP4eWLspwgmBTW3XYfPnjQ5XgyLc+I+e3wGDjTvIsemwa3yDfQ8+uE2tcjppizK8BA9sz5Cw/U4YJlwohQFjaB+PUf+fW5Gnb0I5jyI64jVrKvtEDyJg/Lc4ptjQtuzy38jzGOgYparJlVY+ZGkR56oMfC3zxJBUbmq+gLEeUmBPwOMp9Mzj2i8LNvkeh64peuqmCwnpufkL47+5g+0Wb1NvkIX6Y5WUoAaaixAKgASD08xv54DtO0HDVERXJ9mm3q0KPzb6Y89NzcsFj7ok+d2/wC3lgkDHjgtWsip0CUKCOoYy385JggwRBsL+WDKaRYWHTCteLUabOC6kTICAsSTv7MjlF/LEKvab/h0mPmxCj5CTgJoLQy4hAQMbaWUz0gj/wAfHBAGMtmOKV6oKkqincKsn5tP4YrbKvU9tnfyLGPkLfTC3TCaPM8Uo0/bqoPKQT8hfAv+02W/4n/I/wD24V0+z7e6gX4Ri7/Zyp/Dg7mChp3fW+JVfFGsB42JJDD+Vx41+ZHljlNjE7eVSB8nSVI9VXzOLTWAgMChO2q0/wArCVb/AAk4duMuQJNcFApEeydX8LwrfBxFN/Q6D646rjVpMqw91gQ3rB3HmJHngju8L+LcWp0VCudR3WlGr4gbp/MCuNmIMPkM0YVZ3tAiHQp71gCNAYwvXxD+7a3L5XwnzfEKlYHUxp0/uBiTHRn9pvT8cT4dwliQqgUxEgsIJHVVPtDz2wspXgMVRTmatSsJrP4eSLYfHm5wTw7g7OPCAiyRJ8twAOfrhtk8rRp+z9o/UDUfpZcF1AznUF0t98kaj/MBIqDyYyORGA0wqirKcJSncCW+8d/h0+GCKqgSwIQm5myN5n7rfxCx5g74rZWE638M+0sKvlqN3Q+pA6E4uTJqDMCeu5+Zk/XBpPg2VyUpnAbKrE7xAt5yTBHmCZxXWy1V3DAqijlJY+e0D6nB7UQYnlsRuPQ8vS4PMHAfEuJDL02eobD2WA3P3SJ8JN+cRMGbASlS8how3OolzZHVuzFreQMbAhIJHzjzwZl+EsBIpaesAT9N8ZLg37VKZzgpNTZaJCr3hAJVyRzHuQd/Lzx9TBxJaivxKvTaxIzOiMB5qmyNrQE8mXqOXoRyPwNrrouPIe5d0A1qJE+W8xvacfPateq4h6hCx7Kwgj4Xj44pvtWScaNHX4lTQS7hfI7/AOXfC3M9o0IISm7zzPgHzPi+mE+XSmCAo3O4FvicP6HA13Yz5D/XGUrwBoWrxGuQACqD+ESfMy1pPkBih+HPU9rXU/mJP02GNJ+4qostx1v+OLi3hkbb/L0xlfBvkRUeBsBsAP66YOp8FHMz6D9ZwzK4rotMj7pj8x9DjVkPRVS4dTX3R8b/AOmLaFhERBO2LYxFAdTdLR8r/lg0k0a8HmbblJj6HEr+WOV7Cdrjf1E/THu/T7y/5h+uGsAPTcEQrBja3snzsfyx7NVUpqS792vvTYHyKmzekHHzjhXbdqkg1w6gQErgEyRaKln3ifFysOjGjxYsgNZ0qAGQGUECfuQNSj+U4itS+SkoUMc32id7Ufs0vLxBI6qpsnqI9MK8vkHeTQQv96q1xfn1f12HXBD8M11kII0HxIFbUnhUEmdzcPZrjGvydNe7RRB0qotuIHT2h8sP/BOvYm4P2fKqHeoHb7wCtHkCfD8lw3ORUiGGsXs5LC+9jYHzWDi1qIJkXP3hY/Ej2v8AEDjmoixg+tj5TEg+oj0wW4xXkGMZSfiRNMr7Jt91jYej8vRgf5hgDN9oaSeHUC9wV3j10TPwt54XcQ4zUcsoAUrEod77E9VPIix9ZhM+fzOwVUFrggdZ8zyP0wU8eLFkqdSRoP7dZfExYDa6hd7WBOo4Y9mqwq1XXTCqgkcpLeGBspgNtFiPLGBzObRJLuGYgm5BP44+l9jci1OgDUWKlU63HNZACqfMKBPnOOP6zV+3FK8spo5fwSz7904FisSSSQRvEAKdWx5j44yHHePd6SqiUFvI3Ek+QIGHX7STWTLGrR90NrXmyxNptIufh5nHyjIceJQRFxz8uWOV6urOCbeD0fp46Sd1kMzdRKZIA3uT1kwSf654+qfs+7V/vFHuah+2pKI/jQWB9RYH4Hrj464765EsD4QLfnecbHsZ2fzKOteqj0mSCoG56g9BFj1nbeG09zePyX11Da934PpnEsyXpug3YR+v0nCLJ8IpA6rlrg3jyIPPyIOGTZouSVX5tEfKfh13wvrUmQs9Soig8iYFj1JF8d8Y0rPIlK2FBkSwgeQ/q+KsvUIYjSQvuk/gOYj8PTCyvxmjp8LO53GlAAD6kD8Tgetxp3GlaYvzd2c+sCADhrEwaV6gG5A9SBgI1lQuNXhYEg8gdj+WFdKjmHG7D+QBB81AP1xbS7NsbtE9WOo/njNmSDKvaCkNjq9L/hOA/wC3zqYpTN49owJH1wXQ4ECo1mDAkDkeYnn6xgunwumPdn1ONlmEtXjNc7aF9AT+OKkSu9y9Qz0tt6euNOlBRsoHwxOMHaazK1OA1Gkwx9WP64Sd1V/+jzH/AONsfRox3TjUA+M0uAcPzSfYVDTqWNzIBNthcDY3GAX7N53LLqpfapYzT8Y3JuBcc9xgPtRxrJVWIyuQag/JhVIv17sKV+RGDOBZfihUfu9HMMbeJki8DnUMRJPwvjgqS7s77i/gL4d2zq5Zk7+myjT4SQYIqA3AMbhibHD+h2wZ9PchKqwPAajK6mTdGMx6GRjL8Z7KcYa+ZFZl2MPrAHQrTJtbocUcNpL/AHFQJqAlHWQymN7gN1Olh064aeo4IWOmp4PpOX7aptUJpvFlzC6TMWiqvhbl7WnAnCu0Ds41nyb15H0xjayZ2kAKlM1qJiGYB1ItHiE6bDY3vg7h/F6SuuqaDAAQbqR6jlies3OKLfTtacmh7214JUerRrUH7thKkg8jceo3BBsbYw3anP5uk+gxJAP2cnfnESskG3lj6zks0lalCuJIgEEEbfI4w2c7Pv3rsU0qrqDO8SAI62Mz5zzwIa604ZdA19PfO+jM9keEN3y5ivMIQVVplmFwSDyBvfc4+8cE48lWyyCFvI/PGFrcMlfDET73IeRAn541HZ4oKYC2Np9fzx5H1c9RyWos/wDBVp0g7tiurLMo5q//AEEfnj84LTdXVF95gAN7sY/PH6E7S5r3elNifiP0GPk/ZjhPe5lDFqYLn19lfqSfhj2dJqP0u+Xqzm3NalI2vZDMJSWdCJKq2rT4pJgiY1f+PPD6v2mH+7pk+bnSPlc/hgPh2TRqzIWgKiWA5uSR8YH1OH9LJU12pk+ZA/8AcR+GKfRN/ZTfeRdR7mIVrZiqTBKzuKax9bkfMY5luzDu2p4FzdpLHbnzFt5xpa2Y0i4CjqzBR+eAqnG193xfygn6nSPrjrJnKHZ2mtzLfQf18cG0cmi+yoHw/PfAeVz9R6gUroBBIte30HPBVTTSBL1SNR5lRy2UASfQYIQjHiMDZKulUEoWIG8s364I/dl+6D6ifxwXawwJpq0RZwNyB6kY53y9Z9L/AIYtWmBsAPQYlGBYaKe88m+R/OMe1nkp+JH6nFsY9jWaioaugHxP6Y9Dfw/XFsY7GMGj4BT4zXS70SYnxL4vmVvY8rYbcJ7dqhGmo6HoT87GwF+hxmj2rrVI7wKwAiSBv94ncn9Nsd/tMVPcDcgCs3+I+QGONt9o6VGPTPp+X/aPV0/Z91VN41MV29AfyxlOOcTzeaq02fKhQhJL0wW9o8zqJiL7DGe/daQMMtSkfVljpYyPhGGvB+K1KE91WDgkGHBHwlZ/DCOSqiihJOxvwnhPE6y6sqyLTJMF6iKehBEFhcNy5gjA3Gf2b8U1a6mmqNyaRLX/AIlAVm+AO2Dh2yqEAtROoCQ6MGuN/ZOqLEQRthnnP2iEUicsdVUEeCpIsd4NjPS98LFxXQXuZm+BtFU0as0aqbNS8BjoysoB298A2vaMbKrkMyqmdOZp8oIpVB8CTTb4ETGPnea49XzGaWvmHQsYQBZEBRv6fr54p4vxLVKtnHYNMU1UhRv4WkgQNifjfEXpptroupXFPs+l0OK0XQUmPdttFQaGjymzfAnDVqSoPCYRVJYkxAAkkzyi84+bdl+O00KZdj3lN7FKgDqNoKyLXJER8ZGGFXtCEq1adKlUoU1LI4ea1Ei4PgZfADY+3EGPTl+xsfg2vjo3Jq6lXvlZpnUsA+RED6YyfBK4y1NmZSWMkgXMLIC+pM4KyfFtC9yaWiQSj0DrER7S0ydYAPITBtgXhXBDUZmSslQz7IYqVA21K0EH1x368o6ukoLjH6OTT+ne+5DPsdx5GFU1GTv6jsxpudMiFCxO4ABt5Y19Fa9RR44WLaOf+I3PqDirIUUSkoCy45ATfYm9jcH6YMHEHPhUIpHL22/yrt8cd0H4ohOKjJpEaXAFmWuepJY/M/64JNOjT9pgPIn8hv8ALFJypKzVqMAeTHQPkMUZrM0aKFlgmLQtifXn8DgtpK2CMXJpINXiC/7tGb0WB9Yxgv2iGrmHRD9lSSZ2JL9QSsodMCfM4b9m+GUqirmTUdqlUsxhmSPGRyMx+u2CO1fZx67IFqANHhL+9BsrFRuCbNHvRFscs9WbjhUd+no6KnTdmI4Bx6tRfuqlQ3kU3NywE+FgNyQLHnB5xP13Jlu7XVZoEjzxlOEfs8QJOZOuoVjw2CHUrAo0TrBUeK3p12OnHXGc5QSnycGpp6cdRvT4/vBzHsSjHdODYKIY9GJ6Md0Y1morAx2MT049pxrDR+YaFQkhbXtMAj/li2KsxmGYjTaSRSVTteJtuT15nqMRo0qlRiqppEXAEQBuST6c8GcEyQ7+kxIMlH9ARUMHz8CnpcY5nllVhE+JpCpSpl3qUgXruWlQSwCqi+UrcySWOwGANVUkDYweQG28wMNa+T7rL1qh8Rq9zMjYvUdo+SYX8LqAvJtpXl/XXAxVobN0zn9pvTIFyYMg2ueYj88OaPapNCoaRJUAFgYkDeQSQfW22M9l6BaobSb/ADPTriWoKsLdmkE9BMW8z+HrhXFMZTdj5+J0GgugUySGAAJJF5YDxehmMXpX1OGp1VUqoA8K7eoEzbcgnGZp09TwdhJ+Qwbw3iSKUDMETdiaQc+YUcz5kj4YlKFZKLU9mpzS5h1V6larUIIhCwZSJvBhWHpHxOJ1aeVdtWZXOatURT1MrQPZ0gDRYA2bljM5njL/AO6OlZsI0yCfCWUEqDzgT64P4d2tqJVXURqW3hBWYvJIMkj54VQksjbk8DMlXXu6dCq/d1IpIysKqhlHRgRsPpbB2azVapQWcu75ii2lg3gqKsSpYga9omCN588Kqva3LVXYlHpsd3UmSQIF1ZbRa4x6u+XrK6LWLKzByKjt4tKgRJIbl57emE2U+Cm+zT8C45mPDTqx45KCq2pTpmVFWndWA3DBjbGgocfpIxWoDQaFkBgUmLTVWdMgz4tJ8sYBeF1lZHp00IpshDJWqvNxMB2iQJ2HXC7MJUoVToQUZdjrLaXN5EBqwDz6RisNRx4ZKWmnyj7TRAKhwF5EtIIPox1MR5wMJeOVu81TbSQFiYvBmfPGKy/aVqLowYIlZRq06VAYEoWCzpqib+yTB9rDbg/alabPTdSsNpqFWgK20hGYgKxgeAi8eETJGrqucaop9PCOnK3z0B8N4sclXCuZpEtaCYDxIsCTtYRzxsMzxFMwKb0FrjRqINWmUDWtBa5Mgbjqd8ZXj2SNViaRNQDaZ1iLmxuR5i2GnCe0iqncVCraTpkGLHYqdpHQ+mOf7rlDadv2FHUWqmmvj55wfQqNTUqt1APzGJxhbwXMQi03NwIVuTgbEH03HLDPbHqaepvieNq6eyVFiUcWLRjzxWKmJd5hmTLNI6Y6EAxV3uPd9gGJOAcV6MeNTEdeCY+UjJfb00a4pUKYc3N2XWSSVPIrvGMnm2Q8QzGkyqICu5utID8Wa2N32ZpDMvmarUy6u2gaWQFQbgEkg+yEFpBjGX4n2XzNKpm6hQF6xK0lldUF1uRsBpI5+7jmhJuTwXnFJIjxjLkZCmujVrrUxBBjTTpPLWI2Z4BJF5EYyzoFqVbWWFgWsq/0cbrNZOouVydCsjd5TkqTPtVTqaCD4rQvP2jbGL4z4KuZA1Wqug1jxeHw3HIiDbkBhVjx9IZvmXtl/YvJanqOQD3dNnvBBI2sbdT8MLc1klRkHMqztyEE+EAcvmfU43nYLJ91w+vmLhifDAaCEHUCPaY/KMYXOaqlSqVE30jfZBB3PQHDN9AS7Cc5VRqydyUMU1uIEtq94nntM4sohKVeixj2apGmI1azETuLwPhhNl6ZAI5lB/zG0ztuMGZJHNXLq4hV1R5hTLmRvcb4TbtrPBln+/IfxDLqtKlqg1nqsz9dzPkRtjPZl/tqh/ib8cWcOqFq4Y7s8z6mcVOJqPFyWaB6m2LCBnCFVj9oYQt4zF4UEwOYkgC3U4ty9GmRVd1MLGlQbyYgSZ63x7gtI1KqKRepWAIi0sbiNhzxoP7P05nOh4Jpd+xiCNSUmkgeuEbpjpWgDiHD2yuWy9QVWFXMgtoAgKA1iDO+w25npdpwbjtRhWV3NRkWFDKpDFFJ0wRJ5ixn1wD2vrDTk15pSRfgpLEfOp9MF5OiVzhZLCmoNr7Ue8PzIHXfCzimNptopznaGg40ZjJBCjMpakwWIPiAG0z+FsHVky9SoXp1mpPmEgLVpncyBdZHtKDGm+EnE+GFFgSRTOYpieoLSfUgH5HDXNimRdI7t30Ray0C0zMD7RgbfdGElFLgaMm3kYU+G5iEeloq/YsrGmwfxpq7ptJuT7u0wYxbS46Ld/SWdCOVqISQNehwZ8VmuBqHhJ6Cc/UoA1FZSQGqtUJEiRF1EbAxP+LE8nx3MlFmr3lMqzaKqh/CuoXLAiTG3Mz0xLZaLbqZssjxQU6v2UKuz0XcshknTpJGpfZP3oKm+NHwrtW/fFKynuSPA8SUa5K1CCZHIGBsJuTHzH+1Dq+1y6M8AlqLlTAYPMElfb3tzODctx9UIhq9KLeNdXsiN1M9CTpxoucXaC9klTPtQOOzjAcF7f7KzpVHODpcWkWaC3yxs8nxSnV9lr/dNm+Rx2w14zxw/TOKejKOeUGlsdnFSuDMcjB9YB/MY7OLkiZOOTiM49jGPz/SzmWX3RzmRMnny5YZZbtZRVQq6QqmRC7SRJ+MDAVelWSNVMLOm7aVBJNt2v64muTzBMd2txq3TaAZ32IIPnOILVfSHeku2X5rjmXqsDU3Vi27jxb7BhtE7YBZ8k0jXEmT4mJnebt1xQ+dYIHKqAZiwkgeXQRM45kOLaz4EUkKQZUCZg8+dj9cDffQXp12Nsln6Romj+8MtMnTpV2CkMZmJgXgxizLcNywot3Lfat4Vl1IuDzIsNREnythZlKb6qnhWFgkgAgEmbEAzuDbrzwVVrNTJ9kQQpgczHPTBF//ACcRm7KxVdiPL9n6zZlsqSi1fCCS40qNMzqFiACNsbDjP7K80qhqGZFYhCoVh3Zg+1oMlTPnHrjMt2kHeoArytSDsJkwRFot1+WN5k+KNZUZxF/eA+tj6YbfXKFr0z5s3AK+Ur01zFM0yfEskEEA7ggkGD8sRyHA3OYNJwuqTqBZI2ncnQeWPpXb7ivd08rU7vWX1DlYwp5/HbpjH0O0+w7pT3zQoUKJIIExpsCSB8CeeC2+gJLsq4FS/wDi27laaCnX1AO6tpVNQgMWXXfSLXvI54a8Hzk5zOM6I6uai1E1FQwcgOFJc3J/iNifUe4Jn2rVaiUqKIabaZGkfeU+6DeI+OO5LiLvWrrTWnSakWLVJpgytrEQWYm1iZnocLmx8UZ3tAS9eoWUAIF0gMpgPUUrcEg+E7cvKDjScOrTmahVQdZpKQzqLRTDwxMXAawM354lx1Fy1IVNFOoWuVFNUEgoN4Ou9SJgXDeeGnDiHZT4VuTq0hmHdqsGxEQW0i+A22gxpCDiDipRzB95cxmnHjQDxLUBBkyxG4i/lirO0hUqqpgBl02dSYNMydMytyfFEYPynFO9oV6nc04ois+kJOqIEtsBq1NJuYU7zGBKPaAtVpzSoqT4SxSSoUEmDBtyA88aVs0WkwWacrBI+0qgQVICeK+5k2WIt54NoZSmtJKZO6uCJGyU3nnPtNGI0uP1ArALSH2yKoFJYYEMWZgeYBt/Ng7L9paoqHxUwoLtIopOgU2ZjYblgL898I0yiaF5FiyxJVh8FILH5Mfngvh/B6tU6aaMzjUxA3gQpjrvsMdftDmzTP2rK3iJKIigRSW233pb0G/LBPDe0Wao5l3Fd2iRpdtYgVWGxtyF/wCgEvZm/REcEeCr0HMCDNNuQXywVQ4ZUpL3iM1NabpqBcQsnfS86BtcRvhfUy3euwaajs3MkySw2E+uCqPDEpkU6pSida6hp1FTA9oL7JMe8Qb4iVvBtF49WoyGSm2rU0h9ix1RMb3iPIYYp2jXQGKOJMRE9OfS/wBMZ+pwim49to3ncbHaIPngWpRGktTzOlR4t9ACmbCYHI/THoLUdHn7Pk0jdsaUSFY3jaLxMX8sS/2xodW+Q/XHzirnKnd94XsznRvJAB8fxggSJtyjEf36r1+v/wDWM9WhVpyfaHPFMxl3qLTqU11DTGutpUFB4d0kmIsJwTXzNJFdgKBZKbiBUrHwqoWPYCiwA35Y+cUarVKqAsWJZReT7Rgz167YaccLinV0ggtV0wAR4CQfK1owehuWEcUrZdMk6nuWqhGVZ77WC1oAUd3teSed+mI9hzSpBu8Clm0BQyFxsxJswjod+WE/aGp4WEi728wTbbY+U8sW5BwouSIiwE7AiR03/wBDhY4ihpO22a6nxeitR3ZVC2VVFFCLaQTpLeH5nFfFOMpVFILMBy5HdUkMU15aATuYuYkeUYQUqZr6SlOo6yNMABT45NzI3EW23xfk8tUNfuFpgOlMuwYyArbltMAMZHIxbbEqwUtWY7N53VWasN2qlwSASJbULAAW8gBjYp21Wl3a1kMsisdMW1ExYmeU898ZzhnDy1CrVCB1pKGYGIhn0yJm959JwPT49V1jQBqMILSegA/DFJKyawabtN2mfMV6VODooKCoi7MVBk/RQB+eAOGcPK1aTOAvcszAtEArVlQyn3SNrX9ML+EM1TML3hkmBaxifLY7+eNj2RoCpxEZcqQtIVWaoxksBTJANoPhYbn3eWNlYM6EHZziVWm1RqVQU9TszGI2YncA6d/LHuEZk66g1FhUrKDEnWS/h+bXxoOwvC6dThmeqES0hEP/AKkqLbTLA/D5icDyAGcq0aY9jMEU5BN6buqCIMk+Y5XxmFFHH6X2VQaSCnc6p5a6rH5mL+gvh9wrKutN2Knw5UVAN5arq0o1rToBLWiRj3aPh7jhubqv3cnNJTaBeaTKhCkGIBBFuh+Ghq11p06waqiKamVpnwx4KQplyBqmAdc2uemA0FHylqz06dWmNI1GsrWvCTqjy5D43xHNtUZSdRhG0r7sFkc2Plp38ziNWujLVdnPeP3sKFn2mJLFtvLngmqKtXSlGlqCnUSQNJIQKskwoiWt1k4boXsKy3DyKUMQDTr05kkmXVF53PtMf8JwZRpKtVioJVatYCBbS9NmA2tYW6zjjZUUwzPW1n94ouGAliyCw3hJeoPOAmNWvEqVOk9M1AzkKtgt3WLQotZG5cvTCOmOnVCvI5V6uXICBFtqd4Uaf3cI5k8rcuZ8sDP3NNm8RzFSSTo8FMTU21kS1yvsr1vhPTzj1aOqqxYgkamkwTQAIAHWTsLSZ3sblV7wtpudUARJJNUkRE9MRapFU7CP7UrK4KN3QDzppDSIEnxG7PeNzHlg/OMShaqC7tDRzJMQWi/Qgbm2wIJFdlp9GqTuIKUyPo7/APKvmbBhRomnRZ3BLFWbcyAwtJ31sLzMhZ5m0WWXA0zGdJ0oAtlWSJEnSASYJUgXiIn0iVHEezlSp7Cki5LNUUx4liFa9jaQRvzg4Oop4geoBJ5TEz6AX9Y8sbJ+GhFRmBOlJCxzNzb3jso9MX0rbbIaqSSRhX7OMABXLKIUqaQ1gEEQCFYEAattudztZ/sllv8Aip/lrf8A68bavkkZYIEmxOxjAv8As7l/uf8AO/8A3Y6KOcw9LsBVY3aq880pqp/5m2jCzM9lv/meWymlxrBqVQ5WSo1EC1lBCEf4vTH2tuLUpgPqPQXPyEnGH4IO/wCL5jNKjNoBprsNtKidREWRj/iOGdKgLJk/2h9k1ylGgQKal6saRdoVSSZ3iSAfVcGUeDMnBi8wazaQpUk+N9GoMGsNOoxp64L/AGxZl2q5Ok+kf3r6Zk7BQTyA3HPY4MrZVlyfD6BJh/tCpiw9b76yYt8IjCt0gxVmk7JdmadLKUFKjUqCTPPmeu5Pzwi7P0qXf8VzcjepSSCCdNFSPDNp8Cm/UfHYApTyzVqknQjVDqJjwqW2mOXTGO7NUu67OVqjRqqUczUMmPb1KL/KPXzwzAj5lwnii0cnVS2uuaKXPuBtT2NosB8cLOCENmTUMAKGcnlN732E4t/cC1KwJChNom+8TYnTPzxdlMhToLV75oD+ELbVpmb3AuOk4S00PwyjJZhadVnTxBAD6nG24B2hVqWdqIftEytUwJnW4WmsRv4mGMPkmBdyqaxaFVTfpaD9cbalwYNkfuZqq6kqJAp0tVw1tLVGAHkNQFiMaVWBJtHf2e8SCZRKQBctnaTsiAsxp0kL+FeZ1KogX35DBfYbKVq2eztakEU061Rz32oaZquwkLckaTIkRe+Bey6NlWorTdGqU2qkGPZNZFQkyYAASATHtmZwNlOIahmKlAQBUXvSf95UqO3IbidR/C2A5IZJh/EaL1uE0wtZjUrVe9NDUAqA1HdncnxFiYME7tYWwLxKvQbL9zVYKe9aqdPiLCXFNAY2VWA9R54j26yvd5eg1A1IcfauSYMsFRQYAG1QwPKSbY0fGeG06tNA6FGyeVUhWXwsah0qG03JLUwd9osZgCzNVgwNDPU6YL5XLa9AJL1BqgLuSDYfTHqvF6jV6TGq1RtQmmiaVEAQsmAzBj7MRte9l+YqRl9JLNDVDpkd2JOnUon25NrbemLOL5BV7p0YBnVtSlrq0jxRHhRlK3vcNhkkB/AyziMGqyIUZqjqBNpEapB2M6RJ2kiTgvLPFXxXb98WW3H2VKHB+8fEdjG+4IwFlc21SlUSsCC+Yy+q4kSVDEiYPhFrczcCQS83w9xmHLEhe/8ADUWZdtOn7MDYEydV+UYVjIWcLotVpkqLqULEmAq91HiM9SLC/phtQzoUPTp2AgM8DU8ySBHsJvYXM3wu/fg9PTSUUxrXTBiPsmNydzqIkny9cUZJgs1SfswVsY8TAWAF5uWJNtIvuRgNWa6NVQoKiiow1lv7qmL6rkFiB7o5D3iI2BwyEkHSSxBPiPvVGG/z28lxmf7TenrNW1Q3P8CkCAANiVAtyB8zjWZOiNChbkHxH+JoA87f+3HNONM6ovFjDs5kDVekCPDEtzsu9+epoHouNX2gzyUzTVzpL6gsTMiCduUEk4E7B5ILlg4OoMIU29lbDbY8ziHbOsqmiCag/vTFPcwv8w2JB87i2+OrTjthZy6kt0gpcpUESCbdRgT98GGPEKwQKFZtRVo8RPRhM/yn54X98v3V/wAoxQmOs9mxQo1KgAApozQLeyCRsOvljHfs+qaECkEuxao0XsbX6GVPLmcMO1ub76j3NOwq2Zj0VgSAJ5xEnCnIZ0ZYeDTTJVQ33iQLE8yTJPxxNyTkneCkfFNNZM/+1esavEKSL4u7y86QPEC7kw2+4C7gYbmoHzFIr/d0MvTpi8nVplgbzPiidvD6YFzPaimXZkDVn5lQWIjaSAY+MWwHUz+ZetAC0tSmGJDTBBvBi3KWHteuNKaAkzYcT4iKuVbLsCqVFNNn1AGD7UWO4kfHGT7U5TMDIrQy9dqlFoo06Kooimg8TVXtNxAnefI49mKFFbVq716hEKqtCzMH2YgA28TESMZnjHbfuyadKl7MrLGRItFrGMJum3gbbFLJWvZSrI11RTSALeIybRMiPnGC/wDZ/h+XUGrUFRzsrHUSf5Vtv1nGX43x2u4QNUIJGpgpgXJ07eQB+OI8UBHcoASwpiOupiT+c/DDqLxbBKSzSNJS7TB3WjlaSiSFkwF3jYb40uf4O4coXDBctmKzaTI8I8N2hW8Qb3Rt12xXZAdye8YXRwYPMqdvx+WGvH+29XMPWCqUJpd2xkklIJ0gGyrczEEzhXFXgO51ku7DZWkmTzDVq3dNWFNUe+oBCWqMpgkWIHrhFw7iqUKNRiqVGLhkDE+6WJbTIDWix+9jmZ71aAAgU2UKJ03Y2IWRJ9ATG8YM7I8BTNVKVNwdJp1S0GLSgsfU8sF1ywq+EWJxB8xkK9WqfazOXVBYAEd6z6FFh7kkb/DG9rcRLV61VpUO9OkfENAFCmHWZjWwqE2F97HfGT4/laVHK0aVPT9pmmZdNwEWQFJN5ErO9yZMjEc1xl3QFm092tSojAqCA/hpgKAVTwEjURqPiNhBwrlf+JlH2JqeeVclUWBrZWGoyxOqoCRey+BGvvLAWxdXyIHcnSKhYHwKL+OnqBbqQzqZNthywXwfgxbJ6axFKkTrZ2EMQqEKFJNhBY3F4WAcHHOrSqZUUx9nUDuxYEsUo2+R0tymBg36NXsCcKhdm0uzZhTonwoXOlZ6lQSb7YrzNRnrOCdVP96pqGMghTTMBeggzsJkYFqEhnKewM1S1WN9EC8C41Rb5DBNajUq1np0r0WqklxAC91SVJJ93TDWP+uD/IALh9HvKBGoU6KsrVSTDACj4SBuTuAOp+VFfOyQ+mFUkUUnz9tup5zzPkMMM9UQ0VVCRTpkFSY+2+xaS08+QHJcKKJ7yoJFhJboqCQfQDYeowyyKSoVCJqkknUdM825n0X8Y88bbspmtQCkgMTN+r2X6X9cYyvVWq5VRopiwG+lADJPVjuepOH/AGSpFsykWM94fRbIPlf44Eo7hlPafcOGZZaQ0JZQBA5C94+N8Zntz4mCqGaaNZPBpYgsU90st4B5zfDTLZgqN8YXtbWarmGEAgKqn/HUAWPOXGKy4ImxyVBqjoW93TPnIiPkThz/AGfT6f18sWUsuEkea/8AUBi6MAJ8jzH7zUH2jpSU8h4mHPeyj5tgbL5SiWOoVMweYEv7VlkCKY63G2B+A12zGYcVz3gFOQG2ltzGxwbwYd+mZNXxd1GhdkHqg8Df4gcctU6L3eRTxLtmBVajQojwnQS0EWN4C236ch54Z5LgjtorVXJAUBdUBRsba/D09kVNhcYxvCEGuqYE97GwsCTMDYfDbH0vsTw9MwC9cGoygxqLECDAtMfTFKzSF3Ytmez2c01qlSiO8/d6DQVDQpKt4usDULwotjB5XLa+6Nz44PTdd/rjf8Uc6M6dtVZKZgADR9oNIAsohFBiJjGTDTmKanZYIAsBcbRtgp0mZxtoo4hk6YrNVqVNiPAo5AAfXyHxxOpx9nqKKSLT1C5EaiBZQSfMDcnBK0h+9U7DxOC1hB8JO22+EGTP/wASnkYHyOHik+fQkm7x7NHwKksUjU0MO+lg+ohoD2bSCxkxYXPljSPXZOEZjQlMLWqMWJAHgJkBAWmA0AAEkE7GL5Oms5a/uu0dOm2x3xoDw2m2QzNRll0SiFJJsDp2/rmeuJ3WSjXX8AFLJUpovWYUlVQQ0FneJ8KDlf4eEzO2I8N4mtHLBSwQsko1w+sGwUgEkGYIstzJxTQE15IB00pWQCBtyNsDZemDUySkSHUK3ozgGDupjmII5YCzVheLCuF5Ktm3RKKlloMBJICqJaWknmwmwmeu52i8KpUNEgO6rTpnbTJJfUF6xzMmFG2Ce2VT91y7/u4FKNtIA3IHTFFeoTWY8xWqQRaNGVAWI2gYC8wvxM9n+KtWybvV0hnpqAATANSvMDeW7tIm06jfE83kCa2XDMNGnuwpIjxJqqG1wStRVjeZ2vhMjFsrUBJIVqECTAinVb8b41ucvVy0/wDDdvj3KXPWwAvsABh+EhHyxLl8pUrZnRSVnp16jVbbEWYMSLAgz5b9cHZqioU08vHcCpVbNVGMs5udI2JUEkDqVn1J7P1mp8LplCVNStTRyDcqWuJ3HwxDjtBaNSjTpjShfMsQOZAJBM77n+gMTtlKRmc5DU0RE+z1ArHuzlqhCE82Mkz5YqzvCjSofxs6ioOkoWC/CJPmfLGg4Hl1IpEqJHduLe8uUqkH5gfIYS0fHUQPJDVvFfeZk+tzh92aF23bBk4Uy6QwhqoVr8kIJBPqJb0Axs/2ccJZmesJ0zoSZ2Hr6RhbmHLVs0zXIDgHoNQWB0Gm0dMfS+wdBRkqUDdZPqd8PF2yc1SCmpkcsZa370VamTqzOVplw49qe8UaSu0Je+N7WQW9fyOE1KgrZmqCi+Crl3XwgEMWYapAkmLX6nFJExzXrWJ5Sl/8a4Iv0wDmfZf4fiMM4wAn/9k="/>
          <p:cNvSpPr>
            <a:spLocks noChangeAspect="1" noChangeArrowheads="1"/>
          </p:cNvSpPr>
          <p:nvPr/>
        </p:nvSpPr>
        <p:spPr bwMode="auto">
          <a:xfrm>
            <a:off x="76200" y="-1154113"/>
            <a:ext cx="1914525" cy="23907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0536" name="AutoShape 8" descr="data:image/jpg;base64,/9j/4AAQSkZJRgABAQAAAQABAAD/2wCEAAkGBhMSERUUExQWFRUVGB0aGBgXGBgcHBodGxogHB0gIB4aHiYeIB0lIBocHy8gJSgpLC0sGB4xNTAqNScrLCkBCQoKDgwOGg8PGiwkHyQvLCwpLCwsLCwsLCwsLCksLCwsLCwsLCwsLCwsLCwsLCwsLCwsLCwsLCwsLCwsLCwsLP/AABEIALUBFgMBIgACEQEDEQH/xAAcAAACAgMBAQAAAAAAAAAAAAAEBQMGAAIHAQj/xABCEAACAQIEAwYEBAQFAgUFAAABAhEDIQAEEjEFQVEGEyJhcYEykaGxB0LB0RQjUvAVYnLh8TOCFiRDkqJTY7Kz0v/EABoBAAMBAQEBAAAAAAAAAAAAAAECAwQABQb/xAAuEQACAgICAQMCBQQDAQAAAAAAAQIRAyESMUEEE1Ei4RRhcYHwIzKRoVKx0QX/2gAMAwEAAhEDEQA/ACuI03Gars7eE1KgChhsah+INPh2/vabTpZLiCp1K3i9pvIwTxhfHVZhI759gf6iP2+mF/egqqC5BO4Fx1vsL485K5bNXgAzmTTSBcAGwiZtPO8eWF2erAjSrAgKBcyT5G1/79cEZzVJKnSBPO8+vywsqXIJKsI3B5+Z6iN+kYagph3Dqw7pkURUDEAgnwyIn9bc/XGueyOhRq1MzG5PPE/CsmGrEXmCdxF/T29MEZ3MotTuj8fOSYXneLz5efLDxrydLZq+T00pkg2sLASLTy8/+cA1azKwKbjk1wfIGdvMfLE/HM8SAtNWYH8xEhfURaOXpgKmHgF9IadxJHrHQjliaidYwzC03WULKx/KDpM9DYgYSU8oxJNQteBpkhRebjnh2KqoyGopKkzbexExPynqcTV8+jsSl01WDDxQLxI3Iw8UBsGHCwzqwqFSoMRDL6EMIiLYEqU4dg4vYjnblHWME/xHeOrwFA8JpmxHL4gIviXO5fVBAgi0QDpHtaPMWuMK0GyPKnS0AyN/mP35WxHmSNTkfELkSNtN9InnpnE2SphiyEAbRAgi/wBbxb1xvkKjVdSkAOjQYvAj5xb6YbjoB7lKxM2pkxIA2kTB9LbeuC8xwt6kLrKPZxcGbkRdtQEDY8sKaeXqiqp0EBLEj+m4J9Nmti25jJ0yNYkuKa6mvKyZtfaN5xFr4KWVOvwWrqgt4QPHIgA/fTzm+2CuMcBZKKqdA0AS3hlriIMWW8WvhmblbyqxDyNUTcfLrt74k4/UaJ1a1tAAIIIHTaLYSURosqSoAVlAzbMDJ25mTMfPHvEM0qoxXTTZ30ExAASwjzuD88D5mq+oAWYTc8+kW/bBWeDGkikiVGpgV3J8xa0fTBUaQPITw+i0BqhPw9F5c7c7z5jEvDgF1Kfi/LAMRuJG3PcYH4JWSSmoyBq8M7AcyLSJHlbDall0Bv8AEDfTta3tyOHV2KKM+Shi8byIiQ0fLz8sENk1qkXJ8QOnUwHiX1A2x5xKiXrKAWYelzJvtaxgYyhTZjdyqEeIATBHTnNunLFqvRNumbNlaiUQpZGWQV0wG3mDI5bc8A/4YrZlamqdPtzJUe0/TEnfnTIVnWQpKxPiJIEnbr5YJpZZh8KwDYKYBW4A+ZBxyi7BejejXABpjSHAuCLwIMj6HAmfygaSpud+UnnaLGcF0VUVBJlgIaIkTO+IKlAusAw02LEAb/DP2wZR+Dosl4WGLahBUKbHmfbmLnElKs3eNOwAJvBFr/SThRkszVp1lVqZ0wQ14g6jvHpvizcL4E1diyrIMQZsBpjf+zgVa0d0LK2RepSvNyxFySevzC2HkcIv8YCEoyRYaWF9ancHpaPrjrOQ7LpSA1HW0RJsB/v54qXHeB0y7A2ABCDkAZPITvPzGKKDhtk5SUtII7J8LystVADMDKE/0kBgRyn7YeLxSUBYaD0J2vb9MULsrxM0mfL1LMklfNOcf6Tf0J6YaZ7iOmxO+NClog0E8d4tAHr+mPcUrjvHBAHmOfrjMLyBxZ0XN5gd9XFwO+qWg38R6YjJUyUGkizSt7j2N/0wTma4/iKqsPF3r+kajG08saZjMkVAgmDDSRuFsRvyN/8AjGLybkhLmaTMpKKw5TYSb7GDby3vgFMwWQNUVdQBmOgkdAJ843+jfP1m77ckMxEQxg8pOwnniu5/J9zX1lyqOdVjad2EEx1OH7R3Q44fmyb0l8P9TGCfCIkRFjO3TENbh/fNUq06nijxG55QdJj+4ONK9IO1JkLMt4M2O1oG8jlHLDGnlBqlnYNqACgEA25k8oty5YWgi7IUatKA+upTJ+I6dS+t5j2xNnE1AmDpI0weZ/4OJOIkhyQBYxG/lEmCRiM1QlJnbwAklhMiOvlJ5+eGTAA5XIoAVkkSIm48oHLbAbcAZ8yHNQxE+U8o6CAflgv/AMR0dB7sS62B+LVPOZn54jp1y3j+F1FyJGocxE7jce+O6OoMq8KprBY1GvI5bGbbQBO/nzwRTR9OpvF4tIgRboeUjfGUOIU6jAqSG2IJM7bwLbY9YuHdiZW1triBEAzFt/O8Y7ycL6lJlqB7kHc9OUWxPl80VzJZQNVSPKbSfffE/fLq6yNh68pxYBwWg2S7+pZyRBB2YMQAANth8xh4q+hZSoSV6TVDqDSpMFRO0CLjb15ycG5fiThQgbeBbYrFxv0/XAWTqsrsjWMEgyLjf1ny9cSaYjlpb6Hl+2EpWNboKy5VQLFw7ABtyvKNrRz8h5Ynp5TWCfjk3jeVmOe/L3GFxrsH0JAaNRmwEee22HHD8gqIHYfCW+HcFo1Qf+2ffE5IcVV8hJYMsFhBB23i8CNjviPM0XUL4CQBGkReOhPkR7g4Nq5xS4YbQbHoDfz2i2F/FeIhUUsSTEQCS0TMbSARubbAYGzhhl6q9yCoVSwggeoMGIiPY3x5VyY1eZE6bwT+v9jEOSK1AzAsA4BKkEEEne9zscGPUVYDnbnyURP6fXD8b2CwWqjJpKBQYNwI2PLlvffbCX+GCuwYnqDzNhY/X64tdXKWkMSFFo5yZm3Pzwgr0ixG3hJP7SL2vh1pCPZLkqBKwp0abgWG/OOhH0GIalQ6Qx3vtebnaxEH9MGpkx3ZZgC+m0SIAG1/OfnhVmqfjCqSZgLpUmZ/a8j16YrFE2R1s9qW8AgjxRBIgx0B3gYNyOSNclUVnJ3hTBm9+QBBmSfLDzs72BLpqzBKqTIQWJHWeU/3GLrk8jTooFQBRHL7/wDOKqBNzK5wzsSg0tXOoiPCLD3O59LDFhSmqAACANgMR5jOaROFWZ4iTMnnh0kuhG2+yXi2abwsmk6SLNO3MgjnE7jFZ7R1T8axKmYOxHMe4wTneLRzxXOJcYmRvPLrieRoMUJuL5cVAuZpErpuH/pI/K3n98JM7xV3axhiACthfnp8j88MXWoC2wSrAZSLG0z8hy2MdMG5DgqIT4Fk8zcxB/q2viSWh2VriHZysADUhCYOncgXF422xmLLxHh2o6QdoPKOe3ljMByp0Mo6LRxqrUFWs6oWIquYAAtqI9JwTRq64YHw7bXkxI+RJwTnaLa6wJB/mOfM/wAwgD5EfLAlHiVTWFWmVHNokGL2/e22M77NC6IOKZOSEZjTZv6D6EXjb9j6YEzGRFSkKbEsSQSX0k77iOvn774e5/MFnDE6VKyYBE+vzwlrUbiqGjSfDNkE2iOQ/XFIoDBctlRl20FpG6BgLHGVarkbgseQImwtE89ztz5YIr1QW1EK2nkpBi3/ALh/vgSnVBDG0SbEbReIG5jp9cNNUciFa1QSrqQfDBbmY29f73OCMoxHxkOP6ZkyN7QB/fPElJppko2on4QGiRvzHKCL7e+B+5rH4nCnoq72878t74nYaJcoikle7VQSfhBBHSeo87bYky+RDuIBUT4jsLXtt9pxJTqbjTPuP0+0YNQtEkkcoUbfP9OuDFLs5kOfCB1AIlQRA5C1z7jc9cKf8Sem7hgNAgoeRB8j6bi2JeO5aCDdDpIsZJufTzkX+mFeVZYAJJA/KVuo6Ae/sRhZS2FR0E1eMCzaJB3EbXtF8GI8IFJgBtQ1XC6rbfS3lgbL0ELqjBouVkRy2uY2vbpgqrw9awKK0MmwABETF97235X64Kk7BxJc1SZouJWLyN9xt6fXENI1FeCDB/qPhPzHhYdPvgijw5kUySdiQouALb7m+CqmWUNYkggjT+UjrHlOO5bOoKp8SRacGwOxIgz5W6csCnKvXVfGdKxpaYM85HP1vIjGo4dMQoMWg/Ta3Xb64L/hCEgkhByGAwoBypkxIsrHzF9rkkTtA6YHzFJWRDflMWtG4i3QGDOJ2ztJQPECRvpufSRf2nFl7O1suHUwADe8GP2PnhW1VMdJvoTcN0QNXIERuYnna/X3wfQINXSD6fK0+XniwdrM9lBTKuaYqlCU8QVmi0WBJF4va/LFbyNBgtwdQA33uJHzxeuJJ7GJpeIm5FhHWxm22EOec6gdMCDYRsP7F8WiXNMQAXjwgbyRePYRifhvZIKe8rHU0fD+X36ny29cMoOXRNyS7KXmKtVKKsdn1CQmpQpU/FEMR0YHcCx5s/w+z9GpqkKaifCwJPhPSf73xZeLlVExI2I6jmP76Ypx4OMrWOYoSysp8Cx4gTJiedtuRxo6Idl/q56NvrhVm+KQYm526SP+fphU/G1amrowZTIkciN1YcmHTCLN8WLGFBJ6C+GlKhVGx5neLgc8V7NcZJMLJJ5DGlPhtaofGrAehH1OJX4U6Lcoi2G/UgD4ZO5GISmy0cYHVyFQwahifyqRMc+cY2XKojyLJ/m3ME8+hxYqPYqqxuRcWIi4jqSI5YYv+H9RF1owdogrP22nEHd9lVS7KU+QBZSpBgkkTZYk/wC3S+JTTLajM2B29BsPX6YsFPKlQaYpw5JDSLczt1wroZfxnw/5WMxA63+2CpHNIW1slI1ExsNp6z9cZhlxGuPEqrZXF+Z8PyxmJyexorQ8rAtVrqIY944K6o3YkTv0F9r4jyuWAIJAE2IEkDzn3j549GbNKtV1Q2qq46kAsSPPzxKWUXBg+Uddr46S2dF6FmfUc4IBg7mD7+UYC8CyQqtIiLj7cxhhWI1VFJ5T/f1xXzmRqkuWEm0G0eZAxVAZIc5pOogX8MHf2641zzoYhtJb4QLyRuCOcjlvjevBJIFn6i49CcQZygKiIsENIam0QPYm02wJS8BUQjTT2RS0xqmPcD9zjBxJEEabgwQxiI5Ac8ArkarKSTfoIGofvz/XEi5XuwFq+OWAVTsvqcIMTni6uRoFxcmwEbRYmRz2xvm+IwEC+EQYCxcnlzPuY2GIa3ZqmSGEiR4YA8omSec+2Mo5UUaiSGJeQZMiQ1gCBa18BHEgzJMa5MrzYD362xGMoqsQTLkzJIUGfcfSdsbZrMhzTDCSrwASTOxNt9z7WxA+T1ajUJBDkgreVHLSTHL1wGrOTIanZ1jqLPIAJWD4ibxfyj6YsXBcwEpaQpZ9IDFhuwLE23m/IxtfGtJe8AA1SylTAIEFZ5D7ffBdHhlQoFUEPBgEQfD5GLc8GMWmc2miY5ttB6mPyj9/P7YLyvZmvXVqngQE2XURPyED6+2FK5B2bWrIAJFzM3HIehvhlw3tLWZBTQXG/KI9fS/vhJ5YwdPf6FIYpSVr/YvqUXpakqEoyyGjryI6+oxE+dIUMPhIiOe8T6AYsnD8gvElFVmKlDpW48YFibiRcERiTM9jHQGEFQQZ8Zm+9oX6YbvZNunRVFy6owCoLkA+9xt6YHzGZFNWZQAygwF6ljBi0gC/nfD6pm6VMkP3NMqZhiJBHkxJ+mPadcZgd1QrUFd1lSihvY6QBzxzgsiqgqbg7sqvB+zaZh/52qtU1f8AUmCVMch+UDl12x2XLhGRToWwAEqDAG3ywg4H2SFJ1r1PDV0kMqHwGecRY2mBacPauZjbFYYJydydL4I5ssXqJ6tCnTJKqqk76RG2Bs1nRgLNcSAm+K9n+Nb3xt1FGamwnjOfkHFTq8aNMkFddNrlZgqeqnkfoceZvihc2/vn+mCMjw2i4K1ajI5grUAlBfYrEwZB1ee2M8p2WjEV5aDVLJmRTDxqD02LHoGSCjHoSfcYL4P2yRKtQLRmixvOlW8P5pXYmRbltgTi3ZutQ+O6tOmoplW32I9rb4V06IWfO39/LAb8DJUXfOVKlca8nURxzpsP5o9iYb2+WK1nczWdgjM+oE+EC+oCw0i8ydvLAeVqMGBB073G8jp9MdQ7IFq1Na9YKzyVRyoDwLGTubg4z55xhHZSLd2LezfZ7iBq0qtbwogMBn5MPFKj0AExG+LU2SzCsNDWNzJkR95++Hym1sLMnm27xgYKxII/bl6dZxizwxpw5N78ob3ZTbdIWJxGnX1Uq6PTdTCs2kaoE2Kk35lGg+WED8MBZgp1Qdo8QvvHMeYnflibtXwx8xnVSh4WhHZ5gQpvyOwC28xi2Zt6VJNKaVqNIpkrJ16TBmPrj0McOS118/JOUlFfmyvZr8OTUpx3gQlgxETyjebm+Mw34fxp61IPTan0cM0FHFmQiDcGceYt7UH4Jc5fJzjj+fZa9QLGlnaTHi+Mgxfa2+GL8Qp6V2mLCRNgL9ef1wDxTspVq1mYOg8VQHU7QP5jEWQG98Ef+Fti1UyNPwpbwiLaiMQkkWjYECqswCkkzDG9/nJOFweFcSt4vp/zWtMg8jfFly3AaKky9VpJaPCIkm2xtfG54fllUxRmd9bsdjOwi84C4rsbbKvmWdo1H4SZ5ACB7DE2Xod4y6ULMFsyrYDUdzsBYm+GfE88FB8NMCL6UWJ2m4J2j5YG4F2oQMq1hqRxZjNiCQbe3T9sL7kb6H4OrNU4TmKuokMFIIUQVAuLyTN53sMb0uDVVSFWmDqNnqCw6+DXN+WLlX4QlQK9LSDEiI0sI+/ninZ7tQqM6aKmpDDSqrB9zPTlzwbl4QuvLNDwF+8ZnzB0ldCKqsQu1/EVH/ODRw2kpXxO5WQbqoa89DzwmPaWo+nTTUap+JixHqFiDyjGtPiFZ/B3i02JGkKguOZkybb4H9RnXBD9MnSG1FWMz4i7X9iBy6YmaqqX00qYnmtMet29cVXiJqB2R61QyQB/MI/pkgCJxs1FVLtTVSCoE9LfPr9MHhLyzucb6LHU7QUyw/nSeQXU4iJNkEWxXM1xzRmEzKq7pDL/AElusTO3mMH0QFKA7KhgT6W+mAsyuqgAYhdrbFrG/vgPEFZaLrwr+Hr5ctk2l1BJSoTIJv4gLj1FsZxek5yvd03KlwNWmIMbgzfTPLFG4LXH8UrBig12YTcM7bx+W4kemOjIWao6MADGq3M7GPoced62UsUo8NFMUuV2FdlMi1CmAxlmMkja+G9bi5VgouTNufty/wCMV+nmiFuYC/ph8mWQwai6ydugtjPgllyaxvYuTincit8c4EucDsqha8StQCFJsCGIsZFp++JeE8ATJQASWN+VzER6dBO8YsjVYHpsBit8dzisGF9o6fa+PoPT4ZYYfW7ZjnPk9dDkcTFRbGWAuOo6/vhPneLADfFSrcfZW8TBKgPhbZW9/wAretm5xc4xeMNXMVMvU1H89MqFPmZlPk0Yu8ionxCs1xRnOlQSTyGPOIdlawyz12YSuk6BvBaCSfLePI4ZZEUkgU19Wa5b35DyGLTl1FSkabbOpU+4j9TjyH61TycV0a/bqNnF6eYIImbfpB+sn54ZOFgAG823uYIO/W3zwHxzhOYylRu8+Hky3UwfSxg7G9sB/wCKvHiCtO5I5loO0cwPmcb0I2N+G9p3yxFO1Sm866dS6kAXt6gDrfB/+E5bNgtk2KvuaDkT/wBjHf0J98VWvmUZ1ZlKnSbiY8RExq9I9sTU6KWZGaReQsG09D/cYDnFOhlGTV0Smlpqd0wdamoKFZSCGNgInnjrWWygo5dKakfywAY68z88UjI9oS1RP4lUqrTANOqCveoeRBYDUP8AKQRibiXHqtKpScvQq5WpVWm1WTTamWk/zFkwbE8weoxg9ZCeVVApCo7kdL4RmS6A9QJ9RY/MAYjJVGcapuSfe+K9w/iBeoWQwAIXzA/c4S/iXx6plwgQHVXWJmCukw3vBAHrjFilLOowS2gyioNt9D/h/GSmYqMQj0nAbvEaSBcKIAvsZFjvvhfnu0epl0QSG13vEjwj5b4o/ZnjFZcizNLO1RVLEAxTI3M22tfmRgjh2WqRpTxNuZ3Pn135jHvRlKK4IzyUXsutfjIeiA1ML4pOlud/8vUk4zFZzJzTkU9EMBqZiSVPIQRzjGY6U5JipR+RrxLtbRV6oDQQ7iyOb6iOYA+uFb9sdSMURyF/0gfME/vgHPUQ1SqTTLh6tUFQBv3jXM3G0TyxpleEiC+3ggeekbf3vhaVjqTJsxxuuURgiiSBdibG/wDljb/bAOfzNclU7wKCJYItwOVzf64Z8QzUU6aREQ035AiZ2xXldHLGk0kkTPWRHIWgRg0vgNsIyXDjUqOarswXkWYThPW4QCHOphoaQs28TQffDfL5lZ+FiH59CNN78pmPLAruhfT+ciT5qST9xhfsBlg7O9pXywVSWdG3U7jzHnfbni28Z4JRztIVEcByPDUj/wCLfa9x5bY5RTzIKwxEWBItdiYMbjlv+mH/AGe4vUywhSaiSZDXkDe/Xz8sItFO2B52k1Bnp1EKlCCZMDxEAMpFyIWce066AgSZCWabxpn536Y6NRyuXztKd/8A8kPS/LyxROL9mO5qMWUBipUMOYi0ekbcsUtVYjTs1ziAkz8SsACTPIA39sArmygCC4bwlpje225MfbGJUiFYybnztP7Y2p5ebmxG3qSLDBT/AJ/gVp/z9yRalViSSAfsoB+uIa2ZE6LtEnyED5X88b0DAkkST1Fp5W3xpmoAJACiDtzJIF/Mn74CYWiOmpF9oKX9gcdP7Rv3OWWoWJdSokfmk7bxfYAY5TUreIxtqY/+0H9sWL/xC1ZcrTVf+igs15Kidfp88ZfVYlkq/H2Gxtos+U7Pd8A2aclyAwpK0KgPXqfM/Lniy0aqUUVBMKIEkk28zfHPqHbJEhQxZjOp4/c4EPboVGCww6Y0YFHEvzJTTkdAzfEhG++KhxfjaLcxOBMxVr1qXeKGSipUNUGwBYKSNpAm8fPCTjPDKtHTrEKxMsTAM2EmbHyn54rLOnpHRxPs04lxcOwU7nr/AKlUfVhh/wBl8wGpoABpYMQAB1/Y4q68NZnDiCsyCCGmGZjGkk/0n0B6YunBcgKRpJYlacD1gE/Y48n/AOlNKCXk1+ni7Y5yNAbnbD6iLW5HC2mdKiMNci8r6jHk45VotJeSl9pMzUy+aqG1SjVAdqLjwtIhoN4uCdowkrcBTMUy+RjUJLUXI7wTfwk7iT/vyxYvxHpELRqgSAWQ3jlI+zYqPBco70jVRlpmjN2cKfCFNjzPiAjn0x7vp80mk3sjKEGu6ZXs1w7M6z4HJBI06SZJBPrY4bZXhuZVATTMmD8Plb4T5H5Yb5rjlPMo1LMyjkELXQb+vJh+nTfDPgvZbNMwCVUNKB/MDyDFrBbnp088aJtz6QsI8O2KOH5MPSOuoKbhiqppYlgACpAF7zG0eeKx2sydQUgrW8ZNzvvFuXxbHHZcn2ay+VH8x9RPKwk+Sr4m9ycVj8SMo+YWglGg+lCxsFG+mLA22/4xeGJJpsjPI2mkJ+w/aSnl8oFZiGoAy1zMknSJsCJCxtbliTi3apq7LWrUkdNIK0zBEQd52YzciOmNs7xsjKqmeprRFIALpKF30/CkLcAje/IHAaZalTyproveGkB4HMqyswAmBOx3BsRjsfpccZTn5ZN5ZfSgin2yTMU6irRWiAVBVBsFA2AG0k8ueE9WjUam3d13DIY1sY8Jjw7ctz7YGOeofHS/kht1doIPRXtq97jEa8SYjUqDQSCIIlTzmYmeZB98LbuyrinosvYrg9d6jNWrvUlDADEjdbztyjGYL/DnP9532nw6CBEdbzaRFoiTtj3GLNlfIKxrwF0AFq1ZaIq1J5z/ADGwDUz4Ve7AmZ5xabH/AG9cbZmtpq1TqAPe1PiMTFQ8sKs6Q5S4mQdzfxTYef6Y3MmiXNcQLMKYUeEm/op3nz+2FFEMqMH0NEbKBMGSDBg+tsG0qR71yWJJZoE7C+w+XywDkcidTLUlVGmesTPMfcYX4/cf7Er8TZUDLCgzIBA2AgdD9cR92HqIbDwj/VBBOPHFNKQ1H8zAACNQJEkbRFjghKYV1E/lEeyxg/Y77gZFN0IqC3gBNx1jzsevXBtCgqqIbwrIjeRNr+uNqaKw5wQDB5Ry5YylWAXT1Nrwbnb/AGxNPr+eRmgvK9pGyzmqpaNQWI3336i2+Oj5KvRz1IgqCfzKdwTz/wB/+McezVZlHwmO8Fr7aT+pwZkuJ1MvVq1VYjSRA+Q+R6eWDbQ1JjbtJ2eOTZZWacNpcbRcwTyInb5YWUSSVbWCIv8APcX8h8sdI4N2goZ6iUqAHUviQ7EHmPL6j64pXa3sW2WcVqXjoBGGrmljZvK9m+ccy78ApdMWsqgqBBGomYjp+2F+VUlmJmGZB6eKf0xHlan/AEb/AJKjdebftifJC2/Q+/8AZxL3FHsp7TfRBXeVb4idLnl1I/UYsvY+2dpraKdIAg9dJn7jCbL8LWQDUYrAWNIncdOp39cN+GZnu3qVVUS1OA2pTDE9OVotHLByf1INQ8kuLi9i/wDEPK0VzJFGFYDxx8Oo3sOVjtg3sV2SVwtfMEOJOmmxIUxzYi+/I2+eFFGn3+YXV4yzjUx8zf3wV2f7VdxmCrEmiZB5x/MKqR7WPUYzZoTWPjje0NCSu2dYpur0jl3AFNlKwLjTER0/4xQ17XtlqrZXOJ31GIDQCVAOkgg2ZZg9YI3w1PGJJ7oPA6yocTHhkbW+Lb74X8U4TSzVRKlTVTVraiQPEOU3H5RI38OM3o8kotxmVnBdxNc52NSporZJw9IsCVm4AN4O/wD2m+HRpf8AmKccpJ9Ap/fFZ/gmyDM9DMqhDRoYgipYG6gyYncDli09n802YZa7UzTZxDA3uBA3gkGJHkcL66CkoyXz/wBj45NWmOWp2wvftXQy4hmJYflUX+ew+eGz0goJuTFieXpjkXH8xrzFVpAUNAJPJfDP0n3xjwYeU9+B00+y253tRUzjd3RZKSg6pZdTAxFyTo5n5jphjwnsllgC7urGZYmCdRAkyfCOWw6XxyJ+PaGOipHmpMH6XwBX7T5iSq1YBvYKDbzjH0WCCiq4mbKv+LPoHK53KUm00UFWpt4Rrb3Y7D6YFp8Lek7Vcu1OjJlsuW8DHnfZGPVRHUY49wDtjWyyNo8RJ1GWcEn1VgT7zhhn/wAUa9en3fdqs2LMddvIaR9Zxo5Ra2S9uaejq/DeOUHd0VStUbq1nPPeSGHmCR6Yo3an8QXDtSpoaREg6vi8vDv8x7YreXy1Ss6miz96LggsSNupgC3KBi/5Ps7Ur0l/jtD1VIKtTJDgAzBZY+nzwsJ8tI7Jj4/qcvp8BzGaq6iXqO1/FyBmD/lFug9MX7h3ZzN06YQCibQwYsQy9PhNvpi4ZLh1OiukBaajYLYX39T54IdidhoHU7+w/U/LFeuhHtUyuVeDDuwtanTnZUQEg+QESfYYSZzsJliveVMtTogXaK5W3nFMge2LFxHtGtMN/DUnzNQQGZAWCk7amAPTYfTHOOMcXrZlj37FQL6WBVVvHwm5PSxOEpvYW0tFy7DZvLRWXLUyoVlltbOGsdiyg/THuDvw84OKWU12mq2raLRA5D12G+Mx4vqIt5G7LQaoq/G6XiqMSLVq3/7D/tiTJJQamgLDXpDIZhoAMGOhvbEXESG729hmKwM3N6h25YG4hwyO7MklYXeAQGx6rdNkoxtDc8PAXWCDqid5E9Pp0wHWp6GDVJgxvpiJtGnpPOcJ0zjjOFA7aS7DSTbYnY+k2xFlu1FQq7VRq7sDbc6mj8xwVtf5Gca/0OqlanR1Hu+9PiCbggkTPhiJiPlhfSZmqiQ0IAB08SgnlM8t/tjz/E1qhSp0l506jEwQDz/XEyOAbzyPPp98B/8AgEjeg6vz2IEiPM39MDsv8xefseu/THuSqBhCsTJHiVbsPMHn1x49IhkYkKsQom55GB5dfLASCaVnKoCfDqP3G36YFqsGbMQSTrUEAE8za3pgms1MjxHWabgCSReQpjrG+98ZU4sFDEQJUk6RpPwubkGT8IM/TBUQN0ZladVCGUlPCoU6tPiAHST9PLHSeynaSnmFNKpp1GwEeFxHQ9Ruvn7Y5K+dM0iea78z/MHP2OMGdamaLKxkrqPyQfp9cPw2LzVUXjtV2F7thVy4lFVlamJlQTut7rc+YxQ8nmm1hSpUMQFM8ibe2Or9lO1xq0k75SCdMVCDpkgGNRtP7YH7S9hadSp36HQwhiigaWK7adtM8x8sTlCEuykMk49FM4UxqLUdTAp0y0x1gD3lp9sRgMKSA/EQC0E8x063wwz/AARcqe6VzpZZad4WwHnLEcuWE702I0hvOAP7/ucLixpJNDZcjk2PuAKtPK1q+kSshD6LJgecgSfPFW7Mdp2oVlYU6TNvJQdD+5NovB5Yd8b45S7juldEMXSne5A1TNw1oM9BGK5w/KgPTFOmj6qesu+oyZuigWBWYMidzsRiOOMm5yYy4pJM6fQ7X/xWrvKa6mRQoUmRpLExabztONWpFtS2CsQShsJEQReQZ5774rq5cqNegK0bQywByjUR12vtjROJOq946kKTaQ3Qi9pFx9sZ5xkpW0bMahVIa1chUp1IprSNV/8A1BBPMmC/wi+w2viycCyj0oFaqGZpMgkwbRJO9wfLFUo9tab0ijpq3POTAsB0PpfGdneLVVLVaZFUEf8ARdmDKdzGq/yBnFMmOWbE0lv89GXJ9Ers6DxDPwpMMQBMKCxMCbAXJttjnPaP8PlzdP8AiMhUDA/+mWMTzCnkw/pbbqNsNT+JdOmDNNqNVT4NV1B57X28sV6r2jzBzH8TQrZdKjn+aJZUqAf1Jpgn/PIbB9FglCLlLuyWSV6XRRa3De7crVB1gwU/MCOobSR9caktEfDK7Xv6hwfvGOn57ieVzyA5juadYWDKyMy+hO6+RgjlG+K/wvsBrqGa9IUx+am5lp2hZMe9vXHpxdmaSoqVKmzHTTUyYgAEkny0SPYDF27O/hlUYh8yxprM6BdiPMgQv1Ppi2U8vkuGU9UBWIALsQXb1J2HkIHlhBW43m+IO1PJrop86kiPdj9vpgNLwh4trtjfP9p8nkE7ukAWFtI5nzabn3+WE+WyfEuI1VqhzlaQFmlhY76VBBY23sPPD3hPYfK5Ne9zLrVdbl3sinyBN/U4RdpvxCkMuWG1u9af/iD9z8sJxH5eS3Z3jmX4fRHf13qMNi51VG9ByH9ycct7V/ilXzU06X8qjzAN29T+m2FGYqMzEliWJMsWMkx57m//ABgTM5Twm1zt4ZNhvK7dfnviyXyRcvgsXA+N1VVe7r1aRERpcge42xZsv21zws9WnXWwitTVvrjn2WZkICz5Cf8A+gD9cGLxBgdxPPdfvI+uMs8c0/pZqjkxyX1I+h8ugFNRpVRAsoAUW5AbY9xUOA/iPQOXQV/DUUAE7gxbcfbGYwSTvYqXwUPtFmXRamggTmq24nZ5wNxTiNdv4Y64DqpYLYE6zPnEeeGHFeF1KpqKEjTmqzHVYAFt78sa1slSFOm1SoTohAKcEEyWB9LY9VpGdNsX99HEip/+sYPsbfXAGXos1Ct4SNQUDpaoD9sWDiNamlddFNSzmSx+LUSRC38uWA34kTmKgvGkeE7CaZmJ674MYtpUO512xZTok0qRgwusEjYEtYetj8sSqrA+Fvr/AGMBgEcPV1NzUiBygm8+er6YK4Vmz4g6hv5bNMQbMB+uJZsU+0Vw54f2yDKPE3DlGDAMsaha3Mb788eZzKQwCuBo1Dxbyf8AMOnpiKs6+Fg0aWBg9DY+Wxn2wXxHLeJ5H5j9zjMsrirNLxRlKv3As5l2QvYkd4CDvbUDy9ME0eFVa6otCk1RihnSJ5ECTsN+eNNTd6wDRLfth1w3tPWy4IVmHiEgRBjyO9rYv79OmZ/wzatBvBPwsq1mBr1FpCl4GUDWxJOuxHhFmW97zi59n+xeUpSe6FVqTmmrVPEQFAjw/DM3mMJOCfiGo7zUFLu2q7aJOlVi4IjwzufTCrPcfzlTV/PXLUmYse7Us5J6NExbcRhubl0S9trsvQ4jlky+iu6AM9QaNyYqv8KDxH2GFXBu0BQlagfudRFN3AkDlN52gSQDMiLY59R7QBCUy1MvUaxdwS7f+25/u2Hidl81WOqs/djfxbj0UbfTFFBdicmnVFn7UdmRmYqI38zTAhoVxuAeh6H545zU7O5io700pVNYtsVVDN5cwMdGyNV8sFGpq1L80xqHmI5eWHxqK6BtUqRZvtPljlS0xnvaOZ8J/CwSDmHk/wBFO3zY3PsBi2ZXsnQpALSTu/NJ1E9SSST7ziwJlJ+Kfawx5mqy0wNlHtJ/UnD8VQvJ+RC/CanVXH+bwsfup+mA8zlaUAPTqUgPz2ZQeoPiUfIYN4l2mp0kck3X8pEttOwt8yMVLifa56rlQwQAbMDO5ETa3mox3BPwD3Gg3N5OlThu/rVROwaB12pgT6HCLixeoh/hhQQqfFqgP5Qqib73HO+BGRlFMwysTHgcHUTO8iBYTsTg/I0a2YgqmsaoYuAAANzqIknlYYPBLsTnJ9Ffp8RzSkDNZf8AiUTfUJYDydPEvri1cM7LZfNor0WrZbV+WumpfPTUWLdNQ98H0ch3Rk6ZtOoNptzu1sb/AONVGYrRVahH5gGAB95+2JyjCWmXhOcetDej2No5Ne8anqjeqQH+XIe18V3P1hmyUyuXQr+asyqAP9J5n/T8xhpkWzNJ9a1KnimVLEqJ3hdAA264XZn8RXpBo7vMFWhqbJDLJ31IQdN4ETyFsHinpAc2nb2TZXsyNHjrPTY2gEshmwlXBW/QRjbIdqf4eqMkTRdiD3ZpjQA3IOAIWeonzxXuOdqUzAV3oV6bLf8Al1W0i3IH4T54rnC+OUcvUD0sue8Bs1SoW0nqFAUT64bpVYve6HvaSnn67k1AagU2Wiysqxv4Re3mJ88Lx2PzjIrpQ1qRJAjUL7aVOobdJvgvL8TJYsxMsZJ8zvg+rxN7FHO/098YvxaTqjY/Rt7sq1XhdYPpNKqrGd1MjmYBG3P9sN8r/BqINcIynU80z3jEW0raBf52nFhq9oqhFNWJYFpgmxCD/NIuT05YifMZStUPeZVJ5sBpPzTf3GK+/GVbI/h5qyp8b4ycw4Ipqimw0oNTebkC7fvgXLoLKSFBtqBIgz0NjyvOLoey+QqGEarSYj/K8X5bEYBr/h+dX8rMo+8K8o3kPEDi6nBrRncJp7RXHyJizqRygT87C/rj3BnEOCZik385F1NclSCDyvDWNtvKcZiUmrHi2kO+N5xhUzqs2qKlWbmPjBA9L4VpW1ZNjsQUIgxHjjnyg4O4/TZs3nFQEsajwAJJkjlhnwrsBmzRFOondd8VVS5EyCWMjcWB3jGhNIhUmVbN1x/F5eTeVi3/ANw88aUspUfOVFpozE7aQST4SOWOu5T8I8usVKparVRTpvpQESQQBc36nFt4BkqaZekURV1opbSoEkqJJ6nzOB7iS0Hh8nGeE/hrma2XWhUHcsG7w6/EdJtsvOQbEjD0/hzToBQWd2cimTIFmMmANtuc4u/GON5fKZgvXqKoFECTuTrNoF5g7Yq3EO3TZsj+Dy7NoYMtWoNKkrsPQ+o2xGcpS8lYRS8CfiX4dOoJpsGAvDCDH2+2EnZrieVStmzmw7qxhEXVOoOQdMEQTgvinEalRv8AzudNj/0aFgPIx+vzwozPHaVMscvTWnJJLt4nYkyb8r8sSjipNMu527sjzSN3jOKZSlMlnIk+lh5fI4jymeRyQHBbpsf98Ic3xGpWaWJY4XVKEOJwz9PGVjL1EopF4pcP72oEAGpjHT+xi48F7DIhDPWZ4/Ihhfebn5DHKk7QmmQELEjbnHpzxY+D/iJUQjWNUW5z+h9r4THhcP7lZTJmjPSdfz5Ot5XhiqYRApPQXPqdzg2l2erObrpB5m/03+2FnYj8QUqkodEgTuFc8vhY3PkDi3ZvtVRphp1AqJYMNAUdSzeGPnjZGmrMU1KLA8v2QQTrJY+Vh8v+cV7tJUpZJgUcTPiozcj+pY2PrAOEnaT8cEWUy47x/KVpj1b4m9oGOb1M5WzBL1DeZhbD5bn1OFyzjFUx8WKcnZ2rKZ1atPXTcww5cj6Hn5YovavidejUCkwrTcBvHaw1TMzytHO2KxwTtLXylSZ1IfiHv9f79MdATiFHPUSZDD8w2IPL0PQ/7jE4THyY35KAlFjJcMoY6iacNy2IE2Ec1M3wdw4NUjuIrG0swi3OXHPygnDrK9lVDHvKjOhMqmyxy1Hdvthlm89SoqFBAPJEF4HlyHrizyJEI4WwLKdmUBD1IL/0rIT5fm9TgyrxtB/LpjvHH5V5R15DCivn6+YsgZKYPjiQ8dJIwy4fnMvSWw0aQSdQv5yeeISyWy8YJLRKOHNVhs00CbU0Nt/mcS8R41l8qviIHRBBY+2KL2m7cio3d5YHzYx9By9T9MaZPsjUgVK/8yROhX29TEN7H54pCDYk5pE3E+1WZzsrRBp0pgkAn5kCT6DA+W4ItIEqyu5F2JKsD6Xt1ttg3v6aWVmQ2IW0Qbc5UDfnyOJalNnVS+ipHSYB6iZnfyxdJIzyk5C1nmDDoJuR4pI3AF7eZH74TcToJqp3Vjqk8jYE3PmY98WEUS5KpqRR8TbrTLEAMxEjT1HK20k4b1ezApVqNUFRRpXq1qpUq3onICTAvMzfCyml2BQ+CoAxYgr06e8XxJRc/lYEnkCD97zh32v41lqrKtCgKSz/ANQLBcRfwrAA57fLbCmlRCmRGoiVBERH5jGwF4tv9c8sMZbo0x9ROOrMrZ096AP/AE1jpMfEfSSb4OoVQRItq88KATpBllDC43B9RbbpHrgdZRvCFY6gAFDLY8yBA5iBBn7zn6VS2mVh6xrTRYzmeuPVzZfSo16SRqjVsLmwsBaJ+2DOF9l38RrOPDEKGBvO5OlT7Rjd2VJWNjH3vAP38sZ44+LLTzKS0Z2gz4KhQulVPzJHS0YzCrOUy8yw35/sT0xmKGazvPAOG0wtRgoDd9VBIABtUPPfEfaLMJRGXZ2CqldSSSBA0sCfrin1uPcQL1qWXVaKd9UJqMPFdztNgPOMV7N5egCWzFepmakEEAlh85j6+2L2rtE1F1suXFvxZy4mnladTMubeEEL7kifpip5ni+fekKdTMplaCKFGizsAIuZmTGwPthNnO0LqhWgqUV5aQJ+e30xX3qO0lpLHckz98N2HS6HX+IZWjIRGrvM66xkTG8R+gwt4p2qr1N6mlf6U8I6cv1wvrmNzhaX1SR4iPyg+/v7YZKxXIkqVr2xHM2Jk8h19MDNmGBhwADyk6vp+uMXLKxIp6S8nw1CAd+X5T7n2w9CcjZ8011Cbbk2+uw98Q1KakzqMxYEge4bb7YIejW7zu2pltvA6m0gTEQR7YPbhdDUoLaG03Uw4HlrGx9RbBSSBKbfYlrF1aGUieoMkeu5+uDqPD50i6kidLAj3t+sYYUaVWmQFBVZtBDKffYn0jBNAiYKlWJvBn3IJt6T7YYSyPK1KiILBgsn+ZD7chyHzOBOI8TZoV3fTyBZmAn/ACkyMHJkmF1aLk2N79dj9IwtzdMLJIEjmvzMzb7HAdDRm09EdKh4tiOnnP298O+DozNpTxE8h+vTC6hkEiTM8tx9Z/UYsXCO0i0PAaaqJA1Je/nO595xkzYeSN2D1L6HmT7KiJrwT/Sp+5/b54YnMU6ChVC0lF4G5+W/rhRW4/UrN3eVpM7c2I2/QDzPywZw3sGarg5yoTO6AnT/ANzbm9rYjG46SKSkpP6mLa/airmH7rJ0y5/M42XrLmw/u+HHC+xSq3eVWao5HiE+H364eVKdLKKEYLQpj4YgKfTTufrijdpvxGa6ZWy7ayPEfQcvUyfTDqxavRcOKcYoZZfGwW1kET0sP7GOfcY4tVzb6dPcUuYMa2HvH0+uEORr1KlYVC51dZvPvf8A5OLVWztU04ZVqD0AP0t9MM8sIypnPDNx0MOFdn+5oB6KU6oiXAtUA3kgzrWOYNugwvqZpal0mgDBm6k+UDwgeZueQxvkeNMjfEacRGqwEbQw2w5RqVckui06rD/rJdH/ANartv8AGom9wd8aIZ0+zJPBKJX6h7pZV1KzJ1R9WXfythc1bUR4GpneV5/Ll6j5YLzeRNOoTVEP5WQRcaSvhMz8RvbltgTOnxC8nfoSPWI5dJxfRm2jSpmGVf5Z1HbTAP228588bZevU7ru6p1opOkMxZVvNog8hgJlh2Mrcc5G1hcT53tjfVUiQAwF5s99/iU/cjb0wKDyCBW1OoVUgSSxJcrbkGJMnpE+mIcxXBs8ggzPMm9yDeYPXrGAzWXWPykL+USsmAbGDPnO2ClLsGCPqKidBGwF5Icef98wCzVC11WodRWVVjEc9R1eHYbTf7uey4VqzltBfT4Wv4ix+UiLGN74RcQzWklWWxvqEqb77za5FsHdmVZEBWwNyTty+uIZX9JfGtl5rZwqsIJYx4uYHrF5HKMV+ogAYlzqa5MxB9/qOeGGfpvoUyJPxEW5AjbptbphXmcpLRvy2N5HmMZLLgmdc6F1MN4kCCT7YzE/8EhWanIwBfpvbGYHI6iwdpc5UetUDuWHfVAF2UAMYsLH1OEZpFjGqBPIYzGY20ibNqvDwonc9TivcSzpQ23PPGYzHRSbVnS1HQNTpd5pV76jykRHXr9MCVqUVDTEBROwjYSLyT9cZjMaKrRlbvZDRrjaooqC19mF+TD9QcN+LdnqdBVqsWqd4ZCzpAk8yLnflpxmMxxx7Rzzjwz4CAO7N1gDYCZHsZwdR4NTqIaq6k0iSsgzvsSJHvOPcZgB8EeU28EoJOxN7czz9NvLBOVoKSFgAsd1t8wLfKMZjMKFEdalLFeQ2A/ucZmUHdNq8Q0k+d+U4zGY44jfLCBNwQLfvG+NM3SHggAHUNh+nXGYzHM4zIcQqodSVGQ3+ExsSLjY4sZ/EDMhChCMwFn0x7kCxxmMxKcVZswO4tMp/EuJ1atZu9dnMRJ3A6DkB5RiN6AC+2MxmHcI10Qjkkn2C5yjpVYPP9MPOF5l9CyxMjn64zGYyZYp41fyehgk3lf6DGk2okEb/wDGN6eSAMqSp6qYxmMxh66NciSpxapTEMRUHPUBJ354O4ZwKjXEgGnIsFIgT5ER9MZjMb8MmzBnhH4FfaLhK5aoqk65IEgaTfruD8hhXnciabqQ3xCLCIjpH93xmMxtXR5s1RBrYhXbS51aRqUGIE7/ABHlaeWN6YWoHhdJQGTM6pM3kT9TvjMZjp9Cw7EbLJiecfPFo4aCGVFMKojYX23xmMxny9GjF2WWnQJMFidAO/liM1GTxK0EhiT1CmIxmMxkLoIq8NJogh9yCZE7g+Y2xmMxmLRhGugNn//Z"/>
          <p:cNvSpPr>
            <a:spLocks noChangeAspect="1" noChangeArrowheads="1"/>
          </p:cNvSpPr>
          <p:nvPr/>
        </p:nvSpPr>
        <p:spPr bwMode="auto">
          <a:xfrm>
            <a:off x="76200" y="-833438"/>
            <a:ext cx="2647950" cy="17240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2690" name="AutoShape 2" descr="data:image/jpg;base64,/9j/4AAQSkZJRgABAQAAAQABAAD/2wCEAAkGBhQSERUTExQWExUWGRwZGBgYGBscHBsfIBoeHRscIB4aHiYeHCAjHhobHy8iIycqLSwuGh8yNTAqNSYrLSkBCQoKDgwOGg8PGiwkHCQpLCksLCwsLCwsLCwsLCwsLCwsLCwsLCwsLCwsLCwsLCwpLCwsLCwsLCwsLCwsLCwsLP/AABEIAOMA3gMBIgACEQEDEQH/xAAcAAACAgMBAQAAAAAAAAAAAAAEBQMGAAIHAQj/xABAEAACAQIEBAQDBgUDAwMFAAABAhEDIQAEEjEFIkFRBhNhcTKBkRRCobHB8AcjUtHhM2LxQ3KCFqKyFSQ0RJL/xAAZAQADAQEBAAAAAAAAAAAAAAABAgMABAX/xAApEQACAgICAgEDBAMBAAAAAAAAAQIRITEDEkFRIhMyYUJxgZEUwfAE/9oADAMBAAIRAxEAPwBTwbhDV2qkytOJd+i+pGxjePyscZkMnTENoNapLETOh1mLQQ8yD+GHVXPZisq0jFOmwYEeXGrSo+Jb3gDb0OBsjw+nDJUqmi9MM9KRE2kqDAJNjF99uuPGhJydHn2EcNqVKxNRtZ8kAJUW5UCdCsCNthqA9+4uzcMpZvKw58tUbUvIBFoABBM/nillv9KopdiLShKDYATaS33TqFwBiyU+PUxT5tdRVAFQKRBJvebmTYjv7Ytw8q45U8oZNI2rcBpZdnqHU/LyKrCQoHxQRBEaYJjm+WFORzwqgKVqKPLOqKaaiADcuSOU/KYjB+c8TCvTroeYVCmlFkeWoIAG0GT0/sBhTmOE1WogEsdBaFkxAGqIIE3Gw7zbrTl5ISkuqtGbV/Ef5TPUSaamu6taE5iZJAve7AjqJ9sTcT40tCqjtSLeWeZgwPITAa5nUoMXPXfbCX/087oXYDLPRSCpAExJ1Bie0Sf2YOE8DHnEqxhEfWHpFRAW+5I+9FvTbEuJS7WMnJMtNbw752Vprr0TqYBiSRq2G9yFtJ9cc44rkPs3FKVJWANLSQxHW7yd+pj5C2LjwDxGPJ0x5hog8yVAC8NJ5Te46j1thHmq6vxdcww06YMBi4gJAMoJmIMel46WjKEp7H7R35H/AIbybq+YBspaHmFN0WCbS03LQ0SfW9L8Z5OolVMupApVW1pTWdKsW09Sd5n0LMMdHy7oauYUAn/RJYQBZIgSb2A9MUviWXapxihTXn0FWAsJj+ZfpMRjqcG5RV4MthnEPDbURrRiwQCZANgLAH1JIj8MMeD5OlmANTBCBApzGt9Ji83tvHse5etSKpTpkaAQNWqYIkAgweUnSIAvtF8BcQ4TTNeJ8sFR5BCkANcQTA3sd77+y/4qTtITpmxz9kp5VQVRj/QPiC2A9In8ThDxfxOBSKgmTuQVBsfWZHQ74TZ7PZhgdVUFbjcHaDJBghbbkenfC7SdLa6RTSDqEEqX1QIImBcXgT8PaEfFPkfWOASk3rAPmOOOqvTW6VBzSBJn1Nr+nvYzhVk8wXHkk6bgq0D2vfaB039cPqnBq5qT5BVJAJgdpVhdVM2kLAxPQ4euWfU4SANQJ1Rqm41xykRI3uALzjm+i4ypE1HOSw5TwolGmjvVliygDdY+6LkG06iZEycbZuhWYsMsgKIbkMZYgcwDdRDRG+EXCq9auVlmNNtR1SpgEnXy9CT8MwRB9sXXh70aaLSUMAkw0MYJkljp6TYzHY2ODxqEnTLxp/gqR4NnatfzHCLKyF1WWJA3J0kiTIibnDp6+c0smim+i7S1p+MKJOqdoBnr8ps8rBg1RXLOAU0id9lAaTq+8bWg7xjyjxpnqvSpdDN1YFl32I5dNhexkYW3ldcao1JFWzdHMU2U11UozFyukB/iBabaoPYbz1w+yPiJHAFBwwazBgOQwGMq20wRp9ri+F/G8yVr06kK6llSVnUpNydIJ/4I6YMbwqmbIqkeWugw6/GTHKSR8Qt2EAe0Jwcfafxx/wB5BG1oQ+I8omYzfl6201aYWipGlBUNgANgCG1djfcxireGfDfmZ0ZcVrMSKyKpBhLkgsIFxE7ifli0Z7JeVnct5h10mplaZmJJMmIg2IFpkg74q/Eqi5XOvUovyip5qRMkayNBvY9dpv0x393WdjxLr/Erw5QpcP8A5FNAaTglo5oYkQSRLdLknHHKtHVc47jx8tmcix0gCpTDA6iZlQyzIF8cWWnjR5nyZY6Z2fL1qNby6jFlqUQTcatcQNQgAQGE9+4i+IPElSlTilS1mpoQAMgKwWkkNEk7R0iw3wZW4WKdKo9MgItFlILE/HILrNpuR9O4x7xDjoVVRYSloBqECSs/CaZtDHSd+q+mPLprFkGqwyRNARAKQGiD8MF2MagLQDf5RbbAPENL1itEMiMCCumykRq+EHUJg9wd4wGKxawUtOwDCQBeQBN+/aQMG8EZkqI7gieUFbte56R93mm+EXaWXoRXLYXwLIvSMqQ7feUgFWvYqYkdPxw2rcfIYhnRXFtK3MzBtue42sbx1WVi9TMVbVKUnSlRCNI0n+kCJa9ySbx6Y84hUSAjGlJ1aTKGSsEAhT94gkyOgGG+pKKaTZRWlgJ4n4rWlWpCpSIERqLqJDbwBykes9flg7xBXo1qXl0q4VnlgKbXbqZ0302v7ekYVUauX+/RoHQob4pBtZTMyAG3gxFtsLclxilTWtVFJXqO5K/HIUm4UFYEXMg2tPY9fDzp4llD9sU2VvK0lphnqI7UjqGoKf8AUYHSJmLxMH6G2CEMcRyxpp5KFQGQPrMEMDsNyDtuD62wcwSonlNl6qCQdJLkGbTYSOpm+0A7wgydNjnjReKulWJJtqOgw836w02nDwXVJrzknH8HUeDcRV81WpfeNyZUk6adEDYmPiY459lsuW4xUZC6eXJBA1FdIC39O/acH8C44cvWdDTDks8kE/0IWBmdtNo2vvAwD4d8Qac9m6rDUrpUJsRI1qbDcFthPcY7HyqcVeGVuy0cU8WhOQEiVhqjESLmdhLbC8+0YDyvGWOX0+YraQxUzO4tOoG4YW9Op6r61WjnFI0GnVOppaYWLqNhMjrMDUfTBdDwpVo0qT6FqvqjSrQsRIOoG5EnbqLHukOSbfZZRH5Nk3FaCCStUVKjpBJjQd9S/GGUkgDYSwHfEPhzK0/s9QqGaqwFOossIWYkRveD064ZJxEVAaLmnTqtKhyu4YCZIMrEEyIEgSRhfxHxTTWqSil6i2fQTFxuCwOppkzGkgkFcdMZ8aSbwxsbN81wtqVCmTUYU1MKGMkNBa0/CQQQdP0wt8WMVrMuotzAjqxGkASSQo3bdZkXG2GFXirV6UQWVYO6lFIIU61VQSCIuIE+pONcl4fp1q7y8qrkFUAU8vxED7oGowIuAMcHMnuLwwSV4QiyuSrSEUsJHmJrKrqJ6wXi0b9o7jDXL8XrppkpU1Eg7FisTDaTI673sOwx7xHhVE1AuXpNpEhSWB8wgkmBBntDRIjeca8M4PXZxogawxQtYal5iqiwXckW6E2xH6b1FZ9g6taHOa4o9SnpKhHDEDQSm1zDKSSYO+kib+uKpXRqZD0mKiSnM8lbXvAJBJPSe+D6+XNKq6ZpSoAiVGuCRygajtEbHvfYYL4fw0Zikn80qYLADaZsD3O0i33bXBxN8c26ewZeGDU821KkHR0WrPKTEG4kqTyyZPxC079cWHI5muiNUmVk8hbmAa9p0iwvA/5redy9UVwj0/5xWFAAgqQQGG66pM3PQfO28HzqVMoPOYVWXTq1LDCQIEMB9VsfXfB44KK+ToeKKv4gNI/Z2SahVw0AwQrXI1EfEp1CCZ+eEfjcl6CVHKa6dR0YLtpeSDquG7kA2m8YsvGPJANOH0m7AAF7PBhTEsQxubQrXMYC4xw/z8rUcIqcjM1MszEEERUO+hiIldjG8XxSEnhLQyJv4dcXNXLpSemGakdAa8QIZZA6xIB/245j4ky2jM1kFlFRtMHpJi/tGHfhPijUGJuswdyASJsbb4A8YtrzLPAGsA222jsL98Nx/HkaHi/lR2Hi7aqZpqQrwBeAHUgAoOhmAJ2mBivcUqVK1Rm0kF2AWnBkhFJE+wJEe/bHQc/w6myADTqsAZjcg9ImY2whXg6h0d2SmhD8quVJZiBaJBEADe+OWcHaROUW9gfC+BCov8xmL9Q0aV2ix2JHXpj1D5FRUaooE6RptAjWJ1TBJlZ23mMOquSbLnVJKkAMSARERFxPTv8AXC/NUENZMw1kKlT31dCRY3DML7csxM4FOLpmqsEVTihpmKUs5Ypp6m0jliWMWkkbYjrUQ9HnIWobDWuk+osCdoMdL36YA4hnFVy9OmadQsDJvBCxYifw9OmJMlm6lWqCNKQt2PwsCYJO0m/tiNNYJp5C+GKmYpBApYrMrIbfUeUSLiTuPywr4r4WOXNOpSdtTWAaVYnZgu2mxF5uSIk2xac5RagNdNgXey8uxJJMFmAIgyQZOAs7latVWQqVqJDCopJUkkbREb2Ed9wMWa6xryyjj4ayKs/whVpIz+ZVqG50NUIK7iSTCbSREyLelJXLv9o5GVTMB5OlZtGomdJmDPSel8dMoUqdDK1fPNRgFLOrgg263FmO1j23nFF8B5dq+aqnUFDKWe+4LCQTebkbz1nFUnGOQuPkeeGayVFHmwCmZbUtU2ll0MD1nUVuSdhbAXhrKJU4jmy2pdHmMGpMEg+YBvMCRb3Pzwu4cz0MvzUlqocw2nYkkGCZElgSp+nWbrcpxRkr1jTY0vM1C1oBYEC1xHptGOt8nVfsG6L41ai+bTMuw5YBAYsNIMAkqsAXFrDFj4l4qy2XpqlPS9h8BGlAbhid+k2BOOa5HJtXpg0lLMshgWkbn2IBnv3HsHSrMjeakSJIlQV9YDAi39sc/HzuLqiUeRouCcTqVwjL9ld4CaKf+tBBFi1h36xPSLI+O8NOXqw/nqJALKQeYqJAYhdXxEfhJviLg/Gn5m810JXS1lGpdMCDBg7QIB3M4N4d4mlmNVBW0feZqmqCLBdN1m946mYnHbDm45KmG09gmblY0vyMCCyqys0H4ak/ekbSY64Y8HrGon2cIoq1H5WFm0g8yud9oIA+LUIsIw2z3EMtUoMjJRotOpEVtW6hdUoYDAi4KzYW64WstNT9pUmqaegvGmADE6oGrUOa89BJ3wvNBXcf6DSTLYvhxEIZjrIjSTPIqwLETcDoT7DA2f4jqH8sEQxqAMJlgTYE2vMCNiekGTuCccRgGO94Z4J351gElY9YG2FfGOP0WAoJReot9QTcTNovBmZ/DCymoR2UbSWAXLZ45oTq00zuARqcQN7cgiNyIjoRcXhlApUdCSqGDqfm1KfhZTAE9CwsSJ91NCqaTMAqqzTGtTJWAVB1REi8QfcxYrLZJnzCVKvmUl/6enS3S+kzpAEgxp72x50pSk3bZJO8DrMZw05p1GZazNKaGEwsidXMFmCDIvc2xTdFSoKcIzMACQWklbg3C8g5T8XuLYOzvD61JnLVmXUNRadIMt3teTLC3X1wDw/Iq1NnFS6s6qg5bLMG+8xOxMG/TGmsX4RnbAMxWc6vu6YYCWPXoTMHc7ja18R8OzdRHdactJDlZPcGQbkNMXn64aVaFR6bTT0jSbqCFHYiZEjfv3wvyOY8uv5iiITSV6MCpkne8x13GNB4Yq1ZDxXxFWr1kL/9N4UBQGAYXuAJuJv1uBfCnjxUhCAREiY/D88TcargZhqioAGUFQdgVt09pwfxJftFEVTAGuABpAuCxsI2mL9xvGOlNLqyvqR03itCqKK1YLAcxRQBCkg8sXAAvq7DoLYn8Pqz+ZmDobU2kQpaVTlkQQTJkzH1wQmfpZuUNh0KOUY9vhIaPWP1wbksulKmtKkTppqArSLg3viCXGsxNGtoCzS1XbTcgEwRNouAPqMSZRmNUapO5OrZYFjt6x9O2Cmz1FRqZ1Bk7mb9rSAI6HbGZ7iWhNdOiaocwIuDNiYEmOl8GHHTckzJZuwHiNemosBUAgDl1L6CY3AMb7D1xBlvDaka6R1GBdxYR6Agg+31xLxnLFaZenTBHKrKq3J2Ive0CCsGfXE2QzaopFSkaa2gsNhpA+k7jC7nUw0ryY2VdLMXqEadQMafl2B9TNsRcXy1EkaNSMWk+XJM6Sdp262HXDevxOnZCdRb4QAfXrJGK/4lqKFpFVgEjmJI0g79QD1tvPTDTXWLUWqC68Cj+InEKn2IgkEOyrM3sdRBAGndenbbAHg2pRp5hFXY5RNcX52qamv8/wAh0x5/Egr5SCnUR01yFRgdNm3v1v7Yzh3BjTzqU/KNZ3yqnSpICmwlibwAB1FyBh1GbhRqlR5l+F6qtRUYU6dHMVQGJMsWuI7BVmTa7D1xWM66086Sw5ZGqBa4EwJ9+uLTwHiSUjVFRNKmq/xyY2UgaVgkRfphBxLiFP7fSq0KbQmkhXtqZZI22Gwn0xur7O/QFljQVWowyUTTDbOW5TI2sL3mBM3FsMcnwMEuzCpOkv8ADpIiTcmw2veN4mJIeT4arUizai4dig5oQ2gRJGmD0/pF7jDvjK1FV6igeYUaRTTkZdJ1NqnlO45gZtYWiagqwIoLYPkuB0wqPXHkrpUQxQEwuq9ribzfpsbYM4Nw6gK1Wpq1MWn+YFVWBQErMATJB2B2PXAFXJ5jMCm5ioV0wGLLMQY0BoPY9eoO4O3AvDDEGtmWRArMPKMKsnkI1LGi6wd/XD8c3qKGX4QfmeM5dKwqQBUpqyGW1IrTF7zcwRzT16E4AzeYFfUCZWSS9OkQHIHKpN5AJB5th9MLs94eKulVjyIGNg8EEW0yALyJlvTE1Gqx02YaSediRCxCkzCi5iZ3Ii+F5Z8mmJOT0M1za1aJZgNSA6gqzMWAbUASIAMnb3GK6VC/zFdlkySQzTZpMwpi9gCfivtgjLVSanlMYtqDABT1F+p7fM74PzWUIDEKEpooBEw7EGR19ZIHSB7SuTWRNlf8waQtNTrYqVJFzB2M2AmL2nrO+HlPj6tRVqrt5iuA0QCIGkiJ1GQ5H3dxYkYIyRpsrBKbnqyrIvBjYKIEHed/S9Z4rSQDzaa/eAIJGkxtygETaJuCDgKT1YVgsGV4q5fTRp6rOAGYR0GzEEmAQBPXCbhOYahVqHUNSs6EgCdgdtrYc5TiNBSClQaCJIYszLK9oJEaYM7QNg2K5n6wOZr6Z06wQI3lRc7bx1GGTfVp+BnodZ3jhekqaACT8RuYgCTNrjcgCT88UnN1mV2djJLr673/AFOHxDiGiPU7be2K5xUgagPu6fc7/pGDw5dCwuTyScReVUx8LG4Ak6u/Xp+PrjThnFDUHl1GaBLLABA2B3I9MM83W10dIAVovMyZGpbzBHqf6T2xV6VTy2Pb2n88dMIpqmVjFONM6JnM2eWBpcASwAB/2wUEAD2B98S0uP5lFOosQwIljMdLT8Jt+uCsuhepU1UtWldWlSWE9IEkFSCNuwxLXq+ZQgsQlMA1EJBnUQBGn4RtY+8Tjibdkeof4boU666aisWB3gzMTZgI+TE/U4IqZzMUPNKUtAFgutmtPxkC1r9vmMK04yi5ZUZF1W06GKhlVo1cnMDYiCATjccfokIqmoACCyFdQmebnZtduaCPpucFJvKeR1SwQZzjFVwVqghZMmnMzB0/FIWJIG25xPkOLUyGoPrVHgK2rU4NuoBmSdotJjEPF+KI9mKgqSSgVi+k6bS8c29h1BwHT4fR0oTmC7NskBTANwS/KD9Zxsp2C2ngseT4RSrK7JVZyOjFhMdNULAiDa/T1wr4vQFAKXQxJUNpJWQGIsRzXFzER0w24JxektQ09TOpsqFdLTt90w0gTJiZ+WN/EeTokIpB0htTjVoi/aDr1bQsbA9sV6R62yiSqyv/AMQqhNHLgbO0wICjkA2H9u+HeTySnitUlggWgiwCRdtgAD2H1vvhP43UinlFKqo86TB+8YnqbDb5YbeF3D8QztRTC6kpgRPwi5m8C209fTF+OVLFlUAVeDr5eYli7LWqh0HLTAL2BLXuQCApJt88U2pktOcNMgjSrEgCDPlki0mLx12x0zLgvQropcN9qqwQASIqXN+sdfXHO8rlW/8AqNZUYlwGuxkyFEkk7Xv6YbmlBzfVeBGsv9htla3khaiXcNbVrXcXBBOlgfQSemHx4+9ei8KdLU3LE7CFgDtET+Htiutkq9WmGbS6kAq4vA2uSQIi28k998NuG0E0CgqsxrAgspKqrabbg33k9scnGnJ1ZKNnnEc4ppLqqGm50mNiYEenw7gegF+nuSq66dMPndbXc0zTLQTzbredrz19cHVvCtM5dXRQXFIOoPNqZxF9zuRH/aBO+N14euWqk5cKzKB5iVYAjqQ5gavna/tiv05cbobq0C5nNK7mJ5uWb/ERdwGJmJMdr32wBV8PlQrBgVKiDAGk2nUbkSNRiD9MPc2DToLUSVBuykg6eYRpIvu3f364Ir5YJSU6vMDAMIJBNgBEW+W9saSxozji2VLPjyjSYG4MSL7gAfFHY2I/TG+Yq1Kg5mFmIUC8R7HcmLm3vjytSZzqcKoAkgrBQSdJvcx9ZPc41pZ2mtKAvmmCsMCIm4M6tIFpiPui/XHLN5okeV0FNVXUjGNRZY33MmLnppkWMT1I1M/yKtMlGDqbK8aWAOlpO8fPYXviP7EWhyoChgCCCE7ReQ0GOvX3wW2XCKzOgXpqBhhuWFrAb2gdvQZRa0FewH7UaqJVEK8KSwtESCDCwQYPtb5hGl/9xVGpHGlSGX4W3gjt032tsMTUMs2qoIAAioAbWa8Cx6gx74g4lR0uSCGC02iA0aRVhSSOnMBMnaJ2xZRbTG63Y4yuapBYILMbg2AtFjN9yxxU+PMpZmG7KD1MRsLknv8AhthjXqllSdyBaJ9x3MbYX8ZoNqhhpN+WIixMADpAnB4sSNC+1B+a4waqoBANMEAhQCBMi6i+wMe98VfMU5O0Rb+2HGTX+WraVaU36grE7dYPUbe04XUXgkH9D19/Xvi/GqbKcW3Z2GnmHIldNQ6ipHl/BtyhrW3+LaSPeKnXUrHlpSLmSVWACHm4a97fhgzK5CpTYK7F9WrT0UmZMjVqMRKgwMTmuPtDVAtMJZQAI5YGrUdrGR/47DEFxvf5N1fsVvkxmUP2U+S6DmhdJcGSdo1df3GFlXga8hqVFps48wmpTYgybLyjReJ3n5Yu3EqChGcMUanJBpmJnm2M/wBhOPa+WVCVqN5gZTuPgNhPUC0eoj1OCuN+wKJXstlq5qL5go1EhQGA0hd4sd7Aggb2x7wjhE6Xq01UzK6QVIsSCBN5kddomIxZK+chaxVRUg8xG06QQNr7yT63wVl+KU2SlqgM8CF7gdYmP0tho8Sb3kbqgGvkNasysdSElSxA0nTutpG8SZi9sUninD3Wv/O5pdS1Q6jSBaLjr32tYdiMdHz/ABmlTJmTbmI6D/GK5xTilGEWo766jBgmtjuRpUhQVbYC/UH1w/K46T0FpCH+KHEJWjIErUO3SAsi/ex+ncYZ+CM2fs1XMkA669R4AvBiJ3gSLe2K/wDxOzqaKFJRzAu72gyxG/rYnfDHgPEDSy1KmVAApyZFzqJeBAJsGuZGw64zkoxyzN0hl4aXMVHzh1FVWvUPl6QYaATHMG1EmwkrbFGqZ80+IVnqAljrBEkbxY7EQN/bbFk4TRLPnDpdR5okyLSgMHYzPbvthDw6qBxJybz5gsszKxAB7+v44T6id3YLscUeL1PL1FANSsaZAc6dIBJPN2EgntPbFg4RnqRqI1IIp1FZ0lS0pI+7tqUjAHGuCUfLBVdZiCiGShCwknpttbrbsnzHC/IUHLu9OoAdal7rAPYfiO+2BCk/YitMccWpLSy9Ko+oVWRBCszAIgUsY0wIIAgyPnjzh3Hkp00diKVQGS2hXZlJtpMGLG4JvO+EuZzlVadJUFTmpqxYuxHwMJgbfETcTv6TLVyYpikSVmpZoCEnb7tTYjudyTfC8vM5TuIHJ3g3zniIMQzozUnsA0BdipZFUQCOwZh6zhp9qH2fSrKKaj4l1aRsQIYEyeWbAXIEXneoMo1ECm5SoEJUcp+HvH3juP7TitcbzTMEVt1MF7SwtA+FWPeW7/PC9nVvyBuiXh7CvXLGQSywq3LetzPuZi/tDDPcHEAMpn/aAF7i3eCRJPToMZw7N/ZqbPoQu8zAXlmCDquvfl6zO0YBp8TEA1OYTJ0kTPSTaIBE++EboXwGVs29KmiQ0rBXUBvJI+Gy9I5rj6Y14tmCyMQl5F9VxOqFCxY3P0n0wjzHEWZ7bapCX036dYFojc49pVqhWSwUCwuAbTBA3v3GCpM1tkwqhSwUuddATqAOxKnvsGkEXGEubzBesDOoujgx/wD2bfjgmoDKgssGk4USDHLI9jO09sQ50gVUbSYKtF7GaQIgx2v9MVg7KxI+GMSoWbgkAx0iT8/79cS8ajSFABKnfTFvKPaPxvbGcNy9MDVUKkFrifpI+XbEXEs//KVRAXULaYjlI3FzGrqev1MWnLHsC+4FyVUqEeVWF5ZWzgEiPWxIvOF+eYFyRAFtgO1/xH/OPaWZhBeBcQTAufXECjVteMXjGnZSCyd6yqa6lNtNSANXNpi4gEEjtO20dL4DqeHKtQHVU0AM5a0tJOqwTl6rGH3CYEayja2OgrEem3Xfqca55BRJqEVCSQdKCZhdBEbkRG+BCNIehBls2X81DA0qFAjuLMSPTpa++HuXyWsElVqMpJQsdyLAHeBNvx6WWcTJ1aDQNJCwXUWVQSxJ1EKZIsbFh+mJ04cKUNRpNUOjW1XVZjMmS2+08rYXjqF4ESoDyNBxw9wFHNpBUqSNwpPYwJOxwdlIFSkkohXVqWD2G/uTb64XV82TlqaBg0ohZQdzIJtsCLfTEnlOn+ox0MhJYG4I3AI+fexwFzrsklhAcs4NuOsVVzTWQXudxIltjO8QREYTPwA5ivTZQisj84J+IgKwsqnfmJ9xtiTOVy7UKKsdLOr1IUmAqxFxMkggA2thT4hqMGy51aZc1Ba6hhT07rvpVepvid27Rooi8fZI1eIKsaSaaj03KzbpOLjXYKy06KlQo+7HTpJnfrMb364Q52sTxJSWBYZY/FbSRLKG2MzpJ98WarnHlQxEX0i07WPT1374XminGmGawhRwqlSqHN061L/9lnCoWFwq7aYgDcnrPXFY4lSVOLws0k1KQZNwUBJE3vfbFn8N12GZzSgMG80tpI6Mq3YzG2wi579Kx4grGnxRS66goSVFpGiYkiRvvvgxbtp6CtlxpcUZKSGmR5lRBpm0iDLATN7G4F8KeL0TU8uotXQ5QM419b9AYHYg7emPOJ8QZ0FMoVB0WluUBQoAkXJgEk9sJcxkDfUuokQlp69okmOvv8g5rUdEZSvCM4PUIQakYJoAOkSdrX6DTN4vOGi8My5ZmrrWDE8oDhgelmCgGLTvGEPDONFaSG87i5KiDEQSQJAvEEk7GMP18TM6mAtPTEywkgzJWxEyAZN7DfoiXW79g0a57I0abBVWPvHqI3AKtdp62CgqN7jAtThtNiHaqlI6QYA+G4vAWdom3XfC3OZxnbWGLtEARqMdzaF6R1tiPMZgoiro0sFiYIB9wxN/7HG86Fu/AdTZipupEby1xAg79unrgVs0HeSAVEKdACmI5bC2w39N+4a5mpAUAMWgWvImYk7G1/1x5DhpK6SwvpiwAPQ7GCTgJZyBV5CqmYUa4gwPvG4iIPQj2k9bYGpMahYHV3uehHQb9Maq6guvMwI3+kSCekm/pjxU1EwwCkbFomDMdL3H+cOopMaqMSmAtJtQB1lYPYg3+eA8/mCVpCRYrF/9ug//ABviSvXAWxnS2r/3f2/Ywtz+bEwm3r6fucVireCu9B5UJKuGLAQAvfufTbbfvgLiNLSqzM2JB6eh9cRnMyxn5bx3+eIcw5MloMmSRv364rCCjkMYqIKhkAQDHz64noPB+XtiKhS3gQD3P5+uJtQHf374pJ+hu2T6A4fUUVtILIdKkKGkFQNxA02M33tvtiQZ9qbIap81WJAZQREsum4+IH9ziiZkmi8Q6lphyA1iIK8pNjBETsB3xtwzNVT5QB8wFgRT1QQJiACeoJ/viceVJ0kHudJzOcpGqKer+ZpsJMCxMGLSQSbz+Ui1Mn5dI85BElrTqtcGI+oj1GE2V4vUosfNSnlpKX0zqEmdLCzCDPUgBsNW8QBkGoSGMAjmWCTPMthA7X7wMPNxa+QxWWy9Woq+WdA/lhm1KL6VJ7WUQIE7XO8FvUomBU1LNMsSCRHNvDSADEzJtbbD3h3luoCKo/lj7p1TYSCdxaPpivcY4aFesvw6kCqE1DSqqAAYaTqm4AiPnjnfDm7EcfJLlaSu2YzSkMVRkSxgcgO0959sL+N8DVq5NRxRUFRRJZQp0aFvJkd7X+mNMrSqUKFZZK0wyrpf4gXUA9N4YQYi/tgLxpxou9IyF0lroxMKYGwAi07dCMFWo0GIPQzTNxl9B2Z0mBHLT07bbri61cjX8ollNRzYKAZFjzEjr7W7Y5l4TrFs8rEx5jVL/wDcGE77ye++Oi8QzjpVVVblVV+KDBd9KLO4ECSZNgMLKkBrAJ4CFZ1rViATVqxf4hoAF5+nyOKPxzMeZxFzBXn0gWJsAoPbpOL14PzbnKmzS1WoZAIF3JIn8Z+U4qOcrhOLO73C1CTBI6D9enXbFeyaoKduiy8Vy/K5qHYEk/CouSAomZhQOszc4W5HPgUyqMXOokDSJEs++oxNgZ9hhrxDjqgvTpoCTTgkkKJOoTzCD6A+mK5V4k2gSqqdAGsKFMkEkyACZJFtrDHPKKojJoS0VZ0UACZMHSbLLbhB1/x64ZKEpQHVmUn4NUEiOUkQQBfr/wA+8GrxRpqSiiAZKiZidxeTtPruMPsnw6iGptVCqpAIJuDaI0uDqBt2uLR1F3LPsVq2I8vk1JLU0ZoMyBJUEapZtpA1C/8ASbYEzdJrM4dRJAGnSoM3HQDvt+eLpWzIy7AJpNKoAVUF2H9JKknlgwNPt81Gez9OmXWWbzOYsAf6YiCZ7bxeZwWmmNQh0FQDALajy72hSCQOnT5YBaqCyMQDuD6jvG89vlh7nOMIQHRVUwdyLn2U737evtW85mwwG1o2tgJASyE1nQtted5v6d5wHVYKYkkX7Tv362jEfnb/AEwPWqE7X9Op/wAfLDKIFHOTWpUHrvgSqx0m36+nywXUtBNtt/eTt09MFaA7aVDVCbR3O1uuLKXXwV7JAqUT5gUCWJAA9TtvhrU8OhQpqlpvyLEjpNtVr9QJFxNpsXDODrT8sVKFOozWQPUYlmB2CIsHeJlse1ON12R1p5ZKABKE0qYABmCpAtOoTeSDERN07N+a/wBi22UjPZbQSqSQYIkEEX2MgXjt/jEVSmABcTN+selvn74bcRyRUAlyTeabagV+sCJ2icLi4P3Qfn39sVg8DposvE827HmLQWm0jpe0R8J9Rh1w4qKYAQswKkkGGVAwkixBO/wmfpGKfkfEBpnbWNiCAQR29AcMOG+J2OsMg5xFgBFoBgW+Q94nCRTv5IMX7Omnlgf9OQr6xJ6ktzbAWMgwfWRh7lBRqAshFUT0A/Pcz39MUbiPHlFGm1Mlixh53ncytxtG4g3gWwmy/EqtFkNMhCJIKi0ndT/Yzth1NRdPQ3ajoHDswaNoHxuu9wNRAE9bjc/5wwWiFBAG5kMx26xIv0nffC7wvxhMxR5yEqamDBgvMS8gx7sBgXj2eNCJIDkHQJYSSYUknsSbKNhB6YzUorLwEUeIM0qUWLeZURqzOSxnUA2gaYKkrAUyO3YSKTxbMCCALWsRsCoPXvI+Vj2x1bIVk+zLSnZdGqNQ/pncalJ6/XHPvF+TprSZkiAwUEiI2LadMLBLTzCbWxG1d3sV4YN4Yy2jNZEkAhhrtuZd4meu34Y6Fm+H1NEgEhq/mE2+AIVW4BgrAG2533OKFlqrjMZWKJR6ahANUyyg7EQVkkSDcYvnBqJyxp0qjMyjUSIY6SdIEkdDqfpEj0xTreGMB+B2JyirKjnqEWvdmjFGzbzxCsxGsBqhIItAm9u1tsX3wx5gytEKvmIzvqvpYc5Iid9rwPf055k8xUOarOgbWdZtciXB/frhXasR2rHOazhdWkHUEJhmOkQAfn2j0EYBqISiNUheVbQJXc3BvPX5g4Ir1GagdRAhW5Ig29ALDtOFwzYISKaGLmZOyxBJM9rThGkRxssnAuP0Vy1KgVZ2KKpspFxsLSNzss3364b5FENOJa0SKi6o0qARKwbX6zfbAvgfitU5ekn2emKUABlUa2YCdnbnk7mwuYvGGPGONUNJps9SnUAJKjSDNokqNIv0B33tODOGMMpWCPiGYaivOyspX/TdiA0mAY06TBmdjtscc/4jmdTFj/ULTPp17DBnHOJvUtrYgTdomDve5Nx1tfphMwMkCI6j8/2O+E3sWzVK2piTeT0NttotOMqFT0HXbGnlADpJMfpiF26D5xhtmqyCrUBJjb9/2xETG3+cesskXgfv9MamiPY9++KpIfBtVPpJO36+mGnhjjS5So1UrrqKAEXpJ3M37RbeTfuoG4n69sYyhdxOGrwYf8X8XtmU0GmBUsS4jmIm4GkabWgHYC+8g5vjNV0SkznStgAAo6b6QJ2G/vhcEKkEiA3fpO2JyBv2/fTGoaqJ6XEFClGTXNg0sCB7ElY/8Y33MHGmWoq8/wAwrHosfVnXA2ZnccxtA642jSASYJ9en07jA62L1sPytMVDLNEbbEgdPU9u1xffEY4W6EsrIQOpgfgQRf5/XEuYylMmaepYkafisexs1h3E264GaEHLJPa/f0ED8sC/QN6GlBYbWTaRqEkT3AsBvY4seaQNQ1oB5YJk2ZhJO7QDHWSOg9MVvK8OSolm0VZ5VYTb3FpkR+xhlTo1sqV1owV7BwWFwIaDtv0xuvsZL2E8O4io5bateoxykrpGxWIO9tj872en4m+01aVOrCpTYOXImSZFMGJAMy17coJ2wlHCkqGo6vTcKA2oEg7lSN9O8Ena/rONshSo01qUzrDn5kwJUd4gFZtGoe+NbWPA2tlg4gClEFG002I+FdxHNLifU7Tv7Go+LlTyKSq7amcl00QsSdLSLSBAj8ovauGceK0WWqoqIZEEGQJ2jZt9h85nCPxDQWpmciKNncBiWFiVIgkLJI5TuNvTE0k6aNs0z2TRM3laiGGqPqZbgC4UWNwDBMm97zGOicL4yK7uACpAUaWBkAEyY9SY+QxR/ElSov2d6lPy2Wp1mCLSbk+n4Yf8Lpq6l5KPqIVrjSAIPfUpPSYt88W459cDrQT4XpE5Gk1MyVDwJtOtvXHMvDif/kEqzEKtwf8AcZB7g2+nrjoHgni+nIMtRdKIKml+j3JPzBPz+WKb/DTK+ccy1+UJ225p36je3brinJFONxFkrIjTNcmnTglpHT84kX6R2GE9N1K6fvgEkdT3t0AIj54uXFeGLl2Z2TRq5I1qZnrpIVrwbiR0xQ8vSy6iRqFRQVPNabiQTaIiLHr0OJQ400+wkOFuL/sdNxYvlKKSw8sDciPlAkfW84GfM6jqn69p/wAYNynh9vLpl1IR0Vr9iN5AMX/YnEtTg6U9IaYiAb+pN+u/TviMmhWvYACATpgmNX4et/nhY3EFLGZn9e3y74OzdfSwvqIkAD07dR8zhMwClncgE3JP1t6zjRSYEsE9Wqeo36fpgJ6vNAxC2ZqVCQkAbSfzPr7Y8JWmpgn36k+/TFlGg00TPtpn541Z7/8AP64H4aSzBBdibCd52EmwvF/XDniHCDTZFYqrGxOsMvS8x69umH6NbDGPsXM1wOvfElEi09O5t8+2MzWVRACKoc/CViCLT+m8DAIzxZwumFXb9MFRb0PVBlYBrnnvv09N+l8bUqUi7GLxHWN/ftbHtJw/wzvc7A/36GfXHqgzYwNo6b+u8/K2B+4K9keoWi3e36nEb5M1NojedOo9hYfngld43+g+doGHfh7w62annNNVAvFye0CJgbnbaMNG/AyQDWrfzCV5ptG89yT+nvfDmr4bq+XTYBiHiAKZ3nYsAUJvcEg9N8V6mpmFJtcm8j33/DFlyDUWRqeYr16TiY1SU67wsiDBgz6YVJMCobcP8Hmm9OoxpU0jm/mDUeh0xvB0np0jri48E8QURTVPMB5yIIPckEA39Z/XFAy7ZV5pl6tQkWZaOpgQRsB06Xta4ww4bWytL4w7vuAVmQJmYuSy3g2BjYCTVUihD4hehla3mZOtLEnWg2ue2xG3+cbcN4tTrPcAA2M2KxBJBnVpubA9BYRgzPVMhUWr5LBSi0yBpYAcyixYfUH8bY04/wAM1MXQro0giogXlmAp5ZLDqR7RFxic1S/ArIs8DTq6EioGMc0wJj7033sZtIvgXM0Qa9OugIqUzBQAspFzqVhy3J/Ce+JMv5lGsUdx5cFXqkMEhhaVaJWZi+5B6YA43k6mWqBmIcgA6lkdwbi/p3v6zjmcXeCeU8DTx1xo1ctTYOPjsASdlk3stiYsOvpdotcUcqju769IkgG2qmsz/VuLkzJ2G2Of8Y4i2YqLfULCQsbnr67b9ZxaW406Kqz8CkgnY8p02Ag7CAZ6YWdoLeCLhXFXXIvTJXSUqFbA3OoXna4MYT/w8IVqlW4ZLqQbXUi4IIP6fXEmXz4TLBdMnS5vtDBug67bzFsa+EOIJSpuCIY1EYHmtpn+k9ZI9id5jDqTSYL2yy+IMw2byultT1UY/CinYEiYMDcdLhbG+KDxUFs1rRStMkkLOwElR3tDC998XNc3lq1Op5qBaguPLhQRInpdt9xfphJxTKUdBKsVYITuYPJY+52t3xSH/ozk3e8MbcF8a5elQRQtV6yUwulgNLGIsSTy2gjr8ownz3F8xmG1NFFLmFNx6cxJFsQUHC0lChdgSTM7Cdvb8BiDNZgxYD5f5jEnJt0kJLkekaOoUGLnCKvTZ6hLWW97bSbbzfDOpWM3BwPaL6va0Ypxpo0UzTQIHQfvqf8AnAHExKrHe+8AdPxww1gzMjtb/NsQZ51NPTN7YvDZVAFNzThhZtwZIPyjb3wVw7PQrKy6mY/FquOht67z6YUPVkzjTzL46aQSxUOLhAw8tGBEEMNj3B1a5BvaMKKmbEmPr/zjQuYM/eg4EqG+OmXI1HBNQVlh4Xm9YIgW9L3waSxuSQO597QB3wj4NmIYBblgQbT7CPf8sXrwvwAV2DNVCKp2aZFrGykLtaccHNmWPI1Zoi8L8BFasrMQsEEofvfSfUR/xi28b4xlqemnS1ILts5N/RAYncA9IxZ8xwSiVAAJ5gzsAVDXJliPnYTJjviqZzMUaVVxlgFvDuujmI6SwjubdScTVpZHWEc4y2ZEEEGfW0fMYYZREJUvJA6Br+sg98LQ0bj64loZl1lS2kCfl8uvywhFP0dW8I8Tya0zpqGlUvOokTNzAkrYiNvpOHdR/wCby0qdQEhhVXdTa1rg8oMmASdxfHFKNVlgDfcWP7Bx0Pwn4toytOo2gFRqL2B5TKjfc94mw92UrwUjK8MceKuE5UZWq4pJSqaYnQCdV2gaTAYmb9umA8rTUU9aUtgAagZVjpcTFzMjpAm+AOL+LgSVNNSiVEIAi66tuvKdJtMT0jD3IeIaGYao32bUqgC6iN4EEkoD/npfBlHt5Gq8Fe47lauUZHdJoMdTIFU6W62UxpFomIJjcA4rvHc/TsKFUtTmfLZY0neAJJjcXM3w88UcTcHRRYnUTyiWTS0ELzbQOgtv3xW63ACAWKjcknUGB3iwIj93G2EwwP0Q8Krs1fRrC6tyAGMf0qJgn6bYY1q+mm+m5EqehWZ3UjlNuncYr3D6OliI3EqWJWPmAbg9LA9YnD/iGZWpSBIBqAQzbSJED1ibGYwOioySMryMsZuAAPY9P2cBcGprpJcNE7j0j1H7ODeMZ5GoRIkQFkAmAYMMLdP3EYI4RlyuSVyGZCzGEBLb6dhM/LE3D4iuGGgXNBaaXYmTKiBIEWlu9+lsLszmFKAReIMACb22398E5uCkiGE2gHaB1O3t0wHnp++CGtBlYCwIA0iD7nthVCiLgTVsqyaS0XAYaSDY+qsduoNwZxFWy5BG467g+0Rt7HHlamvLoc1FIBa0FTA1CDb0Bm9tsR1WBPKGUdJIP4gCfoMGmI7RHVqR1+kfjjWjRLkAWna++N9cb4LyVAu06/LWd4Yyew0jt7YPagqVAOZyRRiDvtAYNHvpkX98L+KUyEtfvGOicP8ABBYOWkgfC4lb2MEFbdd+/ph/wfwJTOnVoqj7ylRBBE/duSO89TERh1y/JUVUm3g4G9BlJDC+IxTJNsX7+JXAxls2yqAFKhgBqgTNue5iN8KfC/h6pmWqBBPl0mdrHYCwt1PSe2Ozsy1CfhiSQ1uWTB62/uca1MsrMQBGLh4P4PTd3LUjWVUXlDMty0fcBJsDjTh/h4ua68q6aqLLG6Dnk9yIB+mHjcnQJ4VjHwf4JFZKVQz5YLBgi3uRuxIAkWmZGOr5LhFHLqmqF0groFzfae5/3WnqcVOrmTkKH2akWAVixLMoktEWkMZ2gQJmRjXJGvVDHytSMJ/mOwSDEEADX1M3xGVKdI0RjxvikKyqwVXYk3id4JYAgTOy3MG4EYr1DhyOJqCQb6FDEA7AyDJMD09sP6XC6aqGLpqCkwkaVEk8sza6jabb4Er8fyuWJp1l1NOrSyWuNwzDm9/XoIGJSi5eQuNnLkpatlJJN5HpvI/TBC0QsTI9Nu1/fAozBFlUgdon8Z7dPzx5WzxJ+Fg3SVMevUwPlgJNkY3VBNRtLbXt2/c2xtpJIgx2BE+29hgY5odX0AWIvH1K/iMYM6AZ1UmB25jqjpP4GY6YPVjdSTUwIJ6fvf13w44H4helU1TpiJssG/Ww9fXCnLIC0iSSehkHpP0/Yxu+UDc3Tp9ekCDufpgeTXR0Tj3jRdKrTIrCoLhVKkTYdTFht8xFoQ5PjVIytZ2pyIBUhoJk3E+qjeN/fFTGcZRABI7MR+lp9fU4KzPEnrKslmCxAiYAHccwt+GNixlLIz4vpcqtMTAILAlgQOvKAR1tHTAz5pKmhVCkqdOvYEDaDYEH17YO8P5IsiVAxqKDFQUiVqqDJBgghgOUzFvyKp8AprTaASrvpLvumobwOWAwIJAmJ6YZooq2AZ6sHpVF0EMDrFyeWSGuR3G89IjfB/hxRUyjpFw0knmUCxmNJZTfcdu4uNxOsyIadUioIYBlEmTaGmCCGE7Hbe8k/wDhvTLecQdJXTHWdWoRBBvYEWkYXYuxvw/wpppBfKdZbSXpkMbiTKz8MQe+56XRZ7gOZqVzSARlUwNBUUwAAOkBbATbcdTjoHCqXxVaZkPLNTO89gsc0nrFibz0TeLuM0EhVdBUb4wog7AxbqB1JAsYvONJVHCNJYwUPivDXo1SHUIDvpkr02J+IX3wD9mJZgIgCTLAD6mBc7Y6R9ky2YAd3WodFlUzUfTaIN+m1+kQMBDhwdi1tJmABGg3jlQjYyDvv9YyuKsjKOLK/wAK8IGsp8xjSPRgVYAjdSBcmPoSBe8XHLcMSinlABUWDBcHcxae5gFoEEG2JqXA08oNUJUbzEGesiJO2x2G3pX8/wARFSVWQGOwubR8WogBTv62HTE8vYvjIw4v42RaOikY+70sItBvPvGFmU8Y1QoZPK1XU6jBPXoQDvuR0nCajk0JBeCTOxBm+wsQd/z9cCcSy2WRuVma9+oHztI9p3xeCrJWCezXjXF3r11erpdlIsXEEAyBNrYC4FmK4D+SxTXAaNV97EKDa53wMMx5Vao6im2pSiRfSCACRIsYm+9zgngPiepllKpTpGTIZ6YZhaNz0ttjo8FRjwrh+YogaENUtaPIcjrbnA774AzWZq0MzpdShNRWcEfCZLKCPYm2Ha+K+IuDFbQv/goH05vphJnM2KmsVBTqs5DFwDrkE/eN+v5YaMnF2aSTRcst5+upVjy1JbzHcICZktDEErEmwHb5gp4hQEhpqCeUy4I5rwpNwY3O3bugzeeqtLPUMN0t2kAQbYFp1tyFnrNgPmdz9MTsVyRd8x44CqRTWItGmF2N9JJJIPc/LoK1WzZdix5i1ybaj7z+npgQukDUQJ7d/WMbtmDsqqY3LG5P1mML28E3OxSM0P8AGDaLBoIJk9b9/Y4g0KOisRaPXv649alBmYj0Jj6WjGwT8h5k7KADfeBOw9zgTOZVCZanT+XK28dLfUYxQbMWBBkdceLWkbR0Mb/5wkYtOzK0S5NlQMEEg9Cd+/5z8saZmsrRqLJ2CnfoLEQL9sReWA09txsT3F9/3tj2oBIIkETv96/UHbf8sOkrHSWwdiGbkJ62J/WPffHuRzZRi4JAF7SD6zHTpiQIVYtAE7dY9Pwx5TgmQItfp+xhnSQZBvD+IFKoqBQQbWkbiLRtG4jaMdC8G5ymoFRGZ9Mq6eUzEKyi9jHxWg45tlkUNBMAkX6gdwO/7tiw8H4x9nzVPQwNMspkcokdx0B3v3MRgUOrHXjvhb0qyuVGl9ILFIbVEbbBjfafbvW/D1Wsq1/Ipiq2leUrq++LyOZSDcEdsdr4r5NXLt5jSvUgSYN4gDtP5i8Y4xwGr5ebdUqFFOpZmJAa039J63GDJ9cjPZLlvGOdI0M4VVAUgKAd+8SetzPtiPPZBbKAFIIlmHMQZO+ktE+gtEjfFxzFGnRDuzUjVY8zPLQTMgBFJkWmdrYCeilQaq+k0/6jqU73kRBCnsx+m3PKTtNE5XYj4VRd5FOwSAZaImfhIAn26dTi3cJynMtmMMsgSqqYmTpJJEiwkkmQfVxl/DlGgiq1TSxJEuZjrMkwNh6fXCni3EaeXU06Cl2B53aAe0AiJtsJ7n2zTrODP4rIP4lqVKjaQLASCt5J9R3BsABik5ysUGgcp6iTc977dbf8Ysv/AKgalSdG+Bz8OsNBFiV7e4BmekYrfHfEvmagAmo9VQCJ9Tqg2AJ39cGMHYqjeWLc0xJBaZO0sAPqTiJqAgmRPYX/ACwOC0X3npf5QbYxap6QcXqiuCajSvenMepGJKwUgkKoPqzE/wBsDmr0vjRqsWgYITxqAj4r4iNAgAzEXvB+mMnuT+m3piZE6bbbTM4LdCthVKiYk9RF/wC09cFmkgECCxtpBJP5Sf38l71iAOmrY9/Xvj0oVIYsY7C5/wAe+JImn7D/ALOJLSF09ANibxMgfScCMQDa4+n5YkoU5UtEEEi8R8+s+m22NVytSYUOpvOkGTf8sZo0leiD7yf7gSfU9/xxHmeVgFt/z+GMxmDHySWyZm5f/KPzxtlaQJMjb5dfTGYzCsb9Juu5Ha+MKDeB06Dqsn8cZjMMtDR0KM9/pg3kGxk2uceZXMMxWTNhjMZiv6RvAwqUxIt97G5OkCLSP0n88e4zEvAFo7N4R/mZZNfN/J6+m3tGOXcQ5c64UAAVWAECPiPTbGYzCe/5KM6Fl8sprldKgFSTACkmJmRB3w7r5VPIblF9M2/3AAx3jrjMZheLf8B4/uKzxqkKb6EACqkgetrmfiJm5Mk4QeIsw1OyEqG3jrbGYzAl9zJz+4qtY6gGa5jrfA9MyJPbHmMxYZaNqKAuAdpGNMwLj++MxmGCYi7DGnXGYzGCjUr+X642y9IFoPY9T2xmMwzAEqov/wBxGNVMq29iY+uMxmFXkwXSY+Uvuf0xtmGJUGTMxMmcZjMBbNHZ/9k="/>
          <p:cNvSpPr>
            <a:spLocks noChangeAspect="1" noChangeArrowheads="1"/>
          </p:cNvSpPr>
          <p:nvPr/>
        </p:nvSpPr>
        <p:spPr bwMode="auto">
          <a:xfrm>
            <a:off x="76200" y="-1047750"/>
            <a:ext cx="2114550" cy="21621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42692" name="Picture 4" descr="http://www.funmurphys.com/photos/blog/scouts/trail_ravin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1981200"/>
            <a:ext cx="3206387" cy="3276600"/>
          </a:xfrm>
          <a:prstGeom prst="rect">
            <a:avLst/>
          </a:prstGeom>
          <a:noFill/>
        </p:spPr>
      </p:pic>
      <p:sp>
        <p:nvSpPr>
          <p:cNvPr id="242694" name="AutoShape 6" descr="data:image/jpg;base64,/9j/4AAQSkZJRgABAQAAAQABAAD/2wCEAAkGBhQSERUUEhMUFRUWGRgYGBgXGRsZHBwXFxwaGBsYGhwYGyYfHRolHB0YHy8gIycpLCwsGB8xNTAqNSYrLCkBCQoKDgwOGg8PGiwkHyQvLCwsLCwsLCwsLCwsLCwsLCwsLCwsLCwsKSwsLCwsLCwsLCwsLCwsLCwsLCwsLCwsLP/AABEIALsBDgMBIgACEQEDEQH/xAAbAAADAQEBAQEAAAAAAAAAAAADBAUCBgEAB//EADwQAAIBAgQEAwcDBAICAgIDAAECEQMhAAQSMQUiQVETYXEGMoGRobHwQsHRFCNS8QfhFTNigpKiFyRy/8QAGQEAAwEBAQAAAAAAAAAAAAAAAQIDAAQF/8QAJREAAgICAwACAwADAQAAAAAAAAECEQMhEjFBE1EEImEyQlIU/9oADAMBAAIRAxEAPwCyKcbYZpVyBGB6MaCY96jyLDGuTj5gpG1/LGBTwQJjcUI5AhSxtaWCquNhMGhHIGtPG1p4KtPBFTANtg1TBFp4KtPBlpYm2iiiBVMbFPBhSxsU8LYaArSwVaWCLTwRVxNsagQp4MlLGxTwZFxNyHUbBihj3wcMgY98LEuRXgLeHjYyxInDlLK98NRiUs30Vjh+yR4ODpRI+WHvDGPmHfCPNY6wpErOJFNiA236d/uOu9xacfjntDmTSq6K6lqzNrcMFjmFlN7zZjpI5fS/6rmfbPK+I1Eu6lfeYAhRaSNW42g23MY/Kfaen4NTxQqVUqFtJJ1TBYtKsSQobWovcMTecK5WFRUdnM/1AClgNIJMSdR3MCQBPawHoMJ5rLMZIJQSZJ6CNvK/xxZy+XQX0CoJkat7mQeU2Pxx5W4GWuW0r23M7WG5+n0xnJLTKJWSKCqQFQMSPK5Pf0/jDtHhbf8AxW29je0EiZ7fLA63EaeWLIu4MTMsSNzMW+GJ2Y9oWInaenTz/bE25N6CylXNNJfUxM2sQOoNu351srmdUqTyybrE3HWPmY9Me8HqK6a3nUJg7i1/z1wXw/EsBt1m/S8774WOm3IFGsrTCgubW672iFv12/LYE/E5IVIU7kwBf1/fzxuvlgQRIA8uvf8AJwTJZNQCyyRpMny6nyG18JJK7YxmiTcJzdy09IFrfkYXzvEwmx6xO/8Ar0xRrVgQFRSpiWY2+V7n4fa8rO5TW5EqoXYmDM+sffBVNbRrs/Z/DxoJjo6/s7qYwQvlFvphfNezrqJUhx1gQfl1x78fyMb9PJngyLwjhcbCYL4WNLTxezmpmAmCKmCLTwRaeEchlEwqYIKeNhMGSnibkUSCZCgs83w7fHFvwQVgbdIwjk8uWB2t3GHlU6thHltjzs8rl2ehhjUehX/xQje+B1ckFGKRTCuYW/X44THkk3TYZ44paQGjSSLyD3wPwsGRcEK+WLW0yfHQAJgipgi0pxrwzgOa6Co+mAMMK9sYCY0BiM2mMm0FVsch7Tf8i08rU8NdDke8dXun/EwN+sAyPkC57R+1Ay5WmgV6jAmJA0gRBaSIknrj8Q9ps2prGpq99mPuxOonpPefp3jEnF1Y7n4juW/5WrioWPhmkGiywGEnruoNrxNjbFPjf/IHiBP6eoRYa4BUBgZMM0Fgdvd2B2Jt+X06p8KDC7k9gN7xv8O+A1809Q3sg2Wwj/v+MJG30NG/TpK2f8QuAoPiEFj1P6oBPckn/oYU4rxdCtNXIeF0idlUkmBA6kzbuPLHPf8AlGWwi+8Tsb9Ow7/6VasSZK3PftcG5vbbvfA+OTe2MWTxQRAEDsOsefYYxnuIlgAAfPzPr1xIMg3B07AWBJmBa8jAaGcC1OYkzaTe/wA8OsdOw2UMiqE69KkTFwPKZnva+BcUyKsdlERtEbkx67Y3nX8KiXQ9r7i/72GI3AD4tcFyTpBb1I2Hp1+GKmL9TLhEgKBt6X6G3mcbapSpUxE6nBA94m8rIA2Nvl8cHqUgVAJ1EHVPdpk/DCz09msCIv3sfPpb64DiaydmKVUtpQrIAtOwHSD1/PW/wnKFHjxQ7DmK3so2gEaSwNviY81ctkybTzHue/2GOlRAiASTbrYegAJPxgd8RzUgpfYp/RagVbUNzzSpMd/WD8xgBdaWyqZJMsgbcDv2gDFBj/kd794+fX54+psg2HkWESdz3Hf7dsSxz+2Mz9M4Z7W08yFbTUSW0/p3kC8E9x88X6baBcmPPH5Hw/jH9NlHYMocVBom/MQsGOoET/vHQ8P/AOS6gpjxaaVCBdlbRJMkcukjysemO7+CtLtHWZzwnM3B6xhWll1O5j4YQyXtFTrr4hUUVmJd0gtaQLg9e0jbFGiysAykEHYgyMdkGuOmedkT5bRjwr42KWDCnjaph3Mkoglp4IqYKEx8qYRyH4m6TkGxwwK7d8YWnjapiMqZeNoIlc4+ZycfKmNBMSqKHtmAuNquNBcaC4WUzUeLguMAY1iEnbsrHWj3HmrHuPzP/ljjFajUorTJRagbUyzJ0Rygbdenc/ERVsZt+EX/AJQREzJqLVL1GgaZHK0AdOgA+/XHAUMsjsHqHY2EgamkDbePz0JVzEy5JNtzf5R0wXI8N0sHbciY7fg/fFOFipUevldTSemw+1v5w6QACJ+nX/eM1MwINh9jb02ws1Qm/wBuxw9JdDkl5V5BjzMep/c9frguVSYkjrzW33Gkes7+ZwXN5MmoCAPlO09D/OCuSdgAOwwDAFTnZ2I0tIAO995n4fAnGK3DwyenN6tvt1Gw+HTDDUbTE9R5i31wSjRJvMjcdiMa2HQjxRicsAYEEzG0xFvL+cSeCHQtRxuAFFurE3+QOOpzOUV6RDE7ny2kHp5HHL8Ipg+Kg21L8AuvBYo1wGrUesVAMQdjP3Pr8cdY2R0xeZEQY7R1t3+W2F/Z/hAXUeU+9MT08+hj0xUp0NbQ0LT3JiTA7Dr2g455ZWnxiU4+sXyOV0HmZTAEwbxYi479vMYo1aY3/mfsB+fHAuL1aSclJIgkE25jtNogAzA9e+Iue4sVWLW8x8vT0xCak3QdDmbzWmZ9BPntOE1dlEzM9gD6GD13+mJGZ43e4E79PKd8VuHZQVE8SpIQ2QEjUR/lH+Pn1+5jikwpr00FZ0I8Oosn3YJj0m/bqThmlw8ECUqg2khW372BjHPUvaRZBKNa8RH2+n5Bn4sGANx6T9AJx1Ln/CZ1VPhzBhqCMRDhjyzBEpqiASOv0x13D/aKt4QCrllULI5tcAlpujAbg2JkeWPzXgPEwGlyXQnu0R2JFx8sP8X4aQTUpHUAVJVZgK14k7m0+V94xucou2NVx2rP0bK8SzNYkU69EFbkBAbA3tLN5fEYk5/26zgLLSpZblbTqYVDMWJADCPQ453hzcwZX0OoUSW0aiqhSCZmfTz7XPwxguaQVg5WokimQ1QmZlgCsyuknae09WWVu7AscX4WR7VZitSC1KopVADPhKyamgkQ0m1iN1jczE4m5LijVS1OrUqVCyllKVmYgi0BVcSdzpJ7QMeZlyg0lF5UpqWOpdX9tNTG03N7jvibmqRUGpKqACqlgratYIHSG6zP0wznqx1CK8P1T2bo1VbSak01kaSATMC+oMY9PjjpAuPyT2a4nmdY1ZgJT0iFTQs2VpVRfVon4xjvuBe0/iOadQovRGm7kTIPQNEHe84Xk6Jzxpu0dAFxoLgGX4hTdmVKiMyGGCsCVI6EDY+uGAcI2xeCPgmNRjycezhNjJUfY+x9OFeJcVpZen4lZwiSBJndjAFr41GDZnMrTRndgqqJZiYAA6k4/Bv+QePDOZzWrnwEXw0J5fNjB2kk9rBcV/8Akj2jepXZPF1UF0mmF2JKAySLkgyL7dhj88q1iVaGEnv3np8Pt64rGNbBZSylOmw06getjPuQCLdJjDFZpeB2+2OdyOYenTIBBZzKsRtMg2/+s4scHqSGLvJ1adRgbgG479MUQDNVDJP5F8bINpHkfge2FvaJjSpgq0EvAI7QTB3tt3wzRqMUTUVFlnpuoPwvOME1E77i3wwg8s9jp07R++Hq8B7XmPpY/XHMcczr06kK1yL2GMzHVUxyiY2M/DC+ZN6RUyNUb2MmL/XGeE8+XXUSWZZPoSRbp8MEzYKmmFBOg6vkLSe5MYxgfF8wVpVCvUWtMT9sM+x/s2q0PEqWDNKk7sBsQD+mDv59Zx9SraywYSFsegveOxNr+WKNaqTckEm0dgI07WAiIHTA48tG6H83nF8MBQEXoosSfOP3vEWtiWucluWfP57zvGJnGFqatIgBV1Oexb3Vt+o9vO+EqDVFaDBbtJtNwT/GOXJhd6HTT7LOZzEmZsL2Nvycc7xHMkty2M/Hr9MHzObLCAJP3Pp+fTBeGcGZjzzqPTaBbDY8b9ByAcH4DrPiONSqbLfmbuT/AIjr8u+OkKu99M9JAEW6DyG0Da2OgyeVp0KYXSLLOogkRaNJDQW36dd4thWvxFXYwigCwLGPlE7/AEx1pUIR89w90C+OhUNqCs4BEgbXkyTHbGafBNKh10KpOkOV0iT18xY/I+mCN7ZuoJamrkMApIG5IlbDrfzF4w1V461WnUU00UsOULqjcsxgNBfY6iJMXk4io3plZUNcO4FS0jxRoeVkowH6iuoHmBi0nzU9cN5U/wBPV8OoupQToqEFjpJ1FWVXUHc3J6SLGMI8H4lTZHSoeempFMtsQV/9RLbpqgA9JiI29qZo1WCOYpkgS3+IblJN4IGxO0+uFlJR0bkl0Je0FCotWQ4a6sDJEL9JmLg/qm+NZbMk1UqKXDKBGowytcET+kb7WvacO1MqhW7NKyqahIIWW0h4BJudNiDqABiITq5Hqu30+Edcc058ZbITlKL/AIDzufzFSrq1q67AE3CxEFYuT5TJ9blr0gaC0xFmLHc7klYgxMGDttherzAQeYartLMZjzgwLWMxhJs7VCrAJ32P1BHmPp8tbbuIinJN0GzL1adHXDSpI1ecHSel+n164cyuf8ah4hOliZYnUAx5QWm8GdbdL2jC1fN8qisqsGFrq3qDpNj6/wCj5LLqVU0ZAFoBPX079o7+uKLI1popzd6M8J4/Uo5qpocU3AALAsJg6ipsTBj98MV/+Q87yVBmGO5CmLSCL2g7fWcJ5FFo65SQf1FtwZJANjG8gmO/mnlqSVWqSOWVKegWIs029cV5+tGUrOz4Z/yPnCoJqKxYSCyL3H+MRaRF98H/AP5JzpAvl7AyQpvsJu1mEExEXuNscXkyoChGYL5A/G+qYN8CrcQLPElrkDvP50wsp/8AIbOzT25zhdX/AKkEC5TSgB6QQBJ+fn6A4l7aVK9GpTzKgo7+Iu8qFMhVJNp85IBIHlzFKTU5UNhedpMmfPp88Mf+OCLckjcwxEXBgSbXnE/kcdMRyo+rZim9PmQaREDcT2EG4H52xE4rnl0QguSIUAb7bRv09e0Y84txgEwuwiAO4uTtcn44zwll062W8iGEkggxa40r5jvc4VJr9mJ/Sbl6p1cwIHXv6R+b4YzNRTBUmSL3jbpAt5/kYxxriOpioIJgamiZESCT17X+u+JAqnf8+uOuMm1seNlB+bSpN7kCfX62xXk+Hr0g2UANsRtqxH/paxuU+NrfXFLiNYBSqzsIt2gfcDDjjq5k+EjWDFRqHYmOnp9xjl+PU5Orzj5gH7zi/mHDIqrciJ0zExEWNzbE6nWAN4+PSPViZxmY6DgNMNlaYO2j9zgWbzKhypJkQfI9fntgnDs9MKfQeePsvw5auZYVHCILk9elh57/ACPW2M78GVemgwCnQLel58z+bYPkKmmoD73l37YIaSTyElT1I0+lpMW6YWQ6an5vMY0VSAy7VcVCoNPaW0gQZMEsbbmBfyHrjZJ0MEpqiiFJEXtJJIN7f9+U2hxJbj3gDBkmD1PXb7nynB87xRVUXOjSdK3MnpIkTJ79OhweS7AJVEUDlAHoIsPz8nHmQzwGooZM2I8rfn/WBjPa01Ee8wEeUbAdsaJC6got2HQ/n3wJSrZkiq/Ey9izXidRDQTsVt5Ex5+WAHj1On/7JDeQLGO55hf745ytn2A0qZck3G8n7mT98JU64J94es9fU74VZLDR03E8tQp/2kZqkEGTEhl6EjcgzPw3IOAcrCVABC7ETYbxMxsTixxjhiOJ5dQEmCCQ1xII/SPOfqcQ/wCjFNiCeYeVzP5+ded107LSftAzVJMhp9R8wT+HFDJ51WnVbTFxEfxExa58jthN8oH5kdV7iJHlYXBj8tilw3LqgHMNZ1cpGwjVqBYAA9QQfXqMGMYSYisxSzQHLTqRKnSrjlPUdSNWKOUy7sqvqEMAdxqkMAwI2jczayg/q04DxLNEKkUlUKxtGklSIMjaNlvB7zhXhPFQlbS55LHUd9QuDM7mBN4mD3GDPEpG16UalMMIMraLGPLtOD5qHorqk1lMa1/WkEc17sLCe2JzuQ7qwghmEdrm32wR6pgx2NhYz8Meam4Pj4c1UjByeoQwDA7hgbkd/j6Yb4PlKdGkwCDmdTJYhhGpZUnp9o745uhxwhryG23E/nli6M4GAO0izLaDuQb9SBbyx0JuLphhNR7A08obq2kiwhgOl5uYI+e8YBmssEVl0qgb/EabiIO5j1F8NJmiABT0mPMjT6SD9P3wd6Vmd6jHUBCAC0WsY2+HfrgcmmI2r0TgqU02gCwBvc729b4kVyF5gWGwMGOzWjrMH/8AHAeJZ4NUPLyaoUzNh9f94LSVTu0EX7/WLf8AWOuGNr9mysVodzXHh7yvUMxJYlmvvc+Z3viTnOMu0qpIBB8p+VsGakCZ/TbcG8C5+m3rhOoAXifLCqMbvszSA5Xh0yWaBt+8fHCbVOg2Pl+XxZzKuKUCxnc9vuD/ADhPJ8JJYMbgEEgzt+4JtbDXW5CNU9iNUF9IUQO4Ef47n1H3x4Mks+nzxbbLs020pHKAI/bBslwiYBETImNvmN+mN8qSNbFaHFW0BWkhQFBtcCwnCGaqqA1gSZ8r9Lnp6Yq5/hJprJvJ3HoDfoLEH54jVaMHaD6/xikcnINtditGuy+73B8rYq5/UYqoSQexaxO4Ona+JrVD226f6wShUMFS1t+u/wCTh7CmP0Ha3U77OfhzdcXqpnbrE/GDHw39TiPkuF6bVJgiYEwPUz9sO5RidQMe80d+k/ARHwwSiCZtzoOk7drfXBsssqDG4B+xwuKwDaSbtMD0/DhpGgDy/a32wA+GyqgTYH8PywLilMOFJJsBb82k9sZz5Om09R87fxhbPVSZU3jt26DA+7MYTNaE1CxaYn5ThNOJBiA0mfw4Vz1WQsQN+k/TzxMDaXDXM7/ny+OEa5KmC9lTPZ08wX3RIBPnEx63Fr/PCvCl1SSJ6b/9zgTZuQbDbYGI8/P4zhng+WV2aZgDvF/hHnjKNBb9O1yWbloMkvqW52JXt237dPPBxRSog06bwQpJ1KSSI2gGVMAk9O+INfM8sgEEH3gYINjI8oJ5ZHUdMWvZXMK9RvDhS0EyZll1EOCQIJnYkAX3JBxOUE0WSsVybsKwQoXBJgP1TY379QI6dsBBrI81CNJLLIIgEgDtMbG/S/nhlvaAmq2lAFUsFYSYYyd7Xnp1kzfHvEM0a1tKGSSDYN3vImYt8PXBtQIuaWrFczwmoupyI5iZDKZEtAgEkAQbECPKbzGbU2skgE2856X6ft6Yu5WqdOk9Oxm67T3+OE1y73gTuYtY3sRF9/h5YZZDNxLdR5SlUZgXqLLXM6l5eYx7zJpY+c488TvYdsK5akfD0ncXFxY3mPKP53nC9bNrTHOYnt1PaAB+20744csLlohN70azfDkZtQAD94387i+2CZHkOge71H+jy/Prj5CNOtRyN+qLDaQ0GxB79xuLnFViRAJkbC4kR13t8sLvqRKSfocoE1OeTcEG+3brNxv9MTqnEoXSgKqNoM7ndo3JJ++M1/EYrTJAEjbmmRNxvAEXJ73OHMtwEA79Lk7ARNhvi8OEI/ttlsarog0+Fs5LAQvfbDFE6TEkxFh1g9bemKeaqSNKkaQSIJiSvnt5x5dZGIwybu5gGQTPUWvEb4tFv/Yokxl80SDqIA7RHb/Vu2E8vkTVblH55Yp8M4a5nVcEAX7X6HFvLU1pwAq7WG3xxGeSMf8AEEpEyhwZl0qYIPe15NrwItigtPlK6YOwEkG1iCOmClyAIhQL9h8+x2wAuGqEyAfMdPLtvv6Yg5yn2Tbs2aaj3QDB6dP4GM01c9ItPa35GNVKZUxYAiw6mJmfPa2GwWCxMEe7qnmGx3uBYiev0xKU6DCLk6A0qQuHgE7T8pB3+V8I5zgtNzdbE7x0AmeUhv8AHc9Z74fTMyoJa0doufUA/wA/IYwAFvItJkmI9Dt64pDNLo6uPFHNcU9ndMsiMVjbe2xPmJF+3WxBMU0TeQZ7G351x33C6rOvNzFTcGxt2Aggx2IJAMQQcbrexYzC66DgEKpcMtgzSIUra8TFtxETpXvjJULLHe0RqbC+naBBmZtffsOm3liTW4gEYyt7QJ6fzi4eHrlyVb3+veBt8Dv0sAMTeJ8LSoNQHMbyD9+n+sWTtWTdgqeaVyCInDNU/wBpzcGLeRNreQN/jiLluCEGTU+Q/wC4++LbU/7RW+xP59sMFAspmNaBWIPSR1i03H7YPmKAKgmxje9998S+FVbnsfr1/wCsXSkiN4vf0/nCx2hpaOOzyMrXBnvOFCLx5x8fw4ucR4cxO4Efz6fbEsZNhtuII/Y/fA6FAeGVaBfcDrM+XXFvhDDwpCySbhjA63EbbbeuIi5clxqI1EiFIsVMgmZ3HbffYjFnMUzZVmB5drCfOPvjVZmVeM5ynRDU0cM5dgyiYgdRKwLjvMEWGB+yeeOvTYHWDpEhp23EWPmRvI2xjLez9IRqOqR703MnePX+O+GG4fSBDEDl2BGgd/O+ILJF6QPmV2FzSmpUdUKPckdonrAte1+xgnCWUBWq6kQNTEDsp92YiLRt2ONHjrh9KAhZ3gMd9+ok/WcO8UzsU/E7CJJjeIIt3nCtNEbrwGgNM2fUJJIkSJO09Y/J3xmjXLVGGoSNrRfqI3Px74k08wAVsLja7EnsIMz95xbymSLoDUDoAbSpDHpfa2/a3TrhZPithlrYxTZoZh5dOpvIEgHrtb54nnJuzEsDFithAJ3NrbdsUc3nEEaQfKdRM7yJJi1v5wiubY20yPLY+R7fU9sIsku0gc/oZytJ6YaGnUCCq9d+si9/wY8AaLysehNtrG+FaVfmEkx2AaP/ANo2+G8YZC6z75HcdDttfUD0vPwwJSlJ/sbcnsNw9whsh1OZOoy0D12BgwBGN5/iIACBuY7wCNERIPcn8jbH1enpnSSHMxG/nH84HTyKKbXbbaygbBe48/8AZykl+xdaRmjRuLHrv0nr64fTKLTEKBtvb1j98DIiAu4O+C0pN29Lk7dOs4hPJJ+6Fcj6m5+ZwZKAmXNx0FzHaMCNblhR8fpiZQqMDzzqkC/kfd8p6jffCxi2T34UGdiJAmTcSIFvt/GNUK605ESxBJIGw33HWxv1jGFyxs5cTeYEfD4fm1ztOyxJuIAHci/eSd+nzwG10huGtn3gIBBmTHZu5sSJAiO4t8MMpRC30gW/VcCB7obVudoEbfHCJqNJsSRe2w+F/rj2nnGSeYwR7vnbodsJJPorjdM3U1AzphSZAv8AqibXi5+3ljQyAIkkrIBMxubW8r/7nB6OrdjLWPodxe1yIOx8sCqGTJM9xHW4vB/Prhr+jqavbA0K60wb6mP6pmdjJkA9F22KyMM8G4sJHvBSVVwIGqZsR7t2tFrtFg+B5XJSpYwLwWJCqJm2omx8hvOMZIimWQwyljLMNKTBUoimCxIMS1rLy2Bx14eXoii0xL274K1F9VNjURyShO4A3Uzcm4vaQNhtjj14kaZi/wC2P0z2nzVWtkFLAPMGoSLxtqF9yQJIGxta+Pzh8qsXki+9/je+O6C0RyJJjeVzZZZiD6R8fPDlEdZJBDE9Z3/7xBp0WfkplQBe5jyAvjoqFHSFUbIAD8Ik/c4oJZKpEhpG8/vizk65YKd9QvHcAz9RGJrZTnA7n/vDXD0NhYIoEeZljt2j74WKoeTsPXpBjfcH72/bE7Oqqi8GPL54oM6hi0geuOf4xxTVYbDqMFi2LZJg7RFyQPnf7DHQU1i9pgC8bCQLGw/1iT7NZeQzbmYnyt++G89UZPdBAmBBiev6TtvvhZRbQr2HFRkGkhgSAQWHRtmItKmReL/HCHEOIqzQxiB7sNBIna/oe19u92nwVdSnxDIC6ZM2WOu8AbXsDg44DTNQHStR+WDUnTP+OgEm9hzWkmxkHHPBxs0YEThuTqV9MgIsgB3YrcjdT1jrBgSNpGGKnAa5fwWisswppMKgLKJIAW53sIv07YtZzKtV1UHL+PTRWlYWNiUFMPJtE2mbmAL44bm2UsErNSWbVEVPeQIvuh/dABg+R74s0UUEI5Lhi0AWFPmFtT3CiI3sJt2m9sONl6lyF1mCZEmNJM7DaLz6Y7QceQ1HCNK1V0aqq2Di2gxzCYElrc19ycclxysVqKpVPDQgf2ip6k6nvMzOw/QB1vz/AA8nbYZYlexpfZepoDPmMrT1gkB3OvSDBMU1PUG0k2PUWTznBWRgrVsvWBiNDg8wg9QCTBB5ZtHmAOlnPGKyhamGOto06GKsqiFELKoLXuJuLYYynEHyysqIq0xUYOIDtpLEFtYEbwQDCyDAESX+GNC/FDwzS4WDc2vO+46rYSbwItthylSAgws9vMdDHlhihWp1xBBUmGmNIXUYOtidMSQJAUCBI75zbU6eum4LOqkgq2pY0hgQUsF2JJsJOOV4Z3QY4qA1SGblHkP4+3ywF0Kg2Nug+XTB+F+0PhyiUKZqGowBrorgLAiTIi5mYAgXjHQ5T22KotGPDdpVUUMvMToJneTJYHcFQIM2f/zSa2w8E2c2mXCka1OoidPUKR+qNumBsWeWXYW3BjFyrxgVKi0i7PJkoCpK8xUc7fpJn3QZkRMrDH/m8sFdahaswfRDupIC2lXMMGkmxIuIMThn+PrQzxxs5VJ5gNQge8ADBv1aPPv17X1l6JAJ3M3JJ2PTf8MYrZ1suzEioaYiwINRSdUQGEbiDMbXgSAB+DBCqurXtBlSNiQ0QV622tOOdwku0aGOmJQYiSPv8fn9MERW0WWBME/U/nc42cvzFjsOvr09YnHtWtESYsDJBgAahI2tb6HEXoeUb0YFYJYkFQJY7m8QfLr3w0AirqgLYNNiRImb+RNvp21lsjBFSq6opXl1SS15lEHMynTJsF35sH/qgk+Ggk38R9JfaJCxpSx6aiB+rG+OTCqQrSypKh/cEGGebjqUVQWYbmRyjv39SrTmQgN93gTPUIJAEEjmLbC28Dr5kMXNy0TLcxNoLTN5sJO5K98e0kFQKo5SsiYnYe9Ez84mw2N+mOJJBsTzVdiDI1lSIJGwLKQqxYA/zbpgOZBJJ1dmViY93lG4gS0mN+UiJGHawMo0c3iCw68/SelpBHfyxF45mASYlyu9yaaFjJYSYd5k/wCI/wDnuOmLEbNcQ9qdC1KChipUJBM6eWGiD3kgdDGIHg9cLrRfUWkCfOZn0w05MWEz0/jHVBUiEpWT/B0kOtmB/D+d8P0+PKpM3tf1PrjKcOZjzSon8FsNJlQnRfM7/fDJClBEETO4Pr8YwCtUsV07dfTtHlNvTG6dQdx8SPycJ0ydZdzbTt9e1utj59MYzdhM64K/LtBPWL/CfLHO1coXeDYSL9huT8BirxGg+4XaCI7i5nr5YqcOo6aYDC97noCbKJ6AfgwknQTOWoLTAVYFvw+vniZxKvUB3EdD/wBXxdzHDFaCCJ7nsRf6fbFjgHA/FUhEViLktER8VYdR8jgLIp9GOg4b7Gha7JmAA4vSkgh0AloXUCGB0+8QL+RGKdXhdR6qqtGn4NOxAWmNZDCzUxRaAGkxqPuk9AcecR4WKtJXWswhvESojO7lYbYlGYGdPu9Isdirwx1p0jUosnKrjxA41ySPdVjoa4IEgbCYthVE6FoZ9pchlnU+LQRLr7jLTbWAZBPLpGnqTBAPQAiBnPYzUafgVGWokwjFGnWJaKquZ2lSRPNB3wnUzJ8YOa7MCxJUmkpNlJUUiVCgHlhpBIG8wbmSpqC1UVajprUmXplzVQElQyhG/VqMAEqANjY9Bq0c9nOCV1o1FqIQZ8R6dJFZkRXKzCuDzP1URIPS4S4BnVqVEU5dqlOpyNT3LHpEm06mkzYddzjuuLcUo0TUqUq9RG5B4WnUtwJJYD1sXIkHrEQOMZNVQZ3L03pGQKiIS3Zg06iS8MQS0ahePfGMLVbOYzfBWLuUbQqESXIDCBM8sksLiAZJ2G+PVSpR5Aik6V1FQDpVyVAYhoPvEXBgmJsAGsxxF6x8fSAWYawx0oaZgUwVprbYr+qJEweYhzXEyx0aiKckAy5ChjyqdyLCNJ6gbSZIpmr4g0LVRhNZQGBUpDaCSzNINgBzSLf/ABOK3A5LCooajU1mmYEK61BEJFySBqJuGMkkWlAqXQqS6iNURINWFIKrG2kwPePuzdsbXiDIHUBwA6aADzSYgiNJktBEQOVh0OCayVnspVRiVkAHUHMqTDXJhoBg3v3gwZx0iZDTSlmiqDyVHjZiDqDaTadF2ut47Kfh6CtKugSoz6qkySJZiAN4EkNYyWEnpiw2UHuVSNGrUEGpNTS0xLgkAqDIAEsJvfCcknTYaOdXgWmozuy6GpzUsWAZdKnZYMTbcgnsJNSjnlWoahP6gEDsCQxMe8HlRZbaYtYWkp57gATWvjJUVg7lQTr3AgKVhjqAYFYnSbWgr1MvTC6GYKpnSxUmGSWAYC4MBxHn8MCT2rBdFF81rNOkAabEuWKqVBVm3l+jEILSs9TYYoVqQWj/AE8OlQirBYgio1KX8QBWMGCwYxfYG2Oby2fc+GQ5DI0AiBJgJemCVmwM3kgXBF7nC+Lq1RFVlY7skANzyzKwvuF6f5cxuRhJy8iNyJlCg9ZA5hKQjneQvLEhdyxj9Kg/DFWpRin/AGFVqiATUrBNQAH6RJVYsYOptybgAS+NMVql3qPVMGJsAoMabWgG0LA9LjGkriokkyGOnQFtcEk6bSLAzqtG22OCUGqaH/qE3pFmFTUajNJZiZJsehuT5m8DZb4Pl1aZBE6TeYAv3tsI39OmBODrRHWAJJi9oMAldvdjr9LtZXLHmIbe0kgCd42ttaCcWbVbBIxmaSlHP6l1REWhR9P2GCsaaMI064NyPnboPOY2InGtAZXCEEksAWBkGLGB7qywhokmPduMN8YFJ1pvTpuCqaSCApJFoMbkXuLmQJN4XmmmrBzVEPOVSzACQJGq43JsLkWn77DfHdcEy6rlaYKUw9RYbw6NtJ2liskwwuSN9tyeb4Dw4VqnOhKpGoREkkWNrWJsBPpvivnuKimCNVgIgM0Bb8u5+/UYpjairGVVbPz3iXDTTDJuVLARBnSYkX2I+d+2EeGgl2npb6wYn8g4vcVHiIX/AMmuIUDsCOaehtEX6b4S4dwN1ZvFBWTabHSbTpbm+Y7d79OHLybOWXYCtN9JkCJMEATtvYbH5YXemR71vXbF+vk2y7h0EoZUluXcxeCIHmLfLAa2TSqpKWMDlMLcwZBJv9N5gbYpLLxe+vs1USsuilwp92QWIm463Fx6jAc5pSyXG47nqOkT/PXFbLZZbqwJkASOhleoB6HcSbiAcL1uEMHAcqZ3E9do5oO/eML8icuzJWKUKQsBsNvyPz0xQoLqfmkKDAAtA66p7fLDVOgKYtMnc2kA+Y26jEfOZrSLRa8De2289SO/piUp3JFeNBPB8TMGHOgSLC1gZJt7oW5jy2nHcZdnpqPCFK/QhxFhuEQiY0i+0eeI/A8g1OiJpn+6rSTaD56jEyLEGe3lUy+RpUT4hRRqGmFZ1HcEgTLW3+GOmEaQPQ1bipXLipdhuTUqEBKikiwpsS5mQCnKepEE4n5XjLtVD5ekXVkAdqhk8jS6sXYqAQQeYsRrEG0Ydp8Qo10dM1qpppVgKbEGxDAaXbUViTEHrsYmXlsxlQ6OtRlX3QpRHqFGV6bPCIqIQLX1Em5tcqU2Uc5V00xTL5fTVYuho00BXTyQCXPeNRHSAb2W4XwLKurD+r/usIJenUgNBY6KiEqREm4Ox25sCz+VQ0kbVUy6w4QVFWKkKrMIQK0FWIsIJgWMTN/rYVDQ1KqMAoYrUYPc6ioIZlM/phZO04DdBRQ46y0Cr5b+4AVK1bgBdKiCAQQ4cOJKq23ecOcHqPXRqRWr/dCadZgalJD82wdVUsJ0+6DHMcIf+eoVqh8Siqlt21EglNjBIAbtMzKzYzixwulVq1BOWcBllWKQnIWEwAQgIDKAJjVykar4zPz2lmfArVKVamDo1IwYndSYbmPRgpjaBFgTitw7KxmjTfWiqklGGtmKAAgAahGoEgxMed8D9rKdOhmVYUg29nmDosCRA3tMieUmxvhRuNGnV8TU6KFL0hBZWaRp1QesyDFiTAAjGoROjr+J8Pc1dCykU0PuG1VDczJi2ozZiwkThIsmXda1VS9aQHBEKpWzQoFuhCz1m6mMYf2qKqtYKV8RmYqurQKhUqUYGQTqYNqAsb3nEriVOoS73udTqbRUuLjyk2EQCBbDJgejqqWadj4lPQsK2kvJaSewMBT72w90bbYYy3GJJRiqLDSpsuk3MSSCQZiTcGBvjj+FVHIUNWYBhGwEAytizc0S1rEAHtGLGST+44MKFMnUQAW2KjSNJiBHQDcRjzvy4puxJd6PeIQagqBQ6H9LKGUamAHhqJgGeqiLEQSI9NIKngpqRRDK0AgPa87e8DaxHbfFXNtzAFVK31A9d1v0aJO09QOowHN5Ef8AqUtpRV3fUQea5JMQLmDE6hfoFj+QuNN7F5WqOTzeSqUkIpCAWJuQZmxbSYAEzvOzDcRix7HupQVBUl3kOQt5UExCyDcggnv06byuQ8QOhBCncwBbqL3HWJHSIM4bylNKdIU4A0OQSDB5mAkS06iAs32HQHBeXknHpo0ZWe8Q4aXKAXUCSxNrCwJAmDLHc3tFgcbo5amW5QASwJiNxBHUwGP6I2PwAs8wflEtDAmDBIMm8CNoNh26kY8oUAQeeLsWEXEELOrlI3EmInscc0pt7ZvkbPkoguYk6Qde5IDEbwDzE9tzBjDj0lEFj4Yi3MF07gNbmuOu43Mm+EUqFnYRa03EWJkT2mbTsfMzqjm6c6nLqsaUAbZY3jeYkXiYmbjAlKTVMzyWqZRrUKSojf8ArkgyRFgCL6wZPvCJiJvYYTbMI/iMTqBhVDKdhFwPnYzdT0uRHiy1EAIEAgCbnTJJVbyTpkbg7xswxOr55Sq6n1BQdREC8kiQ3MCb9Sdx2kxixXP6G6XEfDOkAJ4hXUblrlQJKwSAD6ySf1YLn6b1qkgk3axKqJF45iItAg/AbxztbNDxF0MATNjB2NhpaSb3N72vY4t8Kqf3EVWGokE2KsNRg3JgwGJi3vHvi/B0rBGUmXfZfgRBD1af6l8ORJCyQIB6jyE9RJFkOO8PK15lmBgsSI06iBpG3U72N/n1WV1IkMwKbS3vENA0qF3uNo8r45T2l4lDEK4IMXFgSINxckcsye56zN4S4wOicVGJ5xDiMUalMnfYaQY2IYAG15vPTr15rL0nDGQGgEm1rW6dJv8A7x9meJOzAAgn9JXUTG9v46emCZSGEvLKY0gN1N1tMx99rbgSyyojJtnn9cIPJA3IvqGnli5vYXFtvPDlCXUM8KL6V0gH/wCTMB8bdd/VPixXSWRmDAwTJBK3khSBBkR8Ii4j6txppHiGygLA2A7fKd8Nj2nIbGwmdlpIHS/y+eMZPhPiNBF1gkoJ3IAuNhMH/wCvynPntLQDrTr3iIH1i/8AOM/+dZVhWjmJYdCoGoWjvJ3vbtc44vlbKt2da2ZpoYLSTqI1yq6riSoBOrT53m42wg3H8y9Z/DUlutibCB7tgIsPw4NwnIirpeo5ddInSJ0tZgomBIkkzO8AYdzNfU5GiSLkGevcAED747ybGM1/Tqyl0ptpETDAmNi0sF1d5MRaLxiZlaUJpbWymqH1nUYmBYDkg3JMLMDCtIc7RbSTEWjnI6YLVGqlpJJUISASYBBgWmNmYfE45oy5PR1SVIq1cnTqOrVqxcKxFLcFQ1yGiGYljMz0HmML5qlRpKmmmtMy6h0L6iHRlLDUdgCTC7Ei5Eybi2XUCjb3KqKvWFKVZF9/dW5/xHbEkc9I6gCRVVZgTpYgMJ3gyfnhrpi+CGT4lSKIisaZ0uajlQSzFXKooJIWxKTvzk46r2d9tyKKZasFqK4FMjWVbSQFOpuhkmCI92LSDj7LUgvgUxZG/qCVkwTz3Pn59L98QOF0wtaoyyGFSqsydjWSmRv/AIsw+OGFLec4ahpvSXSastFwRoP9wlCQSAdMlRJAaRspPEVaH90sVJdoADyWDDeY5QQAbm31jq6vFKhp5NS0qRVsQCOVQywCLFTMEbSYjHnFMutuUD+2jQLCSQpMbbD8nEsrpWTyOlZAqcMqaaUu/JBBcEkhTIAjYA6gOu3w6A1DUpAh4UAakfz/AMgDExeb7ybSMTFX/wDrhpM6m6k+6JFiYscPZegr0QWEl0LMb3JdRf52HTpGOX5Wk7JRm6YjTybF2QGdirPqNpZSQFJG9iZ6nc4eao2pgxbSoOknqHETvc2QW+drzsq81YMEf21uBs0yPoPlg9Y3C9Cdvj98LLJJ6YrkwmXzdQsW0HTtMQIEr1HlFx+npiitIoxvDEKoBF1LDVBkwJluYdp9ZdFyaIJ3h2+KuwHy7YxxDMMG1SSdFNpbm5mVCTzT1J+eOd7dCvZVyPHgx8GxCwq3CjUWBZuxXTqW8fTFSoFdvDA5o1Uz5qsj0nrM3AtFsfmbZltU6jJdWJm5YgktPckA46DhmaYuDqMnVJ9Tp+2Ey4eO0wlpq9JnIOmVkFiOUgTYAGIA6i1p88LtWSkSguNo0mQwcSRPvAXtMHT5SPuIUQte0iURjc+8UUyL2+GIi1CdF/fD6ukwwF48j++K442I3Q/m+JKCogRuR0EaTpM9DAPfYeeJ+cz8cqszKJIgghoM36iN57XgTOJmcqEK8dGBHXqR18vtjFCofCLTcMACb20nviixpBr0pHPKBDFhe/VbqJJmwuFtDHaNowWkaJWaznw40WBOpmADQZkqCRI6EAmJjHN5yqWZgxJBCn43v9Bj1apGlQbHcd5RJnuLm2L/AB6GSLma8AtoorrCleZQViYkQ9ySSwgjlgd8dPl8/TpeFzKSxOljpPKATPQ+RUgGbRjm85w6nTV3RYZaiwZM/wDrDd/8r4zUa+rrAHyE/e/rfCNprQYy+jvuF5iEZqjAXZYViRBBII2PSANv25fiueR3YkVDBOkAiAW3tEg2E3k/C5svXb+lqmTKmmQexMXHzOI+XWWWepg+d8B1xSQ85aHaHD6XhioxLgRKyFGkzYmZA6yIttsYXqZUGfCa5KqRPcDmAiSBue2w2GMcHbU4U3VioI6HmVbj/wDySMGylU1KoDkkBFjpFp6RiSuyVjPDG8ImqBS5SwQlZAIMAiekBd4PlFxB4pWXUdNtbloMdTsI6CdvLFRswy1AqmB4a2Ft1Y9PMDEbjCAG3Rj+fQY6sUt0WgZOWpgRJJIEwetjPQR5H7Y8o5bSoGqOuptukKRIMST6YHXbQqld9MyRO8zvjzIVi5fVBh6S7AWZ1B2H1x0MojrcgxppSQuVUTbVZy4JYkadKiZEE7Lj7N5wUWiB5aSzyN5BsPlPTbrK4pWYVHpBj4atCrNgCZPre98Jajt0G3l6Y6CZ/9k="/>
          <p:cNvSpPr>
            <a:spLocks noChangeAspect="1" noChangeArrowheads="1"/>
          </p:cNvSpPr>
          <p:nvPr/>
        </p:nvSpPr>
        <p:spPr bwMode="auto">
          <a:xfrm>
            <a:off x="76200" y="-863600"/>
            <a:ext cx="2571750" cy="17811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2696" name="AutoShape 8" descr="data:image/jpg;base64,/9j/4AAQSkZJRgABAQAAAQABAAD/2wCEAAkGBhQSERUUEhMUFRUWGRgYGBgXGRsZHBwXFxwaGBsYGhwYGyYfHRolHB0YHy8gIycpLCwsGB8xNTAqNSYrLCkBCQoKDgwOGg8PGiwkHyQvLCwsLCwsLCwsLCwsLCwsLCwsLCwsLCwsKSwsLCwsLCwsLCwsLCwsLCwsLCwsLCwsLP/AABEIALsBDgMBIgACEQEDEQH/xAAbAAADAQEBAQEAAAAAAAAAAAADBAUCBgEAB//EADwQAAIBAgQEAwcDBAICAgIDAAECEQMhAAQSMQUiQVETYXEGMoGRobHwQsHRFCNS8QfhFTNigpKiFyRy/8QAGQEAAwEBAQAAAAAAAAAAAAAAAQIDAAQF/8QAJREAAgICAwACAwADAQAAAAAAAAECEQMhEjFBE1EEImEyQlIU/9oADAMBAAIRAxEAPwCyKcbYZpVyBGB6MaCY96jyLDGuTj5gpG1/LGBTwQJjcUI5AhSxtaWCquNhMGhHIGtPG1p4KtPBFTANtg1TBFp4KtPBlpYm2iiiBVMbFPBhSxsU8LYaArSwVaWCLTwRVxNsagQp4MlLGxTwZFxNyHUbBihj3wcMgY98LEuRXgLeHjYyxInDlLK98NRiUs30Vjh+yR4ODpRI+WHvDGPmHfCPNY6wpErOJFNiA236d/uOu9xacfjntDmTSq6K6lqzNrcMFjmFlN7zZjpI5fS/6rmfbPK+I1Eu6lfeYAhRaSNW42g23MY/Kfaen4NTxQqVUqFtJJ1TBYtKsSQobWovcMTecK5WFRUdnM/1AClgNIJMSdR3MCQBPawHoMJ5rLMZIJQSZJ6CNvK/xxZy+XQX0CoJkat7mQeU2Pxx5W4GWuW0r23M7WG5+n0xnJLTKJWSKCqQFQMSPK5Pf0/jDtHhbf8AxW29je0EiZ7fLA63EaeWLIu4MTMsSNzMW+GJ2Y9oWInaenTz/bE25N6CylXNNJfUxM2sQOoNu351srmdUqTyybrE3HWPmY9Me8HqK6a3nUJg7i1/z1wXw/EsBt1m/S8774WOm3IFGsrTCgubW672iFv12/LYE/E5IVIU7kwBf1/fzxuvlgQRIA8uvf8AJwTJZNQCyyRpMny6nyG18JJK7YxmiTcJzdy09IFrfkYXzvEwmx6xO/8Ar0xRrVgQFRSpiWY2+V7n4fa8rO5TW5EqoXYmDM+sffBVNbRrs/Z/DxoJjo6/s7qYwQvlFvphfNezrqJUhx1gQfl1x78fyMb9PJngyLwjhcbCYL4WNLTxezmpmAmCKmCLTwRaeEchlEwqYIKeNhMGSnibkUSCZCgs83w7fHFvwQVgbdIwjk8uWB2t3GHlU6thHltjzs8rl2ehhjUehX/xQje+B1ckFGKRTCuYW/X44THkk3TYZ44paQGjSSLyD3wPwsGRcEK+WLW0yfHQAJgipgi0pxrwzgOa6Co+mAMMK9sYCY0BiM2mMm0FVsch7Tf8i08rU8NdDke8dXun/EwN+sAyPkC57R+1Ay5WmgV6jAmJA0gRBaSIknrj8Q9ps2prGpq99mPuxOonpPefp3jEnF1Y7n4juW/5WrioWPhmkGiywGEnruoNrxNjbFPjf/IHiBP6eoRYa4BUBgZMM0Fgdvd2B2Jt+X06p8KDC7k9gN7xv8O+A1809Q3sg2Wwj/v+MJG30NG/TpK2f8QuAoPiEFj1P6oBPckn/oYU4rxdCtNXIeF0idlUkmBA6kzbuPLHPf8AlGWwi+8Tsb9Ow7/6VasSZK3PftcG5vbbvfA+OTe2MWTxQRAEDsOsefYYxnuIlgAAfPzPr1xIMg3B07AWBJmBa8jAaGcC1OYkzaTe/wA8OsdOw2UMiqE69KkTFwPKZnva+BcUyKsdlERtEbkx67Y3nX8KiXQ9r7i/72GI3AD4tcFyTpBb1I2Hp1+GKmL9TLhEgKBt6X6G3mcbapSpUxE6nBA94m8rIA2Nvl8cHqUgVAJ1EHVPdpk/DCz09msCIv3sfPpb64DiaydmKVUtpQrIAtOwHSD1/PW/wnKFHjxQ7DmK3so2gEaSwNviY81ctkybTzHue/2GOlRAiASTbrYegAJPxgd8RzUgpfYp/RagVbUNzzSpMd/WD8xgBdaWyqZJMsgbcDv2gDFBj/kd794+fX54+psg2HkWESdz3Hf7dsSxz+2Mz9M4Z7W08yFbTUSW0/p3kC8E9x88X6baBcmPPH5Hw/jH9NlHYMocVBom/MQsGOoET/vHQ8P/AOS6gpjxaaVCBdlbRJMkcukjysemO7+CtLtHWZzwnM3B6xhWll1O5j4YQyXtFTrr4hUUVmJd0gtaQLg9e0jbFGiysAykEHYgyMdkGuOmedkT5bRjwr42KWDCnjaph3Mkoglp4IqYKEx8qYRyH4m6TkGxwwK7d8YWnjapiMqZeNoIlc4+ZycfKmNBMSqKHtmAuNquNBcaC4WUzUeLguMAY1iEnbsrHWj3HmrHuPzP/ljjFajUorTJRagbUyzJ0Rygbdenc/ERVsZt+EX/AJQREzJqLVL1GgaZHK0AdOgA+/XHAUMsjsHqHY2EgamkDbePz0JVzEy5JNtzf5R0wXI8N0sHbciY7fg/fFOFipUevldTSemw+1v5w6QACJ+nX/eM1MwINh9jb02ws1Qm/wBuxw9JdDkl5V5BjzMep/c9frguVSYkjrzW33Gkes7+ZwXN5MmoCAPlO09D/OCuSdgAOwwDAFTnZ2I0tIAO995n4fAnGK3DwyenN6tvt1Gw+HTDDUbTE9R5i31wSjRJvMjcdiMa2HQjxRicsAYEEzG0xFvL+cSeCHQtRxuAFFurE3+QOOpzOUV6RDE7ny2kHp5HHL8Ipg+Kg21L8AuvBYo1wGrUesVAMQdjP3Pr8cdY2R0xeZEQY7R1t3+W2F/Z/hAXUeU+9MT08+hj0xUp0NbQ0LT3JiTA7Dr2g455ZWnxiU4+sXyOV0HmZTAEwbxYi479vMYo1aY3/mfsB+fHAuL1aSclJIgkE25jtNogAzA9e+Iue4sVWLW8x8vT0xCak3QdDmbzWmZ9BPntOE1dlEzM9gD6GD13+mJGZ43e4E79PKd8VuHZQVE8SpIQ2QEjUR/lH+Pn1+5jikwpr00FZ0I8Oosn3YJj0m/bqThmlw8ECUqg2khW372BjHPUvaRZBKNa8RH2+n5Bn4sGANx6T9AJx1Ln/CZ1VPhzBhqCMRDhjyzBEpqiASOv0x13D/aKt4QCrllULI5tcAlpujAbg2JkeWPzXgPEwGlyXQnu0R2JFx8sP8X4aQTUpHUAVJVZgK14k7m0+V94xucou2NVx2rP0bK8SzNYkU69EFbkBAbA3tLN5fEYk5/26zgLLSpZblbTqYVDMWJADCPQ453hzcwZX0OoUSW0aiqhSCZmfTz7XPwxguaQVg5WokimQ1QmZlgCsyuknae09WWVu7AscX4WR7VZitSC1KopVADPhKyamgkQ0m1iN1jczE4m5LijVS1OrUqVCyllKVmYgi0BVcSdzpJ7QMeZlyg0lF5UpqWOpdX9tNTG03N7jvibmqRUGpKqACqlgratYIHSG6zP0wznqx1CK8P1T2bo1VbSak01kaSATMC+oMY9PjjpAuPyT2a4nmdY1ZgJT0iFTQs2VpVRfVon4xjvuBe0/iOadQovRGm7kTIPQNEHe84Xk6Jzxpu0dAFxoLgGX4hTdmVKiMyGGCsCVI6EDY+uGAcI2xeCPgmNRjycezhNjJUfY+x9OFeJcVpZen4lZwiSBJndjAFr41GDZnMrTRndgqqJZiYAA6k4/Bv+QePDOZzWrnwEXw0J5fNjB2kk9rBcV/8Akj2jepXZPF1UF0mmF2JKAySLkgyL7dhj88q1iVaGEnv3np8Pt64rGNbBZSylOmw06getjPuQCLdJjDFZpeB2+2OdyOYenTIBBZzKsRtMg2/+s4scHqSGLvJ1adRgbgG479MUQDNVDJP5F8bINpHkfge2FvaJjSpgq0EvAI7QTB3tt3wzRqMUTUVFlnpuoPwvOME1E77i3wwg8s9jp07R++Hq8B7XmPpY/XHMcczr06kK1yL2GMzHVUxyiY2M/DC+ZN6RUyNUb2MmL/XGeE8+XXUSWZZPoSRbp8MEzYKmmFBOg6vkLSe5MYxgfF8wVpVCvUWtMT9sM+x/s2q0PEqWDNKk7sBsQD+mDv59Zx9SraywYSFsegveOxNr+WKNaqTckEm0dgI07WAiIHTA48tG6H83nF8MBQEXoosSfOP3vEWtiWucluWfP57zvGJnGFqatIgBV1Oexb3Vt+o9vO+EqDVFaDBbtJtNwT/GOXJhd6HTT7LOZzEmZsL2Nvycc7xHMkty2M/Hr9MHzObLCAJP3Pp+fTBeGcGZjzzqPTaBbDY8b9ByAcH4DrPiONSqbLfmbuT/AIjr8u+OkKu99M9JAEW6DyG0Da2OgyeVp0KYXSLLOogkRaNJDQW36dd4thWvxFXYwigCwLGPlE7/AEx1pUIR89w90C+OhUNqCs4BEgbXkyTHbGafBNKh10KpOkOV0iT18xY/I+mCN7ZuoJamrkMApIG5IlbDrfzF4w1V461WnUU00UsOULqjcsxgNBfY6iJMXk4io3plZUNcO4FS0jxRoeVkowH6iuoHmBi0nzU9cN5U/wBPV8OoupQToqEFjpJ1FWVXUHc3J6SLGMI8H4lTZHSoeempFMtsQV/9RLbpqgA9JiI29qZo1WCOYpkgS3+IblJN4IGxO0+uFlJR0bkl0Je0FCotWQ4a6sDJEL9JmLg/qm+NZbMk1UqKXDKBGowytcET+kb7WvacO1MqhW7NKyqahIIWW0h4BJudNiDqABiITq5Hqu30+Edcc058ZbITlKL/AIDzufzFSrq1q67AE3CxEFYuT5TJ9blr0gaC0xFmLHc7klYgxMGDttherzAQeYartLMZjzgwLWMxhJs7VCrAJ32P1BHmPp8tbbuIinJN0GzL1adHXDSpI1ecHSel+n164cyuf8ah4hOliZYnUAx5QWm8GdbdL2jC1fN8qisqsGFrq3qDpNj6/wCj5LLqVU0ZAFoBPX079o7+uKLI1popzd6M8J4/Uo5qpocU3AALAsJg6ipsTBj98MV/+Q87yVBmGO5CmLSCL2g7fWcJ5FFo65SQf1FtwZJANjG8gmO/mnlqSVWqSOWVKegWIs029cV5+tGUrOz4Z/yPnCoJqKxYSCyL3H+MRaRF98H/AP5JzpAvl7AyQpvsJu1mEExEXuNscXkyoChGYL5A/G+qYN8CrcQLPElrkDvP50wsp/8AIbOzT25zhdX/AKkEC5TSgB6QQBJ+fn6A4l7aVK9GpTzKgo7+Iu8qFMhVJNp85IBIHlzFKTU5UNhedpMmfPp88Mf+OCLckjcwxEXBgSbXnE/kcdMRyo+rZim9PmQaREDcT2EG4H52xE4rnl0QguSIUAb7bRv09e0Y84txgEwuwiAO4uTtcn44zwll062W8iGEkggxa40r5jvc4VJr9mJ/Sbl6p1cwIHXv6R+b4YzNRTBUmSL3jbpAt5/kYxxriOpioIJgamiZESCT17X+u+JAqnf8+uOuMm1seNlB+bSpN7kCfX62xXk+Hr0g2UANsRtqxH/paxuU+NrfXFLiNYBSqzsIt2gfcDDjjq5k+EjWDFRqHYmOnp9xjl+PU5Orzj5gH7zi/mHDIqrciJ0zExEWNzbE6nWAN4+PSPViZxmY6DgNMNlaYO2j9zgWbzKhypJkQfI9fntgnDs9MKfQeePsvw5auZYVHCILk9elh57/ACPW2M78GVemgwCnQLel58z+bYPkKmmoD73l37YIaSTyElT1I0+lpMW6YWQ6an5vMY0VSAy7VcVCoNPaW0gQZMEsbbmBfyHrjZJ0MEpqiiFJEXtJJIN7f9+U2hxJbj3gDBkmD1PXb7nynB87xRVUXOjSdK3MnpIkTJ79OhweS7AJVEUDlAHoIsPz8nHmQzwGooZM2I8rfn/WBjPa01Ee8wEeUbAdsaJC6got2HQ/n3wJSrZkiq/Ey9izXidRDQTsVt5Ex5+WAHj1On/7JDeQLGO55hf745ytn2A0qZck3G8n7mT98JU64J94es9fU74VZLDR03E8tQp/2kZqkEGTEhl6EjcgzPw3IOAcrCVABC7ETYbxMxsTixxjhiOJ5dQEmCCQ1xII/SPOfqcQ/wCjFNiCeYeVzP5+ded107LSftAzVJMhp9R8wT+HFDJ51WnVbTFxEfxExa58jthN8oH5kdV7iJHlYXBj8tilw3LqgHMNZ1cpGwjVqBYAA9QQfXqMGMYSYisxSzQHLTqRKnSrjlPUdSNWKOUy7sqvqEMAdxqkMAwI2jczayg/q04DxLNEKkUlUKxtGklSIMjaNlvB7zhXhPFQlbS55LHUd9QuDM7mBN4mD3GDPEpG16UalMMIMraLGPLtOD5qHorqk1lMa1/WkEc17sLCe2JzuQ7qwghmEdrm32wR6pgx2NhYz8Meam4Pj4c1UjByeoQwDA7hgbkd/j6Yb4PlKdGkwCDmdTJYhhGpZUnp9o745uhxwhryG23E/nli6M4GAO0izLaDuQb9SBbyx0JuLphhNR7A08obq2kiwhgOl5uYI+e8YBmssEVl0qgb/EabiIO5j1F8NJmiABT0mPMjT6SD9P3wd6Vmd6jHUBCAC0WsY2+HfrgcmmI2r0TgqU02gCwBvc729b4kVyF5gWGwMGOzWjrMH/8AHAeJZ4NUPLyaoUzNh9f94LSVTu0EX7/WLf8AWOuGNr9mysVodzXHh7yvUMxJYlmvvc+Z3viTnOMu0qpIBB8p+VsGakCZ/TbcG8C5+m3rhOoAXifLCqMbvszSA5Xh0yWaBt+8fHCbVOg2Pl+XxZzKuKUCxnc9vuD/ADhPJ8JJYMbgEEgzt+4JtbDXW5CNU9iNUF9IUQO4Ef47n1H3x4Mks+nzxbbLs020pHKAI/bBslwiYBETImNvmN+mN8qSNbFaHFW0BWkhQFBtcCwnCGaqqA1gSZ8r9Lnp6Yq5/hJprJvJ3HoDfoLEH54jVaMHaD6/xikcnINtditGuy+73B8rYq5/UYqoSQexaxO4Ona+JrVD226f6wShUMFS1t+u/wCTh7CmP0Ha3U77OfhzdcXqpnbrE/GDHw39TiPkuF6bVJgiYEwPUz9sO5RidQMe80d+k/ARHwwSiCZtzoOk7drfXBsssqDG4B+xwuKwDaSbtMD0/DhpGgDy/a32wA+GyqgTYH8PywLilMOFJJsBb82k9sZz5Om09R87fxhbPVSZU3jt26DA+7MYTNaE1CxaYn5ThNOJBiA0mfw4Vz1WQsQN+k/TzxMDaXDXM7/ny+OEa5KmC9lTPZ08wX3RIBPnEx63Fr/PCvCl1SSJ6b/9zgTZuQbDbYGI8/P4zhng+WV2aZgDvF/hHnjKNBb9O1yWbloMkvqW52JXt237dPPBxRSog06bwQpJ1KSSI2gGVMAk9O+INfM8sgEEH3gYINjI8oJ5ZHUdMWvZXMK9RvDhS0EyZll1EOCQIJnYkAX3JBxOUE0WSsVybsKwQoXBJgP1TY379QI6dsBBrI81CNJLLIIgEgDtMbG/S/nhlvaAmq2lAFUsFYSYYyd7Xnp1kzfHvEM0a1tKGSSDYN3vImYt8PXBtQIuaWrFczwmoupyI5iZDKZEtAgEkAQbECPKbzGbU2skgE2856X6ft6Yu5WqdOk9Oxm67T3+OE1y73gTuYtY3sRF9/h5YZZDNxLdR5SlUZgXqLLXM6l5eYx7zJpY+c488TvYdsK5akfD0ncXFxY3mPKP53nC9bNrTHOYnt1PaAB+20744csLlohN70azfDkZtQAD94387i+2CZHkOge71H+jy/Prj5CNOtRyN+qLDaQ0GxB79xuLnFViRAJkbC4kR13t8sLvqRKSfocoE1OeTcEG+3brNxv9MTqnEoXSgKqNoM7ndo3JJ++M1/EYrTJAEjbmmRNxvAEXJ73OHMtwEA79Lk7ARNhvi8OEI/ttlsarog0+Fs5LAQvfbDFE6TEkxFh1g9bemKeaqSNKkaQSIJiSvnt5x5dZGIwybu5gGQTPUWvEb4tFv/Yokxl80SDqIA7RHb/Vu2E8vkTVblH55Yp8M4a5nVcEAX7X6HFvLU1pwAq7WG3xxGeSMf8AEEpEyhwZl0qYIPe15NrwItigtPlK6YOwEkG1iCOmClyAIhQL9h8+x2wAuGqEyAfMdPLtvv6Yg5yn2Tbs2aaj3QDB6dP4GM01c9ItPa35GNVKZUxYAiw6mJmfPa2GwWCxMEe7qnmGx3uBYiev0xKU6DCLk6A0qQuHgE7T8pB3+V8I5zgtNzdbE7x0AmeUhv8AHc9Z74fTMyoJa0doufUA/wA/IYwAFvItJkmI9Dt64pDNLo6uPFHNcU9ndMsiMVjbe2xPmJF+3WxBMU0TeQZ7G351x33C6rOvNzFTcGxt2Aggx2IJAMQQcbrexYzC66DgEKpcMtgzSIUra8TFtxETpXvjJULLHe0RqbC+naBBmZtffsOm3liTW4gEYyt7QJ6fzi4eHrlyVb3+veBt8Dv0sAMTeJ8LSoNQHMbyD9+n+sWTtWTdgqeaVyCInDNU/wBpzcGLeRNreQN/jiLluCEGTU+Q/wC4++LbU/7RW+xP59sMFAspmNaBWIPSR1i03H7YPmKAKgmxje9998S+FVbnsfr1/wCsXSkiN4vf0/nCx2hpaOOzyMrXBnvOFCLx5x8fw4ucR4cxO4Efz6fbEsZNhtuII/Y/fA6FAeGVaBfcDrM+XXFvhDDwpCySbhjA63EbbbeuIi5clxqI1EiFIsVMgmZ3HbffYjFnMUzZVmB5drCfOPvjVZmVeM5ynRDU0cM5dgyiYgdRKwLjvMEWGB+yeeOvTYHWDpEhp23EWPmRvI2xjLez9IRqOqR703MnePX+O+GG4fSBDEDl2BGgd/O+ILJF6QPmV2FzSmpUdUKPckdonrAte1+xgnCWUBWq6kQNTEDsp92YiLRt2ONHjrh9KAhZ3gMd9+ok/WcO8UzsU/E7CJJjeIIt3nCtNEbrwGgNM2fUJJIkSJO09Y/J3xmjXLVGGoSNrRfqI3Px74k08wAVsLja7EnsIMz95xbymSLoDUDoAbSpDHpfa2/a3TrhZPithlrYxTZoZh5dOpvIEgHrtb54nnJuzEsDFithAJ3NrbdsUc3nEEaQfKdRM7yJJi1v5wiubY20yPLY+R7fU9sIsku0gc/oZytJ6YaGnUCCq9d+si9/wY8AaLysehNtrG+FaVfmEkx2AaP/ANo2+G8YZC6z75HcdDttfUD0vPwwJSlJ/sbcnsNw9whsh1OZOoy0D12BgwBGN5/iIACBuY7wCNERIPcn8jbH1enpnSSHMxG/nH84HTyKKbXbbaygbBe48/8AZykl+xdaRmjRuLHrv0nr64fTKLTEKBtvb1j98DIiAu4O+C0pN29Lk7dOs4hPJJ+6Fcj6m5+ZwZKAmXNx0FzHaMCNblhR8fpiZQqMDzzqkC/kfd8p6jffCxi2T34UGdiJAmTcSIFvt/GNUK605ESxBJIGw33HWxv1jGFyxs5cTeYEfD4fm1ztOyxJuIAHci/eSd+nzwG10huGtn3gIBBmTHZu5sSJAiO4t8MMpRC30gW/VcCB7obVudoEbfHCJqNJsSRe2w+F/rj2nnGSeYwR7vnbodsJJPorjdM3U1AzphSZAv8AqibXi5+3ljQyAIkkrIBMxubW8r/7nB6OrdjLWPodxe1yIOx8sCqGTJM9xHW4vB/Prhr+jqavbA0K60wb6mP6pmdjJkA9F22KyMM8G4sJHvBSVVwIGqZsR7t2tFrtFg+B5XJSpYwLwWJCqJm2omx8hvOMZIimWQwyljLMNKTBUoimCxIMS1rLy2Bx14eXoii0xL274K1F9VNjURyShO4A3Uzcm4vaQNhtjj14kaZi/wC2P0z2nzVWtkFLAPMGoSLxtqF9yQJIGxta+Pzh8qsXki+9/je+O6C0RyJJjeVzZZZiD6R8fPDlEdZJBDE9Z3/7xBp0WfkplQBe5jyAvjoqFHSFUbIAD8Ik/c4oJZKpEhpG8/vizk65YKd9QvHcAz9RGJrZTnA7n/vDXD0NhYIoEeZljt2j74WKoeTsPXpBjfcH72/bE7Oqqi8GPL54oM6hi0geuOf4xxTVYbDqMFi2LZJg7RFyQPnf7DHQU1i9pgC8bCQLGw/1iT7NZeQzbmYnyt++G89UZPdBAmBBiev6TtvvhZRbQr2HFRkGkhgSAQWHRtmItKmReL/HCHEOIqzQxiB7sNBIna/oe19u92nwVdSnxDIC6ZM2WOu8AbXsDg44DTNQHStR+WDUnTP+OgEm9hzWkmxkHHPBxs0YEThuTqV9MgIsgB3YrcjdT1jrBgSNpGGKnAa5fwWisswppMKgLKJIAW53sIv07YtZzKtV1UHL+PTRWlYWNiUFMPJtE2mbmAL44bm2UsErNSWbVEVPeQIvuh/dABg+R74s0UUEI5Lhi0AWFPmFtT3CiI3sJt2m9sONl6lyF1mCZEmNJM7DaLz6Y7QceQ1HCNK1V0aqq2Di2gxzCYElrc19ycclxysVqKpVPDQgf2ip6k6nvMzOw/QB1vz/AA8nbYZYlexpfZepoDPmMrT1gkB3OvSDBMU1PUG0k2PUWTznBWRgrVsvWBiNDg8wg9QCTBB5ZtHmAOlnPGKyhamGOto06GKsqiFELKoLXuJuLYYynEHyysqIq0xUYOIDtpLEFtYEbwQDCyDAESX+GNC/FDwzS4WDc2vO+46rYSbwItthylSAgws9vMdDHlhihWp1xBBUmGmNIXUYOtidMSQJAUCBI75zbU6eum4LOqkgq2pY0hgQUsF2JJsJOOV4Z3QY4qA1SGblHkP4+3ywF0Kg2Nug+XTB+F+0PhyiUKZqGowBrorgLAiTIi5mYAgXjHQ5T22KotGPDdpVUUMvMToJneTJYHcFQIM2f/zSa2w8E2c2mXCka1OoidPUKR+qNumBsWeWXYW3BjFyrxgVKi0i7PJkoCpK8xUc7fpJn3QZkRMrDH/m8sFdahaswfRDupIC2lXMMGkmxIuIMThn+PrQzxxs5VJ5gNQge8ADBv1aPPv17X1l6JAJ3M3JJ2PTf8MYrZ1suzEioaYiwINRSdUQGEbiDMbXgSAB+DBCqurXtBlSNiQ0QV622tOOdwku0aGOmJQYiSPv8fn9MERW0WWBME/U/nc42cvzFjsOvr09YnHtWtESYsDJBgAahI2tb6HEXoeUb0YFYJYkFQJY7m8QfLr3w0AirqgLYNNiRImb+RNvp21lsjBFSq6opXl1SS15lEHMynTJsF35sH/qgk+Ggk38R9JfaJCxpSx6aiB+rG+OTCqQrSypKh/cEGGebjqUVQWYbmRyjv39SrTmQgN93gTPUIJAEEjmLbC28Dr5kMXNy0TLcxNoLTN5sJO5K98e0kFQKo5SsiYnYe9Ez84mw2N+mOJJBsTzVdiDI1lSIJGwLKQqxYA/zbpgOZBJJ1dmViY93lG4gS0mN+UiJGHawMo0c3iCw68/SelpBHfyxF45mASYlyu9yaaFjJYSYd5k/wCI/wDnuOmLEbNcQ9qdC1KChipUJBM6eWGiD3kgdDGIHg9cLrRfUWkCfOZn0w05MWEz0/jHVBUiEpWT/B0kOtmB/D+d8P0+PKpM3tf1PrjKcOZjzSon8FsNJlQnRfM7/fDJClBEETO4Pr8YwCtUsV07dfTtHlNvTG6dQdx8SPycJ0ydZdzbTt9e1utj59MYzdhM64K/LtBPWL/CfLHO1coXeDYSL9huT8BirxGg+4XaCI7i5nr5YqcOo6aYDC97noCbKJ6AfgwknQTOWoLTAVYFvw+vniZxKvUB3EdD/wBXxdzHDFaCCJ7nsRf6fbFjgHA/FUhEViLktER8VYdR8jgLIp9GOg4b7Gha7JmAA4vSkgh0AloXUCGB0+8QL+RGKdXhdR6qqtGn4NOxAWmNZDCzUxRaAGkxqPuk9AcecR4WKtJXWswhvESojO7lYbYlGYGdPu9Isdirwx1p0jUosnKrjxA41ySPdVjoa4IEgbCYthVE6FoZ9pchlnU+LQRLr7jLTbWAZBPLpGnqTBAPQAiBnPYzUafgVGWokwjFGnWJaKquZ2lSRPNB3wnUzJ8YOa7MCxJUmkpNlJUUiVCgHlhpBIG8wbmSpqC1UVajprUmXplzVQElQyhG/VqMAEqANjY9Bq0c9nOCV1o1FqIQZ8R6dJFZkRXKzCuDzP1URIPS4S4BnVqVEU5dqlOpyNT3LHpEm06mkzYddzjuuLcUo0TUqUq9RG5B4WnUtwJJYD1sXIkHrEQOMZNVQZ3L03pGQKiIS3Zg06iS8MQS0ahePfGMLVbOYzfBWLuUbQqESXIDCBM8sksLiAZJ2G+PVSpR5Aik6V1FQDpVyVAYhoPvEXBgmJsAGsxxF6x8fSAWYawx0oaZgUwVprbYr+qJEweYhzXEyx0aiKckAy5ChjyqdyLCNJ6gbSZIpmr4g0LVRhNZQGBUpDaCSzNINgBzSLf/ABOK3A5LCooajU1mmYEK61BEJFySBqJuGMkkWlAqXQqS6iNURINWFIKrG2kwPePuzdsbXiDIHUBwA6aADzSYgiNJktBEQOVh0OCayVnspVRiVkAHUHMqTDXJhoBg3v3gwZx0iZDTSlmiqDyVHjZiDqDaTadF2ut47Kfh6CtKugSoz6qkySJZiAN4EkNYyWEnpiw2UHuVSNGrUEGpNTS0xLgkAqDIAEsJvfCcknTYaOdXgWmozuy6GpzUsWAZdKnZYMTbcgnsJNSjnlWoahP6gEDsCQxMe8HlRZbaYtYWkp57gATWvjJUVg7lQTr3AgKVhjqAYFYnSbWgr1MvTC6GYKpnSxUmGSWAYC4MBxHn8MCT2rBdFF81rNOkAabEuWKqVBVm3l+jEILSs9TYYoVqQWj/AE8OlQirBYgio1KX8QBWMGCwYxfYG2Oby2fc+GQ5DI0AiBJgJemCVmwM3kgXBF7nC+Lq1RFVlY7skANzyzKwvuF6f5cxuRhJy8iNyJlCg9ZA5hKQjneQvLEhdyxj9Kg/DFWpRin/AGFVqiATUrBNQAH6RJVYsYOptybgAS+NMVql3qPVMGJsAoMabWgG0LA9LjGkriokkyGOnQFtcEk6bSLAzqtG22OCUGqaH/qE3pFmFTUajNJZiZJsehuT5m8DZb4Pl1aZBE6TeYAv3tsI39OmBODrRHWAJJi9oMAldvdjr9LtZXLHmIbe0kgCd42ttaCcWbVbBIxmaSlHP6l1REWhR9P2GCsaaMI064NyPnboPOY2InGtAZXCEEksAWBkGLGB7qywhokmPduMN8YFJ1pvTpuCqaSCApJFoMbkXuLmQJN4XmmmrBzVEPOVSzACQJGq43JsLkWn77DfHdcEy6rlaYKUw9RYbw6NtJ2liskwwuSN9tyeb4Dw4VqnOhKpGoREkkWNrWJsBPpvivnuKimCNVgIgM0Bb8u5+/UYpjairGVVbPz3iXDTTDJuVLARBnSYkX2I+d+2EeGgl2npb6wYn8g4vcVHiIX/AMmuIUDsCOaehtEX6b4S4dwN1ZvFBWTabHSbTpbm+Y7d79OHLybOWXYCtN9JkCJMEATtvYbH5YXemR71vXbF+vk2y7h0EoZUluXcxeCIHmLfLAa2TSqpKWMDlMLcwZBJv9N5gbYpLLxe+vs1USsuilwp92QWIm463Fx6jAc5pSyXG47nqOkT/PXFbLZZbqwJkASOhleoB6HcSbiAcL1uEMHAcqZ3E9do5oO/eML8icuzJWKUKQsBsNvyPz0xQoLqfmkKDAAtA66p7fLDVOgKYtMnc2kA+Y26jEfOZrSLRa8De2289SO/piUp3JFeNBPB8TMGHOgSLC1gZJt7oW5jy2nHcZdnpqPCFK/QhxFhuEQiY0i+0eeI/A8g1OiJpn+6rSTaD56jEyLEGe3lUy+RpUT4hRRqGmFZ1HcEgTLW3+GOmEaQPQ1bipXLipdhuTUqEBKikiwpsS5mQCnKepEE4n5XjLtVD5ekXVkAdqhk8jS6sXYqAQQeYsRrEG0Ydp8Qo10dM1qpppVgKbEGxDAaXbUViTEHrsYmXlsxlQ6OtRlX3QpRHqFGV6bPCIqIQLX1Em5tcqU2Uc5V00xTL5fTVYuho00BXTyQCXPeNRHSAb2W4XwLKurD+r/usIJenUgNBY6KiEqREm4Ox25sCz+VQ0kbVUy6w4QVFWKkKrMIQK0FWIsIJgWMTN/rYVDQ1KqMAoYrUYPc6ioIZlM/phZO04DdBRQ46y0Cr5b+4AVK1bgBdKiCAQQ4cOJKq23ecOcHqPXRqRWr/dCadZgalJD82wdVUsJ0+6DHMcIf+eoVqh8Siqlt21EglNjBIAbtMzKzYzixwulVq1BOWcBllWKQnIWEwAQgIDKAJjVykar4zPz2lmfArVKVamDo1IwYndSYbmPRgpjaBFgTitw7KxmjTfWiqklGGtmKAAgAahGoEgxMed8D9rKdOhmVYUg29nmDosCRA3tMieUmxvhRuNGnV8TU6KFL0hBZWaRp1QesyDFiTAAjGoROjr+J8Pc1dCykU0PuG1VDczJi2ozZiwkThIsmXda1VS9aQHBEKpWzQoFuhCz1m6mMYf2qKqtYKV8RmYqurQKhUqUYGQTqYNqAsb3nEriVOoS73udTqbRUuLjyk2EQCBbDJgejqqWadj4lPQsK2kvJaSewMBT72w90bbYYy3GJJRiqLDSpsuk3MSSCQZiTcGBvjj+FVHIUNWYBhGwEAytizc0S1rEAHtGLGST+44MKFMnUQAW2KjSNJiBHQDcRjzvy4puxJd6PeIQagqBQ6H9LKGUamAHhqJgGeqiLEQSI9NIKngpqRRDK0AgPa87e8DaxHbfFXNtzAFVK31A9d1v0aJO09QOowHN5Ef8AqUtpRV3fUQea5JMQLmDE6hfoFj+QuNN7F5WqOTzeSqUkIpCAWJuQZmxbSYAEzvOzDcRix7HupQVBUl3kOQt5UExCyDcggnv06byuQ8QOhBCncwBbqL3HWJHSIM4bylNKdIU4A0OQSDB5mAkS06iAs32HQHBeXknHpo0ZWe8Q4aXKAXUCSxNrCwJAmDLHc3tFgcbo5amW5QASwJiNxBHUwGP6I2PwAs8wflEtDAmDBIMm8CNoNh26kY8oUAQeeLsWEXEELOrlI3EmInscc0pt7ZvkbPkoguYk6Qde5IDEbwDzE9tzBjDj0lEFj4Yi3MF07gNbmuOu43Mm+EUqFnYRa03EWJkT2mbTsfMzqjm6c6nLqsaUAbZY3jeYkXiYmbjAlKTVMzyWqZRrUKSojf8ArkgyRFgCL6wZPvCJiJvYYTbMI/iMTqBhVDKdhFwPnYzdT0uRHiy1EAIEAgCbnTJJVbyTpkbg7xswxOr55Sq6n1BQdREC8kiQ3MCb9Sdx2kxixXP6G6XEfDOkAJ4hXUblrlQJKwSAD6ySf1YLn6b1qkgk3axKqJF45iItAg/AbxztbNDxF0MATNjB2NhpaSb3N72vY4t8Kqf3EVWGokE2KsNRg3JgwGJi3vHvi/B0rBGUmXfZfgRBD1af6l8ORJCyQIB6jyE9RJFkOO8PK15lmBgsSI06iBpG3U72N/n1WV1IkMwKbS3vENA0qF3uNo8r45T2l4lDEK4IMXFgSINxckcsye56zN4S4wOicVGJ5xDiMUalMnfYaQY2IYAG15vPTr15rL0nDGQGgEm1rW6dJv8A7x9meJOzAAgn9JXUTG9v46emCZSGEvLKY0gN1N1tMx99rbgSyyojJtnn9cIPJA3IvqGnli5vYXFtvPDlCXUM8KL6V0gH/wCTMB8bdd/VPixXSWRmDAwTJBK3khSBBkR8Ii4j6txppHiGygLA2A7fKd8Nj2nIbGwmdlpIHS/y+eMZPhPiNBF1gkoJ3IAuNhMH/wCvynPntLQDrTr3iIH1i/8AOM/+dZVhWjmJYdCoGoWjvJ3vbtc44vlbKt2da2ZpoYLSTqI1yq6riSoBOrT53m42wg3H8y9Z/DUlutibCB7tgIsPw4NwnIirpeo5ddInSJ0tZgomBIkkzO8AYdzNfU5GiSLkGevcAED747ybGM1/Tqyl0ptpETDAmNi0sF1d5MRaLxiZlaUJpbWymqH1nUYmBYDkg3JMLMDCtIc7RbSTEWjnI6YLVGqlpJJUISASYBBgWmNmYfE45oy5PR1SVIq1cnTqOrVqxcKxFLcFQ1yGiGYljMz0HmML5qlRpKmmmtMy6h0L6iHRlLDUdgCTC7Ei5Eybi2XUCjb3KqKvWFKVZF9/dW5/xHbEkc9I6gCRVVZgTpYgMJ3gyfnhrpi+CGT4lSKIisaZ0uajlQSzFXKooJIWxKTvzk46r2d9tyKKZasFqK4FMjWVbSQFOpuhkmCI92LSDj7LUgvgUxZG/qCVkwTz3Pn59L98QOF0wtaoyyGFSqsydjWSmRv/AIsw+OGFLec4ahpvSXSastFwRoP9wlCQSAdMlRJAaRspPEVaH90sVJdoADyWDDeY5QQAbm31jq6vFKhp5NS0qRVsQCOVQywCLFTMEbSYjHnFMutuUD+2jQLCSQpMbbD8nEsrpWTyOlZAqcMqaaUu/JBBcEkhTIAjYA6gOu3w6A1DUpAh4UAakfz/AMgDExeb7ybSMTFX/wDrhpM6m6k+6JFiYscPZegr0QWEl0LMb3JdRf52HTpGOX5Wk7JRm6YjTybF2QGdirPqNpZSQFJG9iZ6nc4eao2pgxbSoOknqHETvc2QW+drzsq81YMEf21uBs0yPoPlg9Y3C9Cdvj98LLJJ6YrkwmXzdQsW0HTtMQIEr1HlFx+npiitIoxvDEKoBF1LDVBkwJluYdp9ZdFyaIJ3h2+KuwHy7YxxDMMG1SSdFNpbm5mVCTzT1J+eOd7dCvZVyPHgx8GxCwq3CjUWBZuxXTqW8fTFSoFdvDA5o1Uz5qsj0nrM3AtFsfmbZltU6jJdWJm5YgktPckA46DhmaYuDqMnVJ9Tp+2Ey4eO0wlpq9JnIOmVkFiOUgTYAGIA6i1p88LtWSkSguNo0mQwcSRPvAXtMHT5SPuIUQte0iURjc+8UUyL2+GIi1CdF/fD6ukwwF48j++K442I3Q/m+JKCogRuR0EaTpM9DAPfYeeJ+cz8cqszKJIgghoM36iN57XgTOJmcqEK8dGBHXqR18vtjFCofCLTcMACb20nviixpBr0pHPKBDFhe/VbqJJmwuFtDHaNowWkaJWaznw40WBOpmADQZkqCRI6EAmJjHN5yqWZgxJBCn43v9Bj1apGlQbHcd5RJnuLm2L/AB6GSLma8AtoorrCleZQViYkQ9ySSwgjlgd8dPl8/TpeFzKSxOljpPKATPQ+RUgGbRjm85w6nTV3RYZaiwZM/wDrDd/8r4zUa+rrAHyE/e/rfCNprQYy+jvuF5iEZqjAXZYViRBBII2PSANv25fiueR3YkVDBOkAiAW3tEg2E3k/C5svXb+lqmTKmmQexMXHzOI+XWWWepg+d8B1xSQ85aHaHD6XhioxLgRKyFGkzYmZA6yIttsYXqZUGfCa5KqRPcDmAiSBue2w2GMcHbU4U3VioI6HmVbj/wDySMGylU1KoDkkBFjpFp6RiSuyVjPDG8ImqBS5SwQlZAIMAiekBd4PlFxB4pWXUdNtbloMdTsI6CdvLFRswy1AqmB4a2Ft1Y9PMDEbjCAG3Rj+fQY6sUt0WgZOWpgRJJIEwetjPQR5H7Y8o5bSoGqOuptukKRIMST6YHXbQqld9MyRO8zvjzIVi5fVBh6S7AWZ1B2H1x0MojrcgxppSQuVUTbVZy4JYkadKiZEE7Lj7N5wUWiB5aSzyN5BsPlPTbrK4pWYVHpBj4atCrNgCZPre98Jajt0G3l6Y6CZ/9k="/>
          <p:cNvSpPr>
            <a:spLocks noChangeAspect="1" noChangeArrowheads="1"/>
          </p:cNvSpPr>
          <p:nvPr/>
        </p:nvSpPr>
        <p:spPr bwMode="auto">
          <a:xfrm>
            <a:off x="76200" y="-863600"/>
            <a:ext cx="2571750" cy="17811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42698" name="Picture 10" descr="http://www.italianvisits.com/images/puglia-im/gravina_in_puglia/gravina_in_puglia_ravine_franz_baue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0" y="3810000"/>
            <a:ext cx="3118910" cy="2162132"/>
          </a:xfrm>
          <a:prstGeom prst="rect">
            <a:avLst/>
          </a:prstGeom>
          <a:noFill/>
        </p:spPr>
      </p:pic>
      <p:pic>
        <p:nvPicPr>
          <p:cNvPr id="242700" name="Picture 12" descr="http://t1.gstatic.com/images?q=tbn:ANd9GcQF5InCQ0vSdTVb_9zc2YEGi2T-pXMMpjJyH2gwY82YqLOG-pIQ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10200" y="1371600"/>
            <a:ext cx="2619375" cy="17430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19200" y="304800"/>
            <a:ext cx="76200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7300" b="1" dirty="0" smtClean="0">
                <a:solidFill>
                  <a:schemeClr val="accent3"/>
                </a:solidFill>
                <a:effectLst/>
                <a:latin typeface="Comic Sans MS" pitchFamily="66" charset="0"/>
                <a:hlinkClick r:id="rId2" action="ppaction://hlinksldjump"/>
              </a:rPr>
              <a:t>shellfish</a:t>
            </a:r>
            <a:endParaRPr lang="en-US" sz="4800" b="1" dirty="0" smtClean="0">
              <a:solidFill>
                <a:schemeClr val="accent3"/>
              </a:solidFill>
              <a:effectLst/>
              <a:latin typeface="Comic Sans MS" pitchFamily="66" charset="0"/>
            </a:endParaRPr>
          </a:p>
        </p:txBody>
      </p:sp>
      <p:sp>
        <p:nvSpPr>
          <p:cNvPr id="1034" name="AutoShape 10" descr="data:image/jpg;base64,/9j/4AAQSkZJRgABAQAAAQABAAD/2wCEAAkGBhQSERUUExQWFRUWGB0aFxgYFxcXGxgaGBsXHhgXGhcZHCYgGhkjGRgYHy8hIycpLC4sFx4xNTAqNSgrLCoBCQoKDgwNDwwMDSkYFBgpKSkpKSkpKSkpKSkpKSkpKSkpKSkpKSkpKSkpKSkpKSkpKSkpKSkpKSkpKSkpKSkpKf/AABEIAL0BCwMBIgACEQEDEQH/xAAcAAACAwEBAQEAAAAAAAAAAAADBAACBQEGBwj/xAA/EAABAgQEAwYFAwQBAgYDAAABAhEAAyExBBJBUQVhcSKBkaGx8AYTMsHRQlLxFCNi4XIHMxVDY4KS0haisv/EABYBAQEBAAAAAAAAAAAAAAAAAAABAv/EABYRAQEBAAAAAAAAAAAAAAAAAAABQf/aAAwDAQACEQMRAD8A+IoMUMWEVMRqpEiRIqJHI7EgjkSJEgJEiRICRIkSAkPcM4QucaBk6qNh03PKH+E/DalsuYCE6JsVdf2jz9Y9TIkskJAASNAGAiKWwGARIDJFdSbnv+whlKi/PlcRzOkM9uVbakxMoIIFAWAYNU1J8N3uIiuTAQU1Ae/7m0bnSComk0ZgLCKGWS1mSA243D9GtvEALndR05/zAUXNuwuX6Wtyhcz0I7Rq103J6bwdRObKkFz5tfpp4jeHpcgICVZRmqWFQ5vp58oDORhSq9mDJezvmP8A+zP13hqfh/lS28AIpKQQsqckvpQQTHTDkqb3I/MBizVE3rA8p9h4b/pqsz7tTw7408D8LzFgFXYTuanuA+7QVhCWLqJYXOYp9GisqYmZ2QxymubtFwzMAWuddjSN/inBJbJSkqUcwzOyRTkHN23tHmhh1nECWkgS1F1FIIDfqqGej2O1YqNbAcMKprFPaW5tRSUt2G5qKX5BrOTPiB0rEskpWr67UFyCd6AnYNvG7OlCWxT2DlYX7KRYBtTR48xxtJrkllUxqEAnLWpJs9++IMninE0t8tDkJ1dwVaqI1aw68hDGH4qsyVqUouhIA7RrmoNbQhg+ArmZTbMT3Aanr9o0lcLIPyw2ShUbOUhmflU9YpCWHw5CSVuUAlqh1KNKc3p0g6EEXNToNABa/wBPPWsMzeFFRBKuyn6Upr0LweTgQi7khq8h0iKmFQJSblz/AAPQQKb2i59TByijV8eYe+lCKwFPzD9NB7fTeA8skRwxZMcUYpirRyOxIrKRIkSA5EjsSCORIkO8M4SuepkhgLqNh+TygFpEhS1BKQSTYCPWcH+HRLZS2WvQXCfyef8AMN4LAS8OkhN2qrU8uQ5esaHyda2tz35RFUFTv5f7jqwSG0I8/vBMocVLRbITQPyiKAoNbvNoCEkKOVsx0LkDlS+8MlrHwpo7G9YkmUA+1Sd+QgBzFs7Buj+nfHJa6sHzG3J71P8AiXf/AFB2NcoBI693n6QaRLyHMvb3WAV+Rk+lyTcsBaw9epJJh2TIXMZIq5q1fSAzyVnspJKrBxR/vFyXUmUyiW7QSKNW50DvAMT8OJXZKkvsK+kITpWdTIOYeFTs+kbXDOGy8j0UFaBX1bFwLOd7dRBcUtCFZQHygUAoCbAVuYDBxHDygoSzkntAbaJDc/J43cViVZctk2e3cIHImLqsAEkHKCK8yRSghCdxxSkL+YhiGCajtE/pTRhXX8QGF8SInqUJaCEoYErzpGbMeVSLBudqiHPhngWVLzKrBo5DJSkuKCxNCekOS5aEhK1MVs9zRhUuf0h2FBQk3Lw1whWZS1MwTcki5APde0Ud4iXLkkUe3nWMOepWVWUDNS+rOW6tTk/WNpRzKG1wKuRv/wAdv9QjiEBiXBbpyp4ekQI4RkMsOcxLhi+zdKeDd9pJKgTUOSxI00blz747LQRNqT8s1UaKsTYAt1tpBnSAUhmSbAAM/wBKacm8ekAGcAfLLcNbNZr7wssDKXJCv00sdSehhlYoTfTo1/SFZqS55Nvc7jSvpAAUc1yadKtrzH3MDEwChS5hsJ9+9LQvMlsWKSedIK8qlMVVBCvaKKMAMxIkWiorEiRIqJHIuhBJYBybAR67gfwylH9ycxUKhJqE9dzyt9gzODfDJmMuY6UaCxV02HPw3j1iJCUpCUjKkWAcAd+sXVNchqxxSSGq59+A/EQVCS4LkDQW89O6JmJ9Hs8QORWrcucHTKAsCTv4VaIqCQ1SK2GsSYe6CZO8wNS8trk0+/oTAcRL17oJKkmwYG1r/wAnyETDqdRIZtTVqU72Hh4sHjHH0YcEqSVZnCE2pqX5Uq11NoWBr+nHZzByDzNd2tQWi3yHBL6tUgMetgw35Q5hMfKShIypM/IlU2mZMsqAOQlT9rZI72o+fPQuavOpbpZgiyXpmOVqAabmAeRJloYzF5idE2Aff8CNadIlsUUAVcsHPU98YOJRmSgkFs2p0Ta13OnSNReNGUANQOo7fmusAni8PkBTLWFEWoWBPLQCMvD8OWjMpS6MCFG5UHKlqHOnQBto1cFhjnMxQKEVyoP1K/8AUWNOSb7taK4uaiasSiCoLBz1CWlpuHrUlk952gMrgvxD81eUqWyuwhZFwhytbPRL67qAajBnFSJZPa7WWzl6dDvy2AjvyB8x8gSkkAAAAAJ/7ctLD6Uhz4kxi/FiVKShILl6GrlykECu+X7awDhlCbMGRbANmLWDuzaqNB4mtRD+MxgAypH1FiwuS+utifGA8EwKZUrkA5L/AFEs672/mCYxILZkj6XFwQ/pb1gFZuPUnm/UkD10iyUHXW4IBfuPTx6wjIR8yYpavoS6Ugiii9VdBQc2MaKk0c390EAAKa1Mp217719IFnOZ3O7vq715uXeDzEMW9+MLqQSWTclkgXL2odeUAOfN1JNi4LX5F9vEnlUEyhNS1xa1QRStwfLk7OIwKkrLgMgdsvrohLXLlz1boEOpKHGVQcqAU4J0fp4PADEtiacmdqFnYv3xRcusHVLArWg8Re3rGeZazUANo8FeYCIqowRaoEqArHXiNHIqJDGCwK5qsqA58gNydBDvBfh9c8/tQLqPoNzHsJGBEpGSSAkPe5J1J39hhAZWGwkrCahU1qlnZ/27ep5CkcxpUpaUoJYgUcu+r60Gsa0zhCc2cu+5LuTc9Yph8AlKysm3cANgPvEBcHhylATmJL1LM/LpDYkE6f7iSiCE3rUUsHprGijh5TLK6BP6XYFR1bk91N42gEUSOvfTv97wQJFGBfUuWpo3StYqkEJCXzF3sBU8hoGoOWsdKgkE7PTc0alyf9QBpUsXcPWmogKsqg9rsSN9hra8SUksQH7RDv5CO4iU1cqj2aUaoIpd6vdqNAZPHeLTJMsCWkqtUghKQSQlIS9TmBoA1njGn4AAPPUTOJHaJ7MsUIASGDu7C1XtHo8bJJyqJqhRUEsCHIYX2BLfxGXxREsLSUpmTFJIVkJGVJLVIAbMS1STZ7QGn8L4SQZKpaVKmq+YDMYEHMQQ2ZQDi9RtuY9ZI4FKSAVO4HZBJJA6R5n4XmS5CmVLZUxgkVv0awB8yavTQmcZ/qcRMkocypTfOUH7X/pJOjlwTdnAu4DWlYVJSC/9sfTqTuenOLSsMkOpikfpDPzzl69BDU/CLyomlDh0hKQUihLEvYISnUDcC8AxWMBmZH+osBWwBJty9RqRAZypRzKJJr9INhaprU1jPOESJhIdgA5/cXonnVyerbxpYvCiWFGoSp2Fi+zc6wvLmESwk1NzQ9lzQbUFHgAYic5aoGxJYGn4jz8zB/1OKbNSW303f9r2cXP/ALReL/FvGRJR8tDmYsUI0FRm63b2+ngJCJMpCUhiUV3ALOTzJPjFDMyQnKU/pAPh+3epHSM3HYmzi9CAaHk9zWkGnyMzgE6Ch+nmN2Y94iiZYOVdDTssX6V1iAKJIQEoFG2rzPrDYRvt/AbxgUkOSohmOmtKfaGHdIJ29/h4BVSdKgkULA9/c/jCy5WYdpqFx9u9jDmYE5ailtAzgkUGv25mKEe7QAXLMNPB/dIAqXtybwrrZ/SGEjw1gcySc6spOXKltaFyaalxU9wZqgGYnss3Vtx78oX/AKdWhAHVOvUQ3OlkPUjYFIDBmFdyaxX+lG0B4YoipAgsykVkySpQSkEk0AGsFDaPQ8D+FCtlzgQnRNirrsPMxq8D+GUymXMGZeguE/lXsbxrpK5imlgZUntrNUhrpDXV6QRxeVCKZUpFNAByG0FRKykFWmghGRgVTZomHsoR9CTsP1EG2+/S8aU0P09uYAKlOXNvSOYZPzHIHYBYE2UbONwIucHnDCqX7XNtPsY0paWDbaAeDNpAAnSVMKsdd/5is2bSpcgUc1IsAPbQTK+kVUkK3vSx9vACKWDtW997NzjiZZJB1++7G38weZtW13pVtte77RfKQ4NXp0GtPdIAUkM5JpbZ7U6xdlE+2pt4xxMsZnSGDM/IenODyTy91gFPlghmfd/d/wARm43BzlJGRWVLFzqcxvswS5DNVtI1cVLShCiWAYk6dXOlB4Qvwzicr58yROCAgAJGYqJUqYm2UWASSCD9oAWFxBm4uQVKAMlAIFQVLmkiUFGtflnPpRtTTb4X8NmQj5YbISpSy/1qUXDjow6czFpeAlHGKYnNLAUoMyVKKQlKnNWAAA2Y3MbScyaFy+7ecAvjMaTlQFMWDjkkUSNmFWEZc3COtS8xchwBR0AhWWooSrKO49ziXKiwfUkaAXPINcmw2gE6dRwTUAjMkpUASzqFvQ0ZncAFcSpLZTZTJFKjLVqV7/R4GuYkOTXc9L07oIuS1qgVajgAVNL1be8CnSgDZrEEcjs28BlL4TLm4gzClihgHYOoCtdQmierx1cxeZJIYj6tb6E2LQ5h8VmWybO2bc1dv8Rvq5gi2LgVaAphlBIUGSygx7NW/a+x1hZJdRJoEhtGPcNIZRJ033MCTJc6C7u0BxScwcM7MkUDj36R2ZLJQpYFE0AcdosGA8X2F4sgOGIY1pfoI4lBqB+T7MACWpTZVZSRfKSxLPR6s5bueLZHrpBUyLkVIiFNQDXf0SPGvTrALLToGqWLlhXXoKv06RTF8NzTEpScyEVcP/cUGPaayQTbUnxJPUGoK0pYs5eh74Xxzo7SS5AsaB7ud2rTrtQO4RPzUhTFJP6TcMb8nFe+GDLR7AjMwHE0r7QC0Ek9m+ZR0/4gac30jQl4dYACioq1OYCp5UptAeEwXDlz15UDqdANyY9nwvgyZA7IzL/Us+nIcr/ZzDSpcpOSUA2p56km/to5PmnTsje57hACVjUrJQScqRUgCt6D9xOgFzyBg0mccuQMlOiE1CRoH/Uo6neMRGHyzQAHmKvmqUA7qr2iK9/j6CXKYAMwgL/PCRl71G5bk1yfekVJVMYNlfSlE/k2bn1imR1ZlOR+kC5O7dPAd8OlKUP+5VVKL+ewCaQEwNEkM2gGo3P8QYByw/FPesShSMtzaj03L6n3zKHfamkAJRYc202/MSTJBoaaV9QPdYL8tqsTVrxzEDYWbqOT+7QA56AGSKgXJNvZgRQSCx84MWHhHEVPvy96wHUS7BvfusGUgC3v3+IIgFnahIFB/vS5gjUc6+xAKy5qSpizDtEEPQWF9SPKPCcVwisMuVOAKEElRLqzlRKjlrU9mj1+tRMfRZiAlKyxZIBBIYLJP0+A7hGZ8U8JVOloSZQBJdK1EtLLVOVgSpjRO9SzQBeAYBef5kxTzJxC1KNrUQOSRQcgd49DxIgJZLHQKe/42jH+HR8sqllWb5aQhO9ACtRfdRvyEaczBlTlDNZnHQ/eAzZM8hPZJZV2LuAS1jUG/hFVrdhUl7ZSqm76VPkehcRw5Ts1g51DXfk0LyMOpaAvKpOYUCgQwrVnpTvqKC0AvNRV613Pvl7uvMSSNqHu2MNplGgJLUu6i2xfWOY2QmWl1G77W0F7wGOvD5GCXf6UhvCHU4fKljVRHaNb7hukaQwksIC7qI7NmFPO7RnYvEMQACpSiyQASVE2AD1N+lTABVS/vl6wvxHFow6TMmOByDknQB497gPhZMiV8/ElIKU5lP8AQgAOX3IGvhHy3iIXxbE/MLy8Igsh6KWBqB+472ApU3qPQ8MxUqdJTNQ+VT3YGlDSusdygmjN9osClACEJyoSAABTKPvXxPfAkjLmS4YNVwXLctqF9atziqfNYkM2139v6whiphAAftGiXD1F1Fhs58LRpzpbySUrTnZkJU+tlK1Aq8A+V9OYpKqO1BTYPQPX83gFlJyHNdnD9liGDWHLx5Rnz5rq7VE6kizP2gQb2vT7ac2TQCuagIJoBqzageZAjC4jxD5SiqYn+2DQEB11cgf4jsg00rsQcmcIQ6FMR8v6QnZi9G3at4TnYnGLUVS8PNKDbMVP6++ceu+F5iMQ89SUqUqocvlAtej843ZmOIN0xR43IGYUOvIfk7xRSmUCVMmgSK3NHO5/3B50zsk0oCbgOfSE8DhFBp84soVSDQIDUPLvrSIHpfC0SM62zKJuf1EmiUvYQcyyzqLKZ2Z25DeEeHqXM7a3OUn5Y8szfuNuXiY0lpJLmwIYE3qHIgOypYBz5Wp2dWH837uUXxQDjQ6ltNn8/wCI4sGvpUU0q233iqJZJ3Au+rM/v8QBpVvx41rsB4mGCgAO/P8A1EFxfrHJxDsaNcG9DUdTAWSwA8u/n4wOa1GNa0On51ga5tYq5Jfpbu990Bz5dbvTZmOtdrQeRJqkeaTcncHp9t4ohD2I98+vrBkVLeF+mnP7QF5SXTc3tTlqz0+/RpiiUoUQO0bA7nnyDHuhqXhjUirM9n5+be2hXGYkBJUSWYlxsA7uOT+2gFcYVJRLCc6cozF3UVVOWptV1HWgHKNXDzQoVBzJDuouLa+b84BhZ2YZjVwLitWufAexHJOjEkEkli1LgPbXwEAjjuHq/wC5KP8AcYBKiaEVPa/xGu7N0twTic6WlKMmYuS6l3BL5yK1JJLNqLPTQ4liAiWewVqmdlKQR2ixNTdKAWJU1KbgRfB8P+XLASxmfUoUAWzdkOSQkU8AHckwB8RxBTnKhxqCwKleZMDm4wtYZjoDUbmprcRzEp7QACeyoHtMzj/I7Vt+ItLIUxWA9WtudrBiD39YAcjCUzKqdBU9O/XxhTHYYKCksWJYl2ZmKgKOH3emlY0ps0MlMtYCyahjQA1y0Yq02D660xr1OneekBh47Fy5Et1MlCEhtmFAB9u6LfAXxNhUBWIxRUZyir5aQlwlA2/yPM8t4R47gjPGXKVB0sARXep2FfHk/JPCwoAZAALUtp4nf2A9L8TfEQxqQgpKZNzLUR/cN052ukXy2e7sGygK0IyswAGpGnLRoouR6D+W5kGJMlEwAlk30YFmIIJd7moZvOJhzmcVpTepoPue4bOJLxiM+Vw4sHHieUPiQhLZDmo6iGqfsBWAW/pnDNq709u0ERgwKukVYOQer17oXxU45sySaPd+8eNO6BKxSe0MrFRGZb1NqP3AdGApAYvxJxn+nS4STMUTlvlSDcqahJqw28/A4vGLmqzTFFZs5L02Gw5R9V4nhpc5OVbFJ+nsu5tQjaur05R4XifBZYJEsKBzcyMod2e4peKjQ+BuIrSRLByoqtSuVgPEHwjfX/1DWCQiUlSQSASpnajtlLRg/D/DlISXpmNBqzaxJvCVAlsvg/2iK9TMw7tnpV0jQ5eQuHY+EFmYMTGSomugIdhUl9L9YhExJM1bBCbWL8xskQXhk4iV81b5pg7KajsuSNbVgJPIlFKAns5X2ZmAG+pfo0SUdSXO/SsAmH9Sr9fAe+cM4RDoIKQ5vrQWSBoGbrAWWCS/5vsfKLSkANtz1jhSSrl7Hh+BDRoNO9vfdALzVwNKXMMS5SWJJ0cEHd6l+VfdbIw7UqWe9f56wAclCb106tBhJFGfYl9Ne8/eOpDXsL6wZC0ZAEOVzPqLFJQC/ZSTXO1CoWqAaPAJqnJI7KhlD5spp2fqryLbtUQbCTvmMpSMqv00Yhh2TZgyS4B1VuRC/EuH5pfy0hh2RlTRkAvlApQkf/1zguGlGwJLmp63A6/c6wDKZpTUEClRemtfOAYxJUw3+qrNybqIalK2v1p0gU+ZkSVH6RUkcqv0AB84CswBi1imoIJpagGpt5QHFcXl4aT8yYKD9IIzKVolPN9epqBHlp3x00lZUkhS1PLQWcoFEu30p1erl23GL8KYWZjMYlS1OEHOXsDRgBYWH/xHKA9rwX4kCZaVT5SzMm5j2qJQj9KQGf8ALdANUfF2FWyZcxIOu4e46xuJ4fnAzAEClUiPCcf+HkYUzJqEhIDqJ5tTzanOKj1ePVLlpJLEFFvG/jX/AHGXhsSr5oM5QqGyvlLAXOzmPDcO4vjcYtIUWQkvROUEgEpB3Ysf9tG7gfh2atSpi1EhTBJUasGDj3cxFeqw+Ol5j/cRms4bwHfp0hDifxPKBYqJIFGDuw8HgWE+FJSHYqUeVa9NIMn4aSGUUJBb/wAxYHkTa2mkB5nifxTMyBMuSfmKB7TjepYVb6dYWwmNxqpaiEAKAdICXdmehJuzN13j2f8A4MgnN8ySlg1K20FILK4M9UzZZA0zAdbiA+b/ANfxFScp+YFJcuQASKAJZqlwfGFsRxDiAUpzMDM7ANWgbQkvYVfpH0DieGASSiZJSsGmeYhLEipd79LPTaMnA/Cs9S5ap06WRm7KEqYqP7jQUAsnQd71CPw/8EukTJ6jmJdr9zvaIr4PXKmqmSpkxqmlDV6c7+se+xHCylnUgD/kI4qUcvZMsUp2018OcRXheMyZyJJKVqdKS/U277t1EYGA4Jigo5gSB2mJusJ7I6gkP0j3XEglCkibPlgKNE5i5VuwBsGA28IZw0qSErKFrc/rCeym30hWrb+G4ecw/CZxr8oJXRlZ307RYJb0Z4tI4bOQCJqkZcrMmW9Bv4R608SkoACcyi2peg9axjcS4qlQdSA1BUmhVpSAxcevICXUa0NU0NyzPA5WLkqAUqeEk3SxLcnzaQ188qUkiSkg5q5lHKAPqYFg9WPfSGpOGSEgBMtAaibN3eda1rWAexqTNor6Sa1uL5eQcDui8wklz3CzActBESjvMUWkqOUf+4jbYczAVwx+YrNdILA6KILE9AaQ/lIc+Te/ffHUywnsptpSw0Hl6xRaSGBqeump9YC8sijty292p0gilEKKCDQXsytHcVYX5kDcASA4c71frS40LDvhWb8QSEfUS3ZDpS6XVUdqgsxvZu8NQG1SadXHP36wQpDCrx5//wDLcNnKVTCMr1KSz9QK8o7M+NsMLKUW2QrlvAbajUJ19++6LMEgkkWp0/jWMXh3xXJmlQQFqUEk5cugy02etO+GvnTVknIQWonUuX06DygC8UxOXshYSpu/Ly3O3MxJc8khMtKgLOS9vV4mE4PlCSo9phc5je3rUxqYTD1H1dTSnIC0Biz+AzFzZcwTlMgq7IBqSGo2gazVaHZXDPlFKCpuSye0AGZTAsDQbnTWNP8ArAg5Ug12FhuSDZw1bue7H49xsSkE6gjK9TMWPpASm5dgB/i9rB5n4y4PJMwBc1RxC7SpSQU5i3aIUXSgJo5YlgwADD6F8GfB+Hw8oZUFKi2ZSi6lHyAHJhHn/gX4CWlasVjBmnLqEmuR9Sf3aNoKdPcT8QEBtYqH5/y0D6g7a0jyXGcbIlqAmTUhRsEuo1LAaByaAa12MVxk8qOYpJ0ABNdn7i/sRhzsGmbNQUBiguVH91irrlGUH9IoKl4DbweDQuuWgd33NxQh2trtB08ZS60lKOzZkpAH7bCsCXPCZVWQlIclwAP9fmM8rSXJD1ALP4P7YCIo07GKU5VUBqPUk6AOxAp4QpP3peLzwlbJIIL6K/SNOQOvKm7imYhRO7ae+cANMthoDf1iqnFKhX2P5ghILmr6A8vtAMRLUEhdM36X1r6e9oBKfwwTVgrqhJcgi7FkO1Lkk82hqRwlZm/MN0hhyBJch9SAB3GK8Ixi5p+ZmaUmiWvMINS/7Qzc2pvGliZ+Ykmmwq3iNeXSAxuK4tRDJSSXarpcn9ROwALdeYZ/Cro4mJDfWwqwDJljTqdLDkli0AlAcukuK0fc0jkkpSMoSzNWukBm4rhqp2KExVEIACRzLknujWxONAGWgAFT5k+tYAqY7JsNxpq3PbxgOIw4WGUKAuzkWNKv084AiksM1wz87ev3MZWNxSgAzqqDcU5nRmBeHJgISzqLVBuTQsm1K18OcKLk5lMQ9ASza1s2hIPM8ngK8LWsBRN1VF3AuA2lSPGNxEtwC4ruYzFyWSzE62qa015179BBk4ZRHamAK1AZhsBTQUgN1akoQ5BDi9Gfavv7jwk8FJy5lHWh72JYecdwstJUFKzMBTMwYbszA02eGzMY0poH6129iAQxctaiGIQE1JIzkbAAFvYhVH9SosmZKUeSFCjsNe+tKRuoxahmDmlCCHHgfd45Ldn37u9vHxgA4TAqJAmTaasHAe1GbnrGingslQCfmJIuCpKtLN2WeEFqegdzfVgNYMgMN3cV0d3qOR8tzABmfB0hKs+WSVEu+b36RVfwfKZjKkZbkpILddXtDS5hYu1B6a8hSKSJinA7QDvQ0YAUNbQA8DwlKCAlK6ksGSlhck8ta+N410IQSQ+VIDml3sBoag+HRxFaqi4YZn06nZ69wiIMxmyh3q9wlyB6b77QAV/QbXyi9HGoG1STZgIWnqZwJpCsv6RoPqOUVIdrVNIOmUUq7eUhzUCyaNd6003fQQhxLiSZaSRLTMWoiXKl5spUtbZQzvlSkhRbdNngOzuPIwkomasqBsBVcxWiUj72DU5s/B/ByT/U4kZp6iSkO4lJLdkD92UB1XttD3w1/wBPwhsRiP7mIVVS1VCD+2WiyQKAN/qNfjGKlYWSqbMVlADk2a1KXUbNrFQ5PngUDAmzln6PA/8Aw4AZ1l62Br18mj4JNnzeKY9KU5+0oZQ9UIFSp3uEgl4+44rGZRdgN/vzgMzG8QCF5dAHJIAuWSGGpNO6KyTmUAW0sBpfw+8LT0ZlgqqTYM4c2Js5Gg0aCz5IlEZPqUGal/1K9+cQHxuIYFIAPIgEE6E8gaxi4dASpZ/STR6Hmo6EqLl+YGlTcQmqQEmszOcoy0c8joAHvsS8BSs6E0oX13I9PHpBRUHVnOg337o5Ml103PLkIkkueQ9doIJGZTVfl3/g90BnTUjsvZ/J/dImGxMvEFVSUBRQMrgq0YHQDUjV45OmiYGQSUl6tdILEh9DvqKiC8MxEuRLPZZajllMl2FWOV3Z3UeT8zAVdCVKkyiAqWgEJr2QXCRmalvAC8dGbKEguzh6PpfV6gwCUkyJJdyqYrMtRDqWs0DAa2ASKCHMRNFAb/rIIZI07z+YAS1pRlDpUpSmSKUDElRJPJ4EpKTYvqP+LX8YriUgkGlWPNtQ8A+aQpCQXUTUnZ+VP4gK/JAoQXe5pTcnvPjAH57tzGg/5Mw6nvjSxo5N7+8Iu1Wemj6VcN3+kABVgSKgOWOpuBZ20oPwHiAKUdhQzGoLs5Atswdy9Cw0eGZigKtR6nxc+VekZmBecr5qgMoI+WglqJ/8xQOmoHTeAfwuEUEBRYAsP+RDVbQFvOOKxc39ISUsGNBps0MYgr+WgqCUrVYKLpRrmURsNBe0JzeKTwSJYQpIsSQl9yzUq8B6VAsPL3rT0EXTLfn4UtesDkDU8/bwyqY4ppR/Cp3/ANQHABT157R3M5I27u7rasW+ruvTy8IrNS6rUuWGmrtqzeMB1Etq1rWvJ/JiPCJM5XLUq1Hb1r0iTFg0tX7/AOzEItoK/km2g9eYgCf0pmEJQkqJoALk08o1MBwhSUupkqFVdp6v9NCzhh3vWPE8LxcyZipqQs/MP9pAQojKKukE2oHWuhYkAiPo8zgpSiWM4SlDOXAzNo128IIh4cyQQAnk2ndr+IVmyWrrYCo6a0p6QebiAAMyge+ndGXxzH/LQSbnubeunWKM7G48jsZcyzQJDurORkSwoVEBVB0oHI3vhD/p2iVMOJxHaxCqsSFCUDcA2zVqRq8O/BXw4QlOKnp/vKHYBH/bSdh+8i5uAW3f1qmD0qfekBl4vFJQhRJASlySaAAVJfQMLx+d/j74xVxCeESn+QhTS0sXmKNM5TdzYDQHcmPU/wDU/wCNlYqccBgwZgzZZpRX5iheWlroBFTqRsC7vwT8Apwn96cy57UAqmV0Oq91aabkD/A3wsMDKzzAPnzAAr/BOksHrVR3A0EPYyaVFSQQWbLe5/V+O87Q1isSxrrSuop5RmoQCtRrcgcz7YRFGEshVbtQeqvWATiFKcGoBcvpq0VmYtwW3I6ttyfaKFYSXo7a2BO/SAmalSQEA3JoNTyFICtTgM4o9qhxQsdai8WUu4e7O5uat1qLcouiYlVauW00IBBSdXB9sYC2Zkg6gvdwSRy6+UPJxOVADnOodoOwbV9zGWiQoJUu4dtmFWFOWutd4LJWSMwY0HOmjdYCYuQspBlhKlkhKQosHF1LOiBc+AqRCOMK505OQNkUrMwqUvQ8klh1pYCrM6cB+k5msT3s450g+JxCE4Qy5C8k1Z/uTMppU5sp1V+kaB94BGRx4TZq5VSJSXWtxlC7ZAP3M/gYoAFFh9NSTvA5XDUSZYlSg2tS5JNypWqjFkOlNgBb0evu8B2asMogl7DnFBIExaCzFKS1dVXXb6mcPoH3jmOl9hrPto/vzi/CZ6RnK3zUb9oFXLa0BA8YAk+cbKqwar16a7eMJTywJsWLG9RWrtqAX2EMS5oWtZJtcaJzM1W2Ywni8RVQ0PIaN5OH8IBPGSwoFgxWAnsiwajg/pueprCeGnJQv5hOZBAAJdyaiw/TQs25MaWZlMS3ZUQdNmp18DC6A6agU2t4bQBpuNlqS9Uk6ByzVLn1MWw2FlzEhYUllV28iIzzNZK0sCldDu2iX/bvHMzUymlKAMws1bNAe1WkhTUIZ767CulX69YHIm/MJSE0DPv17zTxik9TADct5E/aNHCYcJc3IFPEj7wF1JygBwDo+9fZMKzA4YUfy5dwMXKnzHYsIivW/fAWkhIqe/w28IzOOcWlyEiYQ6rBO5Z25Crk8xyh5YsNCxbmWBI6sac48vx6X8yfLBNAHa4JcCtYB/4S4WShWIW4Ws5qBmSCVM2xPaI5C8N8RmrlTc6llSG+kkuVNRDbXPsOyl0EgGiaen3jMxSs+ITm0UlP/wAyHI7jAa3D0LWpM03Ng4DA7vrq7+UW+H5I4hxT5anVIwvbW4otYI+Wk/4vVtcu16ST2SSSe0Qx/aDQU6+UIcE4zMwmKWqUwzEZg1CVFVSBq4gPu6RSPA/9S+J4lSP6TCUmTR/dmVCZMs37Q/WqwAcs5YODC6fjPErS5UA5ZkgBqs73gErHKU6lEqJOp3ioyvhb4Yk4FJSgPMI7U0iqrdkD9KXbsjarxq4ublBDm3aPhFMdMyudiG/MKrmErFbVNLv6fzADnYhJJWrsgVFaXBD1on8coEVnvu9j/r+IJNRmQq1AFMzuQzPyerQCWSAEu76nckB/OIqJWHfw19/75QNObRiauz6C/SF8JjiszQQAJcwoDahKUlzzJJi6lUbcEQFJM7MkUUHdgoMU3r1anQ86mkEF1AgNSmhBq45DzMTCor4N7LwwqU2atzXwUfWAAFZklAdi5d2qCAQ5B91hczmKEUC1hyq9EBnB6kAA6Q7hJYyksKlzzYN5xzEGtNj6wCmKnhdikCmYkWCaMG1JPnHDIzAWGUWqLm1Onc0ZfEZhOSWKCYup1aqiBsWDPo73jSmYkqGazkBhoNBABmS1VJJFg/7dh1uYkvMKqTRmALty0gWIDmjgAEtua1fw8I6jEqMtTl8rAaVoSo7m3hAWxYcAEF9iG6vXz6RXDT5awpKjQEJcP2lEWG1KvtFpk0qzZjYBiKdR328YTWaH3sPQwDU6awIFXNXNS53N6kmFMumtur/Y1goQ410/MAmzGfn7+0ANZtrTy9v4wFfr51L+t4JPNSRRiA17kDygC1vRuf29DAUl1UXZgK8hrFlLU+3XbTTaFps7KtmukHa+b/6QMKu7GpFhoSID/9k="/>
          <p:cNvSpPr>
            <a:spLocks noChangeAspect="1" noChangeArrowheads="1"/>
          </p:cNvSpPr>
          <p:nvPr/>
        </p:nvSpPr>
        <p:spPr bwMode="auto">
          <a:xfrm>
            <a:off x="76200" y="-860425"/>
            <a:ext cx="2543175" cy="18002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6" name="AutoShape 12" descr="data:image/jpg;base64,/9j/4AAQSkZJRgABAQAAAQABAAD/2wCEAAkGBhQSERUTExQUFRUVGBgYGBcYFxgZGBYYFRYXFxgZGBoaHiYfGB4jGhgYHzIgJCcpLSwsGB4xNTAqNSgrLCkBCQoKDAwMDQwMDSkYFBgpKSkpKSkpKSkpKSkpKSkpKSkpKSkpKSkpKSkpKSkpKSkpKSkpKSkpKSkpKSkpKSkpKf/AABEIAOEA4AMBIgACEQEDEQH/xAAbAAACAwEBAQAAAAAAAAAAAAADBAECBQAGB//EAEAQAAECBAMFBgQEBAUEAwAAAAECEQADITESQVEEBWFxgSIykaGx8AYTwdFCUuHxFDNysgcVI2KCQ3OSojSDk//EABYBAQEBAAAAAAAAAAAAAAAAAAABAv/EABYRAQEBAAAAAAAAAAAAAAAAAAABQf/aAAwDAQACEQMRAD8A+IptFIsBFYjVdHRETFREdHR0EdHR0dAdHR0F2fZlTFBKAVE5D3SAFG/un4aKmXO7KbhNieeg8+UaO6vh5MplK7S/EJ5ffw1jYUG5+PGsRQgyQEgMBYAfQRZdUmtho7Pag8YhcwgGgAPNw5aoi+B6sznLhYE50y5xFdLmGg1DvmfsKNFFrNW8eQakWwVAB4Vtf7mKBOJTBTJGbZ5N6tlTUQApdaJQVOzkiiUvVT+UMbHsGJlEuQ5Kq3Jt9OkN7QmjB6hqXV6QOTs2EZAcIDN3io4iLD1+0IhOcaM2ViUTdz941N0/DyFp+ZMUwGQpibjpeA8yUgB1Ow4kPkGwkZxOzTAtjRLFhiDnESRdXSnG8eg31NkS0CiEJBoWdSiBarnOMf4a2L5m1fOSSU1wkucCily5a4GQepArFGjuzdgRLWSUpCCUkOHNAolIzUSRT/aBQCPObRvQJCl1KlHCkOeyBRx08y/CPXbfcgUazedPEx5PbNzFUxKpigXDYUvQ4eyBrqTR+sArufeKsRS5SgkqYE0YE/SpMUlAkGYs0UXYmqlGw6PfnGyrcCUpShJLkOS/eFHHK0WmbrTRRBLWzCRqyePqIDNlS3o7k3IoBZhybLxjQxYU4Eu1tXen190i/wApKQwYC3jS/lApwyz4aEh2iK8mBSIIi4TFVCKYrHR0dFZdERMRBHR0dHoNy/DBWy5rpTcJspXP8o98YDN3Zuhc40okXUbDgNTwj2OwbtRJAShJrdWZbU/SDiVhSEpAAFgmgA1gqSEhhxzu8RUYC+dfIfWLYK/pn+0WRLN3ya2cWW1md/SIpWYk8S5ze5i6ZDcHqTrlBUyre7wVMt8jbO2lhAJypDkJCru7aNUeZHurO1yWppxAFa11rB0yiAwazki/EtB9k3ViKSoADLHmToGfO8AKUyK/LxlrOw4Vq/6wYbDMX2mQlJ0AJHBOZLZ0hub8Ps5luqYSHJYgJDUSDSuvE2hXe29ZqAQlJJILkDugZJY3JYD7CKB/5elCCKYlOH0BpTiYYlSJaUCWmYFFOXH9KUGkI/5gJRT8wAKXhSk4rYiAwBuwevHjF9v2QKVjRhSSOwoF6KDOCKOdSTAZu3brTtC0rKQQlwXUSmii5CQamjXy4Rq7n2cIllCQwRar3qeDwhMCk4JSKi1GAyDgWYB76Zw6VJlJKAXxFybEj8obh1gA7YnFiY0f9PKMuagIUVtSyqZMwUX0HpGkvbAaAkE/+oag5QvOlhVTY0ILch75RAGTs5fEokgp7NLh2thpVmD66REz9+Tv6wVa2ws9KXpWg5NQAewKcoNw5gsQKk56HqdIBOaumHK9hfI6wNcunH6wdVyKODq+VD++kVyy/RmpAePxCBKgmGBqMFQIiJEQYqOi0qUVEJSCSbAVJhjd+7VzlYUDmck8SY9Ns8mXsxwIdUyy1Mx4sfwgZ/U2IvuX4aTKZc1ivIXSn7nj4axshT/rGNKkqmTVdo4Umw8ho943Uof0aCgpUbMPqaxdErOvTyeGE7L7f2YuAOt3dmF4gGQc4EZgF2sS+gGb8fvDyGAJzFw1ntWAkAtcKpkCeujXppFHSSMLkEmjZk9G08zEbq3tInGY6lCXLwpxD/qTFOMMsAOpwCcqcKxg7wmzp01SFOiUnDiALqVish7uQSWGRzeBfD4kJ2lB7XeIQhPaSlRDOpSj0erl2ZhBHqdumKUWlBKEjvMSVEZAOWFdBxjprkINaKYnPs1qeJbn1eNfYNyyggKUFAGoGImtKlm9M4JLkIKQr8JqhOaiakjhoReIpba9rS1CTRnS6iokWSBc5QDZZeBH+owUbC5SMgSLq1PFuelM2cS0kkYSbVDJGj+ZPS0Zc6QkoYuo1zqo20teKMva93y5oE3CtSluEvYSwT3WNDMNSb4aBnJge+JqkbOcBqEjCQQG8AzWAbyFY0gky0Yag2NSKsxA4C3TjGJvVAnrTIBN3WwfCCCzmwJy6lmAgg3w5sihLxrUSohyTlokcqE8esH25CQSo9kgdGIBL55DwhlUlCUYH7IBubmx5ub+kZ+1n5iggh3HaqWHGnu0FC3ckkY1d5RJAaqUlgH4s3pDU2X5eRqIjZ6mj5ReajJnLW1Y5QCcwe/CBz9lWClwRQqNWwoyd8zkm94PNluSLpOrFvuGbxMVSCAwPv36xAqBiCDVJaoLFi9K8PU8IFPcAsamwbyhlUvTh4N9wYFtKH0GhyEB4lSnijQVYilSYKoRGvuT4dXP7RdMvXNXBP3t6Rp7l+E3Zc4UuEa/1acvHSN7aNvShAIGIHspCcyKMOA4RURK2JCE/LljCnJrk5km/X9ILM2NKTQBxoLNB5aSlKSWCmqz3gayQzAFRNH0zJzaIB7NsoSyUgVNS9hUmuZIeNHZZSSplkJzo5IHAZnLKJ2fZAlIclRuSQxKuWVIn5dyA3LytADnpGMqSDZg92uXycn3SKEs2Zy51HKCypZLku+gtoYiVKD8an35eUUVkyno4FieJtzjtpkuSyktnQnJiK69LNzLLDFmZ2N/KmbesXMqhOeX2gMqdszFTISrGD2VVClGmebAZZQnu+WpAXOeUpMhlYEgYUgly1GYkNyNqmNmeBQKtmXYDxtcwvtvw7gluhCVS1GWSkMrFLfEQycz8uUgcFKOUA3tG8Zm0zkyj2ZSZaZk82CvmJxJlCliAX1AUHj1JkgIRMKwFkpOEpoA9Us7AkBuA4wtsmwoITjT/qUUq7FYD+Ryy6RWeXUBRku3Nsq+xBC3+YJVMUktpq6jwGQGb0ccWU2gALSwOFLqFw7Fm5P4tDc0gO13o18yoHypwhFRNSGajBmbW/6QUpvvb1SpS5mHEoCnOl+AuYzPhzFLklcwD5k1eInMBTMTpagjX2hCld4sAoEgsxArU6Ym/wDEDOB7TsQU5ch2JuXIAFHtrzMEU/hcYV2KJAd2a/d5mw1gQRkO8wJsWd87QxKp0gKAQ+pq50GXIVgqZaSGGYueT291iJwdwADz4V04NBJotllfIs76mkU2iUkrxJDEAAVNAKkZO5qS2QFoAcxPusCwff7w1h195faKT0EXAYM9dDUU6jk8AioJ+YGoZlUhizITW34R9RmYoNnqwy4kv4ni/sQ3tZC1LJGBS0gBQYBNeyA9uXMmJl7QEp7SVBThNnckO3E5nLzgPn6NmVMUEpBUTYCPX7k+HkSWUvtTL8Ecnz4+EaG7d2ytnGFNVHvL90A4fWsU3i6kFKey9K+pyAzJNhEBlMsh6oP4RdbXc/hSM9aDNoYTLQV4yAAkMABYaJGT8L0jN3PLxDNSR2QT+JvQcOJjQmJcAClXJ/KNef7wBJqxkHVZg1CbJhjYkApc1Lto/wC0VkSgkO+TJDNd6kan05wykBgxBfTTXSKIIenvwii5YcBxTz0hhILaV9+kcJQD3cB6jXj5wAV7MwJUzUL5uH8qEQPKzsIO5q5NDY3/AFiHcsICkuU/M584OJQTeDS0tVjwueJ9/eL/AMODTM+6dadYDz/xLsZVJOE97skEYuykfMUUgVJGEDqc2YG4t/TZ8qUg4yUzfmLUTRKA4Slg3eNGyCScxHppWzpdICSeyVANVIcguFGj6xg7g3eqRNmGolzpjALbHmpSiG7NAyUmtXLGwe1mIaWFKDE1sXPsvGUicDiKg5VQEKbCczTMZRoz5ZPcchrVZhZq0hE7GoOVPR1Fy9Lkv43ggChUVLNRy9gE518eMLcwHqOYOR1oPMwx8g4cYHeY1SxApQgi56eUSjZyvTL9bDS0FYu1yFKIbuiraqyJ1YMecHkkrrZKez/Vxh+TsQmKUkqAAFaWFcukD2kolpZwEpzpld4BQG1vpAylKQcRQlJp2ikCtg5j0+6vhjFK/iJ/+nLbGyuycIriUT3QwdtLtHz/AGvZ/wDMtpxgGXsUtRCaMqa1CRnXX8I4vBHol7Ewv7MBUgAD7H20HnKcUoEV6ANTyiEysasPZDjMhhTM8OecFKT1aDj+vSkK95iQyTcG9QSC2VhDE/Z8WMKSMILAuDjAo7ZAly16dIjaJVGrdgGyJu+lX6GAy94S/nOj6Ows73DefoPZnkBSpmH5SUjBiUb1empL5RSbvJEqaDMScAUwNRjIq3Ed1y7ZZ19lurdUpUsTJiBMPeGLCUpOTctYDE+WzXDefB/X94pJ2YTSuWpRNAVNkMQZP+1+tjwi+1pURhBZaqA6DMnRh7cwGZsuAJkynxKbEoVt3lHxPCvjBoSpAHYQAEpDFvzfl6C9YJLkhVKEA31a3gfOIl7PgThsKUudS2pLwwJTDhWmbPcsOnhARtKgQCRX0GcFlJpb18+kLy5Tm7Nwub8tPYh4EAh2A91pFHLSAWf3d4lShnQZn9M4CZ7uwD+kDc21/SA5Qfyy8XgkuTXryPKtI6XK/fT28FCbMCx4PV7nSvocgYAspGTmhoKcOHtz0rPlKdAAJdTmpFBW+Q+kNS5YqxqLf7uVr/aEdrWQpIABdWtWAL+3zgJkbQtM1ajiwnJ2oCAEuKk5vxNmEH2/YErGFmFC1aF36l2pxEcpb4AQSLh3yvXy/ahEzggAFsRqkAB1KqWFRyfIVOsBlbt2qfLmLDpmKJAqo0wvQgDJ6nMk5ACN2fvBbhgmrAuWxKuw4UNHy8B7Du9QSozB21l1EAgIFWSl2dI41L1Z6TOJd3VQBTpDYjbE1BU88zBFdonlXZDPncN43rnEzNjASWBPFquaDp6RMnaLh3KRXmA51bWCy04ypTFLhgkqFgXKgOOprQWgMc7MEKWsBiQAanujLLnb0DZG5PibZztalz0rVs8lggJTRUx+8pzUCnWvPb2+UVOkFx4uBeMbZdjSgYcSWBJLBqnJ8yHFedsivS/EHxUNtlhAQUSTUoJf5jd0Lb8L1w2NHe0Y5YAtayQAAwGlR4UaAzdqkgfzZbd3vpoQbXgG074kIdRnS3TliBOVAHfSCDTSQ5NQOharONWMHRIcBTWA00d34P5Rk7D8Y7PhK5gXhSc0li9jxD5Q5L35InIGBaSC93BS13BgpsbIgEYikO5A1a2EN484w/ifeJkIK0pxF2SR3U0bErW7Ac+EWV8TS5RwfMDscnLNYEZ/ekHXvSWtISxYhmIIApc0I1DUgPmO17YuarFMUVKs5OQsBoOEe83B8RTJOy4lAHBhQhGRahUTzfwjL27cQmVShCQ7vQHtMzgWYV4dYekbCgShLxWF+NXgj0aVIxEYgyQ5NXvl6V0hzZlAI+YR2TYNcC3NzCW3SUqHy0jClSnWoXIF3ychgBz0g20T3qaJSOyPygQULZkqcC5cs51Lkv1JfhDShrrlW2fr4CAbPJdlEXsNBDZYkU8R6wEypdHpSKLSS5AJbSsHCrJdnGeeEAn3xEEQmg4gUpUjWnOsAqmXT6wxLQXGEGtAB1p70gpl5e9IokqBdKlChFDrf0bqdTADnoIJSGwi5d3U/aAyZNXOZoLEwruvaSrtnEkFixaiagANmQ2tVNz0ZiQlLNa/HWnWE5G0JABNHPZS/a4ONTfhAOfLcVoz318tfdYHMIDzCWwhzoEip6sfSFJ22zhMSlEjEkpWcRoAQOxyc6xG892naZRQsLANT8vEcZeiSwLAliTkAaiAX3z8QStmwrWSXrhT3iVVzOSfA9IX3ANo2zFtgnGUcKpclAD4Ek1Vi/MSCXbStA3mR8F7TtG1/KWpCS11TEqCUBTBgiofIMHd+MfbNy/C/wAmWlNGSABowDQHz/eO99tkzPlqCFSyAcRdy5bD46xfbvjeQUpQhaVLUMKsIJoxKydAA/H1Hr9/7r+Y6cJLZtblRnjx25v8P5UpeJKiol+0ohRAqKYWzfwghbZfiAD5nypSlhyli4UtQOY5+gjR/wA12hUthJCVG3ANxjckbBs8tDoJpTugEk0d3LdYWXtKaFgWsFYvFg0B5jadn2paStUwIVhYBJAuaOw4DwhDYfhFKFY1rWsm7m797LQtHrv8xUFdkIHJCfsYujfC3JOA8ChH2grw0/4HlSwcUxeC5JIpRgbM9wOel8zdvw3InTwiWpaw+I6JToSzkm+VBxp7feO3TZhCEJlspQfFLSpIAqaEHIjO54GDbs3gpMz+VLEtKeyAhIdRqpRItcDjWCCy91SsPyky0YWAPZBdtacoQ2jc8mS7FgzMwoHrbnD8z4gKpolpTLLgsAjvMwB5OW/48aB39vlcuSpaUALbCl5ae0XYEJazn62grzUj4LRMmuUrLqKqGgAZgrSxPiNH39g+EUlDvOwn8xWARiKrFmckm3SsU3RtMwSUmdMUVNYMATySBaIm7cs3UWDmtoAU3cMuQWlIRk74T/cfSMradkmFSSgoOEjsrUliKkkgF9KZuMo7b9rACas70ocTJLAa2HGDbrCCArCylNQOGwhkgjPXidcw2wnXwiqZHzCx7ormyiKty9YPOUlKQGLqD0qeLC/lBZIJSMKS3GhHMX8oCQNBT04wNFdfC9eejwrOlTknvAYnOEylGjUY4r+2hnZdkm/9SYmtglLevjeAnaN4SkEfMmJSQGD1NwBbUl65mBp35IxFPzpYKaEFTM1M41U7m2dQKSoEKviRTWwvXnnCU34M2UKKmlEqe/zGrnal8mgFpvxTsw/6yPM+g84MnfEvCPlEzMTsUgkUJDk2uG4x034MkM4loJskocu2ZxsGHGNPZNjTLQRhLB8IpYXZIsH9PCDLTs0yYSKhAwvk6v6uleusPbHu8AigcZsTXiTzh2elIUBiehcngHYe62EJLnEAdspJKmAFioOxqXYPnyyijQExCDhLFRdiQTW5cMwH6RgfEe+VoDbOCqfN7CALkn8QR+VIBIdgMTm8TtG/xJR8sYps6YOxLAGNSiKFTd1IdyeFHufQfCe5EyU/MmduesduYcnJOFP5Ugk0zuawQD4K+EP4SX8yarHPmdqYol2JyBzbXnGvvLepHZQTXPRoLJ26XtCjLlzpRKe+ErBKeYBJEKb2wyk9kFRfCLMSSwrdteBMB5jfpVPSEfMmKL91yKWJcWc0fIEtUgp15K/ly2AY3UcqUYG3LpA5e0pmEEYS9iwfR+rE8oPtyxhKGBFLgGxcHoz8wIDNAFS5qVFru2Xn5iKqWysTuAGYixvQ6aDmc4HIRhSQ2ZYaB7cTx1c8jNQ24njwgpdMwHgSfEfSg84FNCiDwq/PX6CCzZfmDb0hSTtiSoSQ9A62DlyaAaqNWGVeEB2wbX8xZAQnCn+Yo1YliEBvxNfRxrD21TXCglgDRiB5g3/WF/lolqVJlAhSQVkEE4StV1Ka5LmtSxixSSACbUNKm9+P3gMuZKGNRBZNO6GYB/UkwadPBqXU1najCnnDKloJUkM4Z1AXUQXA4AD0gM+QCygDhf3+3OAVmuQz3FDo9qcNIXxKSjCVPxIuLqetycuMHXw+p/W0CXxyJIY6Ow6isQITNnxqa1rhxZwD0+g1hlGIKGEEnjrRyS2QPWkV2504QhQxKIfVQo4bkKc3pDfyVIo4KtO8z2c884DZ2RISXKQ5GRJbQObgcYMFmtdWFWc5fSKyq+87V9+kMCWx4+XHJzFEJUosCVMMnLDpFJkzKj1bh+wiyknCainukXlmjtlwNj4wES04bX6mlBbw8Y6ZMYXuzeXjSOUXGdefsQHZ95SVrWhRWRLABwM+JVkAmga6iQwoKkgQDmwSFXAegAZ3IvbmYa/hV0L2r4AgDyHt41JWBKghlAgOTUsLAP7NoJtAQ5IGfj9oIw5+yKuVkmuVO0RU+8zGVt2+T8z5UpOOesNLRhxpJJYLXYBIcrL37Osae3qUuYESRimq7KUgtR3PIUDk0DGkey+G/hRGyjEWmTVjtzDr+VL1CfM3N4DH+HvgtGzS8Su3OXWZNI7S1HMm4Gico8r/AIm/GKNmR/DyWM5Y/wDzCvxK4lqDqcn9R/iF8ZJ2CQpVDNW4lI1Vmoj8qbnoM4+SfB/wjM2+cdr2oqMoqKiTecp7D/bqRyHAPQf4U7iVJlL2uZ2VTwEoB72AFyr/AJFuiXzj0m8NpExwagUY2L/Q+cF3ltHYIADMwFsLUalg2lgIUQAQ7FyXrwt5QBZ0xKUpP4yaH8rjPgA/toR2tXZTgUC5ZWLIC5b0HHnF1zcRAyfqePD94BMV3mNW7Lgt+wqYKgK6cHpw6/eGJSXDZ0z1qB4QtMSzlVh6CpJ+/OCyNpGILL0FjnTP7QHbbIKAAlILgkkKBAyA4vfgONIWkzDs7zsIVQgPYqJqonIZP/VlD5muXUMRq4Fn0tQO1OEIp3P8wFJJEqWMc1ayDUKKydBagskJGYEBB2VSJailiZi8Su1UlRuomrAaWAYCJm7U5FiLO1SXqo1oGjN2PbZilLndpMgAplIUGK3b/VUDUDQcYalksVHvGwe0EQZbqo5rQZlojdk3GhRcVJpSw7NNRQ14QKdtOFSXLEA1Gdvv6w3Nk4JYJBBIGtiHFMgQ3Q+JSUwEHQuG4H7feFZ+0YRUMwe1CAcj0oOB0h2cG7xbm5FGfyyjNKMSWLMaHOlSR1qOukAtux1FSiWml/w4koBAASGawYk52zh/bpzKOFSqCjBnVQFShdhTsjO9ozpaVp7SCApQGIpdqD8NaXv94MvbVH5Z7BBNQ1QBrm5LMOsB6pBw0BYhuVbcoJIOIgJPB87sPrAppKqa3fg19f0huTK+UjiSWH6+7QEzA1Pbajz8RApbm1APsPrEk3fmfq0cvsh7PYcDn9a3iDtpPyw5KQB3lE2A+nHhxjF+EVEzl7QEYpXzDgBGFylyC2YBNB+YkmzQv8SoUsIlJspQxVqbkNxf6Rs7tUJctKE4TLYMxBBY1IPOA1V/GpUVgykyyk4WZ1KVcAE3Nj4RB380pc2awwgvWgGXFzHnpKVTJyltiKaoSbULZZlyX4CC/E0kzJIlqc9oKwhmVhe4vU8vOlH0D/DncREr+LmpabtAxJGaJR7SRzVRR0oMo2finf8AL2LZpk+Y5CRRIutZolCeJNOFTYR5/dv+IZ+UkfIYpTU4mSAmlAB4CFt4b5/iVpXMQGl1RTulQZw57zUfnrBHh9g+G5u8NoVtu8bnubO5ASkd1KvypH5bklzcg+ynzwlISwSALCiUgCgpQWApaBT54Srqzatd+DwnNW5Ljq9SczxgBzq3sSGbQH9udYDNLkMTR87vanAesdNBxAhmIqHdmfLU+QHGB7RMwqQMCu2Cf6U/mVwJZIzNTYGIrpjBw5pd6VV9Mv1gON6g6h2HEZWL16NxBAuvh97GB7JIGg1oGBJqTTUnzigiHY3IsKmj18PuBEbRMGJOFhRtRiAz6/SLr2chAFSDYvUg+yYMjZ2Ad7PzLMT5wC6lBQUQWYtiHA1IrkR6QCTPWJakpJZTdhiynDuocaU0gc+WEBIALJFnJvRr1gew7QrA6nxupSuAWaJ40brSwgLTdoJozsLfmJ93istSTZgA3/In0H2iu0zDk2ZU4swdh1z5RZM5wk4BQ21DOSeD0gA7WMS62IvX6Wzg8+Ws4cSuzQg0JbOjZsK84V2yViTUMFCoHMs3BqxQTCSQ9z78AB4QE7TOxqvQGleNftCxUzF7OObgCrwZV2vd/fUwtNV924m7e8oASqJa3unvjAEJFSbfqwI4wWYedPQn34wBSlAMATUtmDZJII5+2iD30iWMJUefhW3h4RHzCpT6M30/WKGYwDvw45cIuige58rU5xRYsOfrAJi398/bcIsu4pQvbJmc8nYdYsiVwgM6YEqKZQBMyaWSQGKUH+Yp37JwsnFxpUiCz9ulISoy+0iWyEBLdtdsKcsNAOnWJ/hkuuarslSSHeyQkihyuTTny0vh74NdCVTF4UgdhKLgNRWIhgbCxoANXA265DIsl2dRApyHABvCAbWEBZWopAAJJ/CAA1eWnWPSbRKlS0EJBHFyTYAXMee/y8KUrEAqWliBcqW752ApXrRoI6dJHyks/aKS1iQaV6ZRG0bQpJSEjshnVS16x28FA3szUpR2YcPWEJt2xE18cyHPQQDO1bU6qZ06H9PWOUn7nz9tAZZ6nWls/r4RZS7kGhYVv4+cFUmC5PsDOOVdiXtm97D6RKyescZbgioLpLvVklyLVd26noEJkmvD94sZQqnW8Xlpw+9Rw1iVoIU4IUkJexdwXUeQHiejhBRhOIkYUjTzOkUnzSXOY+lT74dYGraHYhw+Vjka8RFT3QylA4nUdRVk8A99WaAVnklIKVMXDOLJuo1zNuDvwiiVMC7XcnXxgykwjPmEuBS/mDXx90gKonOQbBJsaitnHOrcossAA3IZunt/GABRAFLXfMAM4Y3r4xMxRmAuAEigaj1vq0BaY4SGJGLFhsbimF88z/SOMDmljR2ZiaObV96l8hETVktmA7irs1G4l36Nm46YatRgzHXXzPlADUqtgzeb1OunhA1n7+/eUEWkBip8rP8AiLV15QupJ7oUFHvHtB8KaOBxL/pSIIVXOlR5XiVbSMhUA11zrrYeesLqmkoKgAFAOQaM9ydAGqeGsDEwKqO7yqwqLilhAe6Bcc+Wv2ggy9G9YGVP7p7eDLYJe58yAaj3kDrFFsIAc2bqKk/rCG177lSUY5qgkmqU3W2bAVJfkBm0C31tasEwS3xBLilma3M+9fm+1CYTjmYiVfiLuesQeg2n4kXtk6XKAwS1LT2XqpyHKiOGQpzj7MjawuUFIIwkOC+WRpk0fB92bCpiplDElkkarOEmlmGKsfXJc4JlolpPcSkH/aABccsoFdvfbnNFACgH9SiAnxcNHKlkS2eosQb3qcnvGXvKVhWMIdiV1NcReqhYM5bi2kGmbSv5eEF7EmjnXkDFQGZNs9WDcsnHIW8YRSjCUhIFgkUoBmTpfqSOh1zld06OWz0A4QvJ2ZWMk3I9+VIKeli2RDua51iGplXXplwgUhRCsJLtXoTQ9a+EMKlkVs7nkPfpADlqNqerwxIA7VapDgfmJ45C1WyhdiFpYjCU9ripRoBowqSdQBmYutiRcYcVi2LEwCuYAtxgO2dCkgArKy7lWpJegyAsBwF6vVVLe3r4faIUvI3rUAU9fZgcyd16wFVqo76ZauA3vSK42DD2YpOmg9oBiSkqaygkFhwr9dSYCqZSAuZzffjWEZ6qmh9n7QyAwc14envlACLEEuDWveB+mZ5Di8C20qUQUpJAdno45eMHnzyUpAFiEgC5tlnFFBulfL7+MMbi22WgrM13FE0dg1TzJfo0Bj733j/ChOJIUtRYJfIcfeUaGxhK1ALeWDiPauwtS4J0u0KT5HzJxnzGUpI7AApLS5P/ACVx1sLROMljmxoatmRTS0UdL2hYKiqylUQCHQlmooDvEXOT0hXakJVNKwAMIwyxklLNRsz6NDC4UJYUNy9eOr628IgkTKXvQ8QKh9Q5eGd0bB86Y5HZRic0d1FJbmzdByhNafelfvHpPh2ckS8NAQSoub8q5eMBtmgowJGRLgVZXN6DkIovaC4SOTChtX3wrFJOIrOCrZM7UueNYV3hPTLSVqexBAqVFRbCOb1OTwEbOslal/mY/wDECgHi/Ek60S33IxywgN2iCad1I5+7xpbOvAlqFSg6y1A/4A+Qs+d4SmLE1wLNU6JzfT3wEApusKKwAAAVJCBlgDDwYHxJpHsEBEpc5RutSWTkAlCUvxJPoIFsexhCQotiYCuVssoU27bghJmFkhALqZ2zPMu3VoovNZRUXHZye5FGc6W8YVXLBmYwo0SwFnUalR5MABlW7xKJmKUg2xJxMRUYq1GRraBTEGhFwXNbMLjXgNeUB0lBxKxEjCfHTnEyZ2FRM0tm+VMh0y1rBNhLAYqivJtTx14mLTtmQp3BeWr/ANh2iOLOx06NAFTKqFlyojFTy8MusXmrAqWGZJpapJ6OYDgqo1ZRTn3cLUHVz14BqkkG5ret4C/zD4Hzzb3lAgpmysB+nvKK/M10blx8YqFfT6D0EBdShbp52haaae/Ae84ptG0YElSnAAJJagCWB8XYC7mkTse1BKwooJOFwDZK1VqK1A9YBf5qca0BsQZS01oFUHDK2giVqGVqwKRs2ELKXUS61qN1E1c5cgKARTaQppeFwXClq0SkvgGqiaHQPwgGcbZWfprzhVUyp4XB1yceHjF5xspLHEtyHoBR1dQAAIGRrd/GA5SW016mvnUwNcsAuKYmF7AWDdfKCKNc6gen7mArU75aEZRBTHdjxHQN5n0igORYP4D7a9IlTAcPoH99IqajnWuVPYgBzyRN7JBQkNkcRP4+Q059RJSDbuigHH35wVmIPpxEUArhHeNR51/TNoAajhqGfyv5u7wPblrkJSQO0sslOZJqTS0D2pYZw5YjxSwpwfPnDM7b1KXjKklQF2FHFhxJo/KA9vu/bFokCX+NT4iNXr4W/WAT6ggGgN9H+7mJWgpJwu5pXVrwlvLagkBKaqJoL4lZ/eKFd87yEtOBJAWoVP5UuQKXJNgOZyjf+ENy/LkpWt69pj5Pq3rGJuP4YO1bSVKLy5JHzDbHNADIHBIZzx409rtO0lIUCAEhglrnXpkOR4QCO8ZzrSl2xkAkZDWM3evy5q5bpP8ADyyOxbEr8ywbgZA3Jc8J2ma5xOK0L6D6DWDJ2VQSVKYAuQDcj6QFAXUSHF2F2t4trra0QTavPg9etIlRSzd0qsC9Q3kWfqYgzLO2Lwv+/kM4CsxSqkM5yyFXfoPFoMif/pgF+ziUcyQBV/04Xitj0p1yboPHhASXrb9IAmMN6DSBqme+L+/KKY6u1Hbl7YxCjQkXYsDmasHH2tAcACK9eOcDMz39fOIC3GXPLmOECTMZ7XLchQPxNTwgi4zd2LU/pcg+cAmIoo4gNH6cXtEzprDhQPx+sMbu3WJyMR7oLAfmIU9dcvCCkf40MEFeHFYZnlrSvsRZYCeySwt1+pjzSX2rbzMqJMlRAP8ARbqTXgI9Ns5C5eMmoJIBTYHMPmRbgecEAJIIcXdyLBr+YbqdDFAaULu58/IC0GmMKUAJADWrRI60pA14RblV6sfT7xFCTW/XpX1ERicjn60HOnrFtfrw49PWIUtmbRvGhgBLRiBUCCwLDU2po5F4hYFj1bJriJWq7NlhyYBtPHq1oCqY+n7wFZxvxH9pp406PAkoclQoS5PGn2i5D+v1irEOeFta2fn6wAZ6fP0Zz9ObwFQopsgTXhVm5vBd54kKQnCCtXOiXDu2X6XtAkFKkrLuUpGFLgFZVa/4Rf3UPoyf5iveZjzc3/5kv+hf90dHRR6j/D//AOIr/vTfUQ/tn4unrER0Eefm9xPvMRpbz/lD+n7R0dAU3j35fNXoIBt1+sdHRFSLdDAh3Y6Oijh3TyP9wimSv6Vf2qiI6CF51v8Ax9RA5kTHQVSd/KH9S/UR6H4H/lq5mOjoiMOdZfNf9yoVX3//AK1eqImOiqpvK0r/AL4/tVFZveTER0EXP39DCU63T6GJjoigbZ/KP9Kf7443PvOOjoorr/SPrFk36p9RHR0QTvnvnl9Yy5d/esdHQV//2Q=="/>
          <p:cNvSpPr>
            <a:spLocks noChangeAspect="1" noChangeArrowheads="1"/>
          </p:cNvSpPr>
          <p:nvPr/>
        </p:nvSpPr>
        <p:spPr bwMode="auto">
          <a:xfrm>
            <a:off x="76200" y="-1028700"/>
            <a:ext cx="2133600" cy="21431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972" name="AutoShape 4" descr="data:image/jpg;base64,/9j/4AAQSkZJRgABAQAAAQABAAD/2wBDAAkGBwgHBgkIBwgKCgkLDRYPDQwMDRsUFRAWIB0iIiAdHx8kKDQsJCYxJx8fLT0tMTU3Ojo6Iys/RD84QzQ5Ojf/2wBDAQoKCg0MDRoPDxo3JR8lNzc3Nzc3Nzc3Nzc3Nzc3Nzc3Nzc3Nzc3Nzc3Nzc3Nzc3Nzc3Nzc3Nzc3Nzc3Nzc3Nzf/wAARCACLALoDASIAAhEBAxEB/8QAHAAAAQUBAQEAAAAAAAAAAAAABgIDBAUHAQgA/8QARBAAAgECBAQDBgMFBAkFAQAAAQIDBBEABRIhBhMxQSJRYQcUMnGBkRWhsSNCcsHRFjNS8CQlNENTYmOS4RdUgpOy8f/EABkBAAMBAQEAAAAAAAAAAAAAAAECAwAEBf/EACcRAAICAgICAgIBBQAAAAAAAAABAhEDIRIxBEETIkJRYTJDcYGh/9oADAMBAAIRAxEAPwDH8myevzqrNNlkBnmWN5CinfSouf8A+d8E2bezXiDK8tmrqpIAsCs0iI+6qNVz9lOLf2GQg53mlQdF4qHT45NA8Tre9t+3+b42esaNsqrljs6mCYMIk0qf7wEX7nz9Ril0FK0eX8pyPMM3jnfLqZp+QUDqm7eIkC32OLms9nnElHQrVT0JuzALAja5Df0H9cEvsMq1hzHM4HmZNcMcoVV1M+jUDYf/ADv9MbQ2tmLaUijU6WdiC33O3W22+NdGSs8z5twfn2W0tPUVuXSxichI1DBmLdhpBJv6YTX8H55llCldmFE1PHKbIHI1k9hpG+PSSvE8iSxR6pSNnfdhf57/AOemEVy0cEvvlckcksALo7jVyz028vpvvgcg8Dz5/Y2vpssSXM6WSmlm8cOs76bfvDt9d8UtDlzTZm9FMHjZNeoMtipHmMeiXyymzGup87zWFm5CkU0Tfu38VyOl9unbY9cZJwxQR557VKtZ3Ah96qJmVW/vArEhb+XS/oDgbd0LKDRUcV5QcrpIObBypXKFbixKlSb4h5Fl8VUkqzxlpFUMFNxcHoRgl9r9V73nKyh2ZNWiNddwAosTbzJJw/WUclN+A1tHMY5loKVnseulAw2+d8a2l2BxaQCHKcwGZjLDSSiuMhiEBFm1g2tb5jDcFDWT1Zo4KeZ6kFgYVQ67re4t1uLHG2cbZUlDxpk/F1JtTyPG82ldzYdfqp6emL7Mcgo48/o+MMusrIh97EQvzo2W2v1I2PmQPMYPMNHnany+tqueaalmm5A1S6ELFB0uR2wiOlqp6eSeKnlkhhsJJFUsqX6XPbHqOnyjL1rpM5y5ESepj/atH8Mwvs1uhPr188MZhQ0GX5dm1ZSwx0sslPLJMoHhkIRt7dL+uNyDxPLlj5Ym0uW1dQ8aiJ0WVdSM6kBvke+CX2Swx1HGcEcojKNTzXWQXU+A7HG9wZbl8ERp0pI4YyxcR6AEu25It0B3xroyjZ5sbh/MI2Eb051noDcE/LbDNRltbTROGppR2YC5I79Pp+WPTMlJTyGPnRKV/cLLqU7razD598KnoaMgyPBERY6m06ha29yPme3f1xuf7NwZ5U5Mp1Wjfw/F4Tt16+XQ/bH3LljXW0bKp21EWGPTb5XRnmv7nEwbUrssYYMQtzewPd26r5+YwG+2mkpabhWIxRRq7Vw3UC/SQn9cbkbjRibK6NZgVNgd9tj0wopIhs+pfQi2CfiyJZOLKGnjiCj3aij02AuTEn9cbVmGS5ZWGWOSjp5CzFN0Fyzsurpv0VfsO2NYKPNzhlYi7Aep3x94/M/fHomfh3KqypYS0EBadqoX0gXYhRf7L/nvZDhrJ6kCoaipry+M+Dz38sGw8WZZ7HpaWnpc8mq43kUGmUKpAvd2IBPW1wPtjV5K98yFTRx2popRVRXjkCsxVgNmPndj0xAyzhKWgo8mggp8vpzCkLZg6oo5rRdQdvFcsxufLtiamVRRtmrJUwu0j80AKbR3BFtvO99u+Eb2MlS2Y57IKxaDi5o5YS0k1JIkaNsNQGrfv0Ujbzxsr1clXE8pmXlxu6vK7BUiGluv+Hqt+nUYEIOFI6ytyvP6Y1ZqYqiOmkijtpEa2R3uBceFib9gMGOWcPU+WU0+mnhihNQ0oD3a6adNiT6luvn64MuzR6FTZnTUVKzoxjiXVeQrYsbm4C2uNx+d8VuVT/i7jM5wY6SOS0ScwEEg9bdSb7AdO/lga41kgiEcTZjE0olJVA396GIC6Tft3+eLrhLJqyio50zBJKeTn2CGxY3UEdCR1HfCO7obnTpdjXFefuL09L1VRbe9gdx8z3OMt4XrKjK+O6tjCRUEVMRRhZlYhha3Y3xtNdklFDlcpEUEClSVklGpixFySx36/Lpjz8siw8S1Du0U4aaQCRiSpvezdRfzw6Fk7aRP46neargDrYjVtttaw7d9t8F1cT+H5XzkVHWhpwyB7k3jBG3ba33xG4PyBeJ+LYJKmOKXLcviEtQsm4lJvZbd+lzfsDiRxLSplGZNCVijWQCSEIwKpFvpFu39MTe4iXcXYa0rrnns85bAtNR3TzJZfh/IjDPs64hDH8JqGN+tOWP3X+Y+uB7hXODHRZrQio93eWDXHKG06HBA2+h/LBg/CKGgpnp3WmzSnQFaiMkq7DuR3+e2FVtWCFySaHszqzw5WrKyP+GVElvAu1O229+1zc29CRhfFtZC/B+b1Cuqn3KQqw3DAqQPrv8AngL4+zGeVKTnRNHPZ+YhJ0hho3UjY3Aax32JxecN5Smc8LzUVRKZ6OoGgaZLaRruwHcEEfrh49lL3Rlnsmljh43pTMDoaGcMR1A5TG/5Y3p3anjaWCVZqZNWtewA1XB8reEXxmX/AKe1WR8S09VkdUoDme0M67xxBSp8R+IkN5Drg4FCma5bPqKv7yrNCrBkGrUxBG97XOC3sMdInRTwNK7Qz8mXXIDFKToJDorG/wBLC/8AjwqrrkptCTBoZHkWMSINQ3chbgedh8r+mKV8olikkp5hUe7Cj5jTv4y0hkR3Fz13Un5YhIlTW0dFPHMkhq5XqKOOVttRkLRjcWG1xt2OAay+MvOPOSNKsaZ2EtI1pVuLAFfPw6fQgYAfbRmMVXk1PBHKWaOuOpXUav7oEEHy3++Ct8nmbNKeFY5UpDQzRPLBLfTI+5sbmx1XIvt2GBms4cm4ni5tXJGrU+YJzY5I2TUlrFR3Gw+uDED2gGzeUScf0rlmdeZR2Ldxojtt2Hp2xs7TyTtlyxrrWSX3h1gdZlABNgV7Lso1diT1OAo+z6Ss4xzGqrKe+XOjvRvDOtzIumwIvfpfY/fFlkdLUTU3vNYZqSXKqfkyCVTvIxcs2q/Szb9fp3LAtF9TV8MT5cBUANJXSAxkPG1zsQVPh2uAQPmNycfVKVyVEqRajGrkL44RtfbrgepMlzBuG3qKhVeeGbm0zpMHEiMQWYetxt0O2IVXlNdmNXNXQZfVNFUyNMje7sbqxuO3kcZJjqVdmk5dl5M0NTDUKIVpnpnhF7BtQsfLazD64VRU2X5QmYSuoWR3MtSyFm1DUQu1vIjoMUuXZ5DnOe1ccEckHLpJ9amykm6Anw9TcHfriFwq81VmGdwTTyzaUSNdbltI126E+QH2wti8lqi+n4lhmpaKfKRHPTVlWKRZlb4LuqhgCN7aum3TCVhqZZ4pK5ZNaVrCNnAXVHy7gAWsdyw+npiprMunyugyzL8rSareirRUShYrFlJvsAT0Om/oMEMsCPWU8s4sQAELXH7Sx/O2rDDL9siZPlqiiq6aKNjFzv2bSKpNiST0Ha9sXU7Q0jlmuzyP4UA3DAfPFZU5mkEAGWtHIWlsWDB1UgjUDa2/17Yj100VCXE0g/aVpVGkYC7cpiBf6Y3YP8FRxvmJ/DnNS0ZklQhEY2AGgFvyP6YxXNIoaaalWJUlceOQBQOu9r28vO9sG+YZ0M5eGvmiYRNGqiGQgAEqFax6kHlqfvitoKBq+vgpF5CvPIEUk3Cknqdt+2A5paDl444pfk/+GiezqjSi4MNU0UMUuYtzB4tyhACi4t/zG2Bv2sQxvxAjNGrrDSXZjc9CRbuL3+XXGk1KvT0FPHHTRgKyKqqh0qBfpa36Yz7j1wc1mlqkK05+HluLuQJNQsCdrFbn0++RscE/qzNRWUBH+yt9hj0Xw1OJchy9ka8bU6Mrn1FxjCxAttqZfuMaP7Nc1laCfLJgVSFdcJLjYXA0gfc4RSXo5sUlyoJ+JMipc5y8UdVDGbbRySITyzY2YbjfFBwdQLlQly2KfUYZY7unhuCxbpfvgvjkLQx6h42UEWPpfFTn8s1Bl0ktKzD3cGUKxIFwLgH0vhkdDW7JlLXRTFErAgkMbya/+UNY9dxta+O09DToKZ6V1eCOMKgvqutwQb9+mKqgjmlymnrKkKsjUBDL3DMQ36YTBVTx5rkkHvEgWalUyICLSEJe527enpjLoJMpJa+HNK/nNOYkjjeIMoCsxZr2ax7KBbtfHKaWkzilo6majaGPRFUxyaxaM6tQU27bD74dp82hlhllkjb9hoV7KDcsbAbeuHTRAQvTRiFIRpSJUvsi9jfvtjJ7C1RBpMvY542a5dmLtSSK8U1OCdJkGwPzB+X1w5l71Z5lPmVJTEe86AbhuZGAxV2tffYdfyxQ5TR1VNxlWc9dEMkT6FWb4lOgXsp2IPf1GLXIcxWOs/DBM0ju7SOtRUFpBHbbST8YuLW6jrjIzil07FvT0kOWT0qGWnabnuHiYjlszC51dt2GG6alrMsydaIZlHPWUiuwlnRrMGubEG5JtsTvh+peLNaCneuqXoTLdQEkTezfDdl3BsPLDHF+W09fQzu04SUIVOwawNvUEdBg+xWQuG4Xl4YrYqrJJaKSVjzlcN/pJIGqRR1UHewGBSPOMwjjWOmkzyKBQBHGVkOhR0H0GDPg6rzF8pMldWNPMYUcEqAUuG8JI+I2Cm53uTioq8zqY6uaNpblZGBJk3NjjWPHiu0WPDVHSUkddm2uokkkeeHlhl0Acy1x4b9vPEPLuHa6TMDVwTKaY1UEoLzaH/ZsS11C7/Ee46A4uMkyqoy7h8UEsTxy8xyVYgndy19vninXiDMcu4qjydYUaleeNPEhDAMFuQb+vlgNJISvjYS5s1bRxNXZfRNWSBgrRpctp7mw37eWO1ebvDmQypIpUlnivHMrhUDWY2Pf93rio4i4mNBU1FHJl7yQ6VRZUmFyWX/Dbtfzw7LAKHN8vV2XwbFgLDpJb8zggvehdGq09BWvIVF6sM7W6kKCT+RwEcZ8TRZnXimoahJsvNTqkKpchlUANv8AxHbFrmuY1zZjNltM8cdORJUmRk2klF1WK97AsDcDrsMCTNMqyw1XKDi2h1QdQFXfzOlLXwsmVx3H71pfsTUujlUM7lYwEQhd9I2A6b7DFlwslA+dQjMKnTT6WbU8hiAYA28YsRv64pWac2u6E9LhRg44AbLjTzJWikatM37ESIpe2kfDf1v0xFbZxubyZOUgxq1DS0aq7coEW0sTcXH32xnnF8Xu2Y6GzCWWaVnULJAqqQEewuu5Ot1sPU4OKyqnqMzgpJZC1MQFZFABIN+9rjtgG4iyrL6XMFap98qKVBK0vOm1MoUDxAgDoTf6Yu9I6sTSmmwbVRG3LaePWuzHR3xKoqyTL6uKrppYjNESV1RXF7EfzOE1un3+pFJ4oddw43uSATufUnDYFRbbT9sc7v0cWRcMjNky2thzGgpJ6SUSKPCSo/eC77HHIMwYilKxuTU6iWVhZAouSfToPrgL9n2YVprvw+ZoxSojyqAljquO/wBTi6zQt+EUfKdle9gyEg7keWKxdo6oTTVlnnstf7ksGXFBzZAsjMqkBe9gwPXCamngjzrK5VaQtDG0aghbbrpv6fIYjZxQZ7UZnTy5ZWCKjDJzoyybgMSxAO9yLDbC+KaWqlyuplolcyRwnSyXJG/a2/TDLoMv2VeSaWi4iYNb/SIhtcWsq/1xHyHNMyqOEqypFfJJUx1GiOVwHIFl23Hz++K/hfMvdsrr6WeOokqJpVccuJm2AHW3fbE3hiNouC51lj5bGqa62tvZcKnbEUr2wgyqegrZI6uKeGWu5AWXlzXKkhdXgvt4lGESZdS0ef0ub65RIV93ERUWFwRq1HcdemBb2aTK1fXLJCRKYkZZbDwgHcee5I/7ccyCqpcn4gQTSLDTrA4YOCy6iQRtvv6+uDfse9WEuQTytRZrpnk8NQyIFcjT+zTYfUk/PAnxoRFy4OstQVYsRqLkKAAe/fGgUMtBUU7T0Bp2gkYszRKFVmFgSbW32F++BzjuhpWp0rI0lSoiVmjKSeG4AI2I+XfDPoWS+pJ4Z4vOeUlXUSUksS0sQmsHLBtm8IuBY+G3ljh47y+/7SknD/vAxRE3+erFT7K3kagrFkiWLlKkdlNwT4yW+ZLYNuZL/wAVvvjIpNV0xuHN6JstGZc8QUw3MkhCafFbf64hZlmkdVPRcipgn1uNLrokN7i1jvb6WxVZdCZfZ8kcy7vqvcf9U4G8lgMfGFEFU+CoTf5LgXUUyLnpWXnHilprqbEzxi3pbFlxlR1eZ1lPSZbPyJ3lVjOP90iliz7eQHTuSB3xSe0iST3mjp4Vd5pqgBQm7WEZJP6HA/R5vnFD7zGtVrM0NiJSX0ofhO+43W/ke+C24uzJpS2RszkmjzGojSeRwkwYCc3MoUnSxOwN9RNx5nEaXVM5dyb/AMX3/O/+RhyuDVgimddMoBV1BOxuL/nf1+uIvurN1JHpqOIydsPlZEl8cHce/wDYvTuNyDjQcp4KfL8wpq05nFIYH1NEIXBOxGx74zxKeRej9+ms41bJs9qZsujqpaelLspYqY7i9z3640EmyGFJ9krMcuqaqCoko0Ly8s6QjWa4Bxk+dx53lcbpmUNSrVEbQk1MTgsrDxW1dz0xotPxPrn/ANYpDChU6DDEbAjc33PbAnxDmNNVSKySGWFKnmOLEXXcbX+eKz0ts6IuPNPv+ClqHMiolMQIblkJuDayjfffYDt188NCKXcO+/a2+LbOKPL6iBZcnDpDpZ4ounhL3At20g277Bf4mpjTTDcodPmN++JSr0T8yEo5PsqHUSeNlKSlW8wbG33xosLXyHJIy12IS5v3JGM4NMwO7uPpixyKM/jmXKahrCpjJj1f8wwIypkcU6ZptfnIoa+mpWgLLNJGgcNupckDbv0w5XZ7SUGYxUM3PE0kXMDIhK2uR1HfY4qOIQJM9yxSR/tUDb+QJxNzPKosxzQSyz8sxxpYmPXvdiDa49MWO2LuW+heV5i1TNWyR1MzWntq1sLC1xa/pbAxxFndXTJKJ5pZucxUGSRjpAN9v0wR5TlX4WKke8JOJ3DKyoUsAoUAg33288DvGvD+ZS0tPLTUc80aOxcwKXK3tYm3bY43oXKq/oInszjC5lXHVqtTgdLdWH9MUWfOYc6afwsI9DhGB3tva4+WF5Bm8nDtVU82nkaSVQpWS6FQDe9iMVVfK1dVNOZQlwBYb32wn40QUlFI0PJj+J8CVcs6ITWSyvIANiS4HT6YA6qMe+yU4kYJzSoXVsN7bDpjQeGU5fAUd+rFzsOl5TgMy+ghr+LVp6pwIJKh9emTSxtewB7HDekUzP5JKl36NI4fyOgyCGpio3qHaZwWaV1PTbsBiywCZDm+Z/jVLRtmvv8AStNIhldFJkUfCbgdbAG9+/lfB3thl/BZw4UUeTEHgimbqGQny/3hwGTZn+G8S+8BNQglDFb2vsB/PBrlmlOCqVVIP7Nbf9//AJxnebFJa6acFNEjKyk7HcD+owsn9Ecs7STDBeLsu90qs2nRUnMiQwRP43ta7kWINth5dAMDWcFHnFXSlQzQ3IQ3VlBuLdPnsN9ztfStLPTJOiodI36jqD5YejVooI4VYlFFgDuRve3yvv8AMnzxP5G9M64eRhWCpK5CXqZCRpCnv4m/THy1clhqVD5kNj4xnV8Iv16DHCdQ2sCN+mxwmjzbPmqdR3BuRuDbbB9w4b8OU3XeNv1OJXCcq0uS0pjgpiWQli9OjFvEeptc/fE9yruSIo40P7kSBFHyA6YtCNbOrFj47BXOIDFRyORuIm/TAVVmplpagUahnSNnbxAWVRdjv6AnGv5hl2U5pRPBO9TS3/ejUPb0+WM5zuko8kpppcvq5KpJo3gvJCYyocEE9Tc2Pphpq2n6MscnkSiUtJUyUksKRsXSWJhIPTqD6d8PifcC1iOu/TFmUohRmTLrvChLQ6r3sANj+Y+ZbyxA5MenQXkA8gBbEpUHyoyXFzdtiTO1m8ZH1OPoauSCaOogmCyRsGVivcdDh9NC6bsdj33/AFwsyREaddx5YSzjTLTI83rc24oy332UPadSPCNtINunz/TBnxJnDZQ0k4hEoCJ4dRB6kevngH4akp6bPaOaaSNESQnUxsBscXfG9fTTI/LlSQGNBZGB31YrF2jphJ8GwhyDN4s6y/3uOJ4QHKMjm9iAD18t8NwcS5RVQvJSZlDtcXLFDex/xWv0P2xX8DEHh93QEAzyWv8AJcAmYrBSLCkjBA1yotfyGH/GyjyVG2EtKtFm1aZcyT8Q5SCwedxa5NxcH0GG89puG1dY6fIZIJCoOuOucDrtsQb4i8INDIaowsW2S/54l5rFrqQbbBBho09iKnC6LrIHSLgKBbgaYze56XlNv1xl+asGrqoayA8zg2/iOJonCAgWtf5YbLQOSzqLm9wUFziTlqhflaaa9E/2eSFuJqOAXMYMh2IPRGxsFsZhwCkJ4lhKBbrFIR4QLeEjGoXw8ei2OTlHZln9q6ynyQ0IjjZI1AVhcGwN7W7nA5ysxp6OnlzWmlp2lYCITqVLgH4gDvboMGPs/paWjlrs9zNooYqGMLC7ttzXuBb1Cg9N98N8XSQ53NBUGUCOIhYWvtIuxue+m5U362Zx+5gx48fsHF4+TLDkC0hksNMgXtaww25qWvpkAFz3tiSKdhcC1/XtY4UKZ9Xx226A2xA4mmtENHqwNRK2G43w6tVN+8FPrh/kMzBdR38zhRpwF2cgeR8r/LAMSKXP8xoo1jgnPLXojKCPpg8yuvebIY8wqE8XKZ3VRa9r9PtjO/drsFDXvtcH88HuTR6eEkjP/tn7fxYpju6LYm7oi0HFlLWUUlRNTVFMqWDBiH3O21v6YEc6qIswphAjsp1hjcfTD06MlI8Ma/3p3sbdLYq/d2B0gA6PNjf9MPkdXFGeWSkmvQ5HJKtNHTITy0Gw1Wv3/Un7nCNTXul9+vpiOVdaowl0V2UOOu4uR38sdjWe7i7MARcqAQNgQPzxLi6snkbk7kx4sxYMTa3rb9MJdn1W5gA+dzhUbsuoNE5A2vpAscSE03J0Ek9Rt/TCiUQjfz1Dr54TckjSAPrviwKxsQQpt5bb46NGmwBG22+ByN0H/s/S3C6k9TNKfzA/liLBkuS18MD5tFWOy33imCAC/lp9PPFpwYFXhuDTezNId/4j/TFJLm9PRCOKfmC4uGUXGOhP6nYqpWS4ciyrKZJHyaWrZJgNa1AW6kHaxHXqe2H0yqTMNbRAE2tpvv8AbDdHVwVsRank1BTYixBGHwP3t/phosfVaAPMeFs8opJBLltaYw5AkETMpF+uwPUYpJElRirqQw6g3vjTs6zGupMvHu1ZPCC4FklI2sfI4Bq+oaepaSrlkllYC7SEkn69cJKFKzlyxUeif7N308SanbpTyfToP541LnL5j74xiOVVIKsAxPY2I74c99m/48v/ANjf1wikGGZQVUN5gahqZaSKRmQOWEWoWU2AJ9TYAfS2HaF3p6ZIKhlaYqOW7EkLHe9rehN9uqu474iPJoLXVStx4v8Azhpq1VkAdtt7aTvjKNOzqh581jWP0ixuFGlQAttrNe2Eu6hVL6tRv0O/yxCNdEZCpcg+TC+3+R+eE89WJuRYHGcTgb2Tv2KuSJLEEhgTewtjgJB2qC3h6eeIRZdOpDbuccLMwAvfa3w7WwKNZPifcgKbrue1hvt8saLky34Zg9adv54ywTSqQWQ37dr2xq2Q3bhmkNrXpun0OHgtlsXYFZqipDHcbE4rRKojtr3PQdb4tOIdIpoSylgGPTttihUxvo07FT2c4OZfYm1sL8m4ay7M8mfNKjWa+ESJC0b2DHbShBFje5AHr8sB1FOxE8nw3lY3K/LbFpkU7rWVFJaTVURhVIewYDdlHbXYeE/4lXEbMnkepMkbIyEX1KLatybgHsfiA7arYHO8dHfn8aMMCmnfQjnAg3YAd/IfPCzyXuukhgNrbWxHDg2vFICfTHxmt8Db233xKjzqHWWE3C369t8cuEHwN1626Yj3fVsu58t/nfC+b4dwTYA3J74NAo0nhPMaWPh6miadNYWRipNiPEx6fLANndSHliCNcaTcbHviq8RfWrW+pv8AfHHjuLW/7rjD8tUUc+SoMOB3d4qu62AKWt074reLopP7RRyJNKmiFLaXIt1PbFnwDHaCtPhAMiiwt5HDfFUWrNwe/KXFsaLLWPRQTZ1VVEHKkrC6Kb2fsR69cQpKoGWImVG1HS2/obYhGiIays4B29MRcwSSnjRmbq4tb03/AKYmlbqyCdvZdHSxJSZFNrAX64ZSVmRWOncA9cLo4GgpJ62UKyxJZF03Jc9Nu9tj9sRFZVULYbC2NwaVgqlZMakjJDNDuBudZN8ITL4iLKobyOs7YeDMIjYkY+jkfURqNrYGyXIaWilQjTMqAD94A/ywuOnl1XLxnff5YUrEtub7DEmMkt9MK2w8hJVQNRPjB3/8Y+tGrE62AI6Bf54luikAEA9cQqlFFzbcAAffCJ2Hkc1RWIZPH1BNuv8APGq5IB/Z2j9aYH8sZVpURNZQN/L5Y1XJNuHKK3amX9MVxrZbA7bAfiSy00BuRaTqB6YHGeMEG4bbYHBDxIA1JHqF/GD9bYFpUVdGkAXXthsiuQk3TJMhbQpiJUA+FlPwkWsfvhVRKZGGhNLaTcH53/K5H0GGZBZFt2Nv0wsjxN13bffE/VD/ACy4cfR9zGWxYmy9bHCQ6hm2G/UX74XIbICOtjvjhNpQB0sf0xqJcjqNGVtzChF+nfyw2FPitIPhvfphLkkt6f0w7EBrT+G+NQeQ06yAAxoHY7E3xwMVNpI3BB6XuMWFOA0UTHdtN7/XDWom1z1xrMF3AKg0VWyjrMN7dfDhXEkd8zB/6a/zw/wOLUNTb/jD/wDIxziQf6wU/wDTH88dGNHT/bQBso6a973xZ8O5FS5rmCTVs0Xu1NpYQs28rE2Fx10i2/0GIwRecwttYnEvIiWzvLLk+Fyy79CEJFvriSlxdh8TEsmZRZd8Z01DSZclNHFvFcqSNViWlV7gEAkOVs3WxHbbAeRU3NtJ9bYI+MnZ3RmYklyxuepMcLH8yT9cD6SvoXxdh2w0nZTz6U1FLo//2Q=="/>
          <p:cNvSpPr>
            <a:spLocks noChangeAspect="1" noChangeArrowheads="1"/>
          </p:cNvSpPr>
          <p:nvPr/>
        </p:nvSpPr>
        <p:spPr bwMode="auto">
          <a:xfrm>
            <a:off x="1752600" y="4419600"/>
            <a:ext cx="1638300" cy="12287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976" name="AutoShape 8" descr="data:image/jpg;base64,/9j/4AAQSkZJRgABAQAAAQABAAD/2wCEAAkGBhQSERQUExQUFRUWFxgWFBgXFhUVFBQWFxcXFRcVFBcXHCYgFxojHBgXHy8gJCcpLCwsGB4xNTAqNSYrLCkBCQoKDgwOGg8PGiwkHCQpLCwsKSwsLCwsLCwsLCkpLCksLCwpLCwsLCksKSwsLCwsLCwsLCwpLCwsKSwsLCwsLP/AABEIAKUBMQMBIgACEQEDEQH/xAAcAAAABwEBAAAAAAAAAAAAAAAAAQIDBQYHBAj/xABREAABAgQCBAcIDwUHBAMAAAABAhEAAxIhBDEFBkFRBxMiYXGBkRQykqGxwdHSFSMkQlJTYnKTorKzwtPwFzNUc+EINENjgqPDJUSD8RZVhP/EABoBAAMBAQEBAAAAAAAAAAAAAAABAgMEBQb/xAAqEQACAgEEAQIFBQEAAAAAAAAAAQIRIQMSEzFRBBQiMkFhsQVCccHwgf/aAAwDAQACEQMRAD8Az1oDQ5TBUx7dHKNtAaHKYFMFANtAaHKYFMFANUwKYcpgUwUA3TBNDtME0KgG6YJodpgqYKHY1TBUw9TBUwqCxqmCaHaYKmFQDTQGhymBTBQxpoFMOUwVMKgG6YKmHaYKmFQxtoKmHaYJoKAbpgqYcaBTCoBqmBTDlMCmCgGqYKmHqYKmFQDVMFTDtMCmCgGmgmh2mCphUA20E0O0wVMFANtAaFtAaFQDbQcKaBABM0wKYcpgUx2UZDdMCmHaYFMFBYzTAph2mBTBQxqmBTDtMWHRupC50tK+Pw8uq4SpZKm2E0Ai+533tGc5xhmTKjFy6KxTApi1/s+m/H4T6Vf5cGOD2b/EYQf+Vf5cZ+40/JXHIqVMCmLaeD6Z/E4P6Vf5cF+z9f8AFYP6Vf5cL3Gn5Djl4KlTBUxbv/gC/wCKwf0i/wAuB+z1f8Vg/pF/lwe40vI+KfgqFMFTFuTqAolu6sJ4cxvu46pfBqD32OwwO1gpTdZIfshe40vIcU/BR6YIpi/jgzl7cfK6pb/8sOS+DTDnPHp6pSR5ZsR7nS8/kfFMzumBTGjDg2wjsccepEseVZha+DXB7McrrEr0wvdafkfDIzWmCpjRv2aYX/7ADpQg+SbDK+DSRs0gg/8AiH50HudLyHFMz+mCKYv37MUHLHyOuWR/yGOebwaKB5OLwpG8qWnxBJ8sP3Gk/qHFPwUimBTFxVwcLH/dYPw5nqQr9msz+Kwf0kz1IOfT8hxz8FLpgUxdP2aTP4rB/STPy4H7NJn8XgvpJn5cHPp+Q45eClUwKYuR4Npn8Vg/pV/lwX7NJuzE4P6Vf5cLn0/IccvBTaYKmLqjgymF3xWEG5lrU/1BEBp3QC8LMCFLlrcOlUtQUCLPbNNy1wHYs8VHVhJ0mJwkskTTBUw7TBUxpRA1TAaHGgmgoBumCaHWgmhUMbpgQtoEFCJumFy1kOGTdndKTk+Ti2fk3QqmBTHW1ZmmS+M1PxCVqCZdTKpBCkhK3sKQtTg83ZzkjUvElBVRygoCipNRDElQL0sGbN468HrXjJs9EpMqRMrskmuWUkJKjWQTm2YGeyLGj2RAYIwg38uZYk5d50R48/Va+k9skrOyOlCWUVKVqTiipIVLoBVSVFUshNwCSEqJs8JOpWLdhKdyQk1yhU13DqByv0dBi89yaT2IwW3/ABJl+1Dj+sNLkaTAunBZ2FUwtszCIj3+rfS/3/R8ESnnUfE0JISColQUipAKAGZRUVUkF9h/pdtTsArD4UJmhl1rJSClVibXSSNhtHNLwGkjYJwOYcvNBexNqL9TdUPSdG6SBdsANjVzu16Iy1fUz1Y7ZUaR01B2i0d0J70BILFT0gEgM9m3kDfcQhE1NTEOLNYDe+YtlviuzsLpMCmrBF3+N5Odh7WxYXuOl4XKwOk1XCsCACds67bGKLb7G3Pt57LJ+ZNFJI6gADvLOBubng5WLD0sLOXa7O2wb4gF6M0mM1YHoecw534vxeSEDRmkbAKwV7uBNcOdgoYs7XZ+2EBZ5eLBJ5O1rhVxfeGSXG3zwUzFObBgwYAC4IJdwDfmiAl4DSigFV4Idc692ILy3Tty2ja8K9i9KO/GYG+yqcw5weLcu5sdw3mGInE4hAJSzkgqHJTYAsTlncWvnaErxF+SebIAWOTkW25+KIA6N0o7cbgy/vmmkjZZNDFjYOztseDTovSag5mYLYWecQrmLy7b9pt0wWMsPdgKe9AJYizgjN3AbJ8+aE90AEACp0qIcUnkhNT1dPT03iEGh9J5ibgsmZ57dR4tz0bGG8wyrAaTCqeOwpG8Ca6dhATSAWLs+bbIBE/KnJA5XU6MsnvTz5+WH1YhG47uSEqcgh8hbpyiuytD6SWh+OwYcWPtpJI2FJQGfxQ4rQukvjcGGOXtpBDbTxbjZkL+UyBODGpQCVBxb3uRJCR71zc7Om0KXMAVfcRYKIF7ZBjlnsvvitzNG6TSR7bgy+Y9uzuQXoc2HN54WjRWkzV7bgyHIcmcCLAsE0Mes38QBk8rHIZmAIzIAJuD71n2ZZwydKpAJUGCQSQQMhd3pvZrC+ecQnsLpSnv8E9sjNNVw7vLDdQ7MwiZo7SYY14LnDzm2MX4tzkd3XsMgWBeKD5HnFL0jqSXNxbph6XjE5FhvLXYkgWF9niitIwekaj7ZgmfbxwKbDZRffc35sgUvR+k27/BA2uTNve4PtbDs7NgBYBjQkFRsBUr3zFPfbtg2dkLOP5QsQCfguwYX70ubi3TFZmSNIpUOXgXyI9ubeL0PkDu64cEnSTnlYIi4vxoZhkwTv5zn1QgLH3aGycWLsLOSO9Z9kMHSYCSs2CQ6hSchfYndnuiviVpKluMwIIa5M11b/8ADYbNm3ZaG1S9JBQNWBuN87N9ho2WybPmeACx4me53czF88rDnMZtrjqZip+MmTZUsKQoS2NaBlKSCGKnzSrZ5YtaMNpNQJqwJBekkzRkWZqLdbsYI4PSjC+Bd78qY5yb/D2ncBzRpp6ktN2iZJSVMz/SfB5ipSlUpExAZplSEAuz8lSqgyjT1Q3+z/FUKJQAsFITLqQSsF6iFBVIZsif63wp0iF/9kzbDNLb/eObuM7tCpUnSZS4Tgb3Ty1tfdyNmd84293qVWCOKJniNQ8Y4qlUgqCSorlkJdnJCVElgQWAJhM3UfFBdNAKSuhK65YSpyQkgFVVwHAZ40WenSaQGRgucBa+dh3nXEZpPTOkJKFzVS8IUJSVBlTHIG0CkOS4scs4fu9S/oHFEpOP0HMw0tM1SQkmZSlKghZICawpRdSbt3o2ZnfBtE7prWifi0JTNEtISSoBCSLkNyiSamBI2ZmIemPR0lLbc+zmm1fwjVMCHGgRrRNk7TAph2mDpjqoxsmNR8NVjpQ5lnslqz3/AK69P7ivmm17uXPPeMj0fpObIJVKKQos5KEqLbQkm6XBIcePKNBM6dMw6JiVcWVpGVKimobakeQjpjxf1CLU1JrFHd6drbSLDQrejsPrQZwqjmUdivWjHNL6YxEtZSMXiCcyOOmp8B1nsfoJiwaj62z8TOMmYupkVJJCQwSQk1EJKlKJUm553jz7N0aQnDqAYFHgq9aFjDr+R4KvXij6y4iclL90TEpD2SqmnY4UigkWyU4vmM4pk7WiYkscTiCbF0zpikn6/iMKxtmyYrCKuo09SVdFhXDUmYsJYU5v3ivXipamawTsWmY6ySkgOoJT3wJAASk7jcwzrJPmoUCcQsP3oqEtL50kooB60uN5DwrGXiXMWrYjwFH8cLOHXspBvklXi5dox5OtKwQRNxDggjlqIcF7grY9BtF71S0zNxMkrVMJLqDmlJJSxsEoYBlDfth2ItkvDzGbkWy5CvzIV3LM+R4CvXjMNa8dNlzb4iaWDsFBBpdrBFIUQfkgs7uwiDGsSwQROxDggh1KIcXyKyD1wbhG0SsEpRLkBs+QoZ7uXzR0dxq3p8BX5kU/VrFzZ+GExUwmoFiSAqyik2SlhcEbcopOuWlJsrEFJnzlMwauggEVJ/dlIVmb0g3SDlDsGbPLwqt6PAV+ZDczR5JzT1JUPxx5/GskwMRNnuL/ALxZy6VRqmqeNm4jDiauYSVAlzSnIlNghDC42ubQWCLenAqAACksPkK/MgdyL3p+jV+ZGKa6aamoxSkcfNNAAsoJpyWB7XSFWU7sDkDlEF7PzPjp/wBIv1odoWT0JNwKlZlPgKH44OThFpcBSb3LoUX+vFB4PdLTp0vlzVKShkiopNgkWcJqJvcqJiM4QtOzJU1Erj5rEVlKSA3fJBC0hKiO+DF8uhlYzUxhpm9H0Z9eGsRo5Si5KdmSCG+vGD//ACCY1p2I+kmevF51G0jPmIpXOKgk0iooUN/fUlSrnMq8kF2Bf5GjFJBAUkuXLoWS/TxkL7hXvR9Gr8yM21y1gXJncUZszKohFIa5AIWkJVe/JO7oavjWFZIAnTwTtMxYA6TXC3IMmyTNFqUXJTs94oZWFuMglaLO2g85lqJ+8ioan6QxEyWEmcpQDhNSkmwJ99SVKPOTERrdrZMlz1yOOmgJpJCWDKIdkrTSoppUk32k5tYdDyaJ7GHZR4CvXhE7RRzdPgq22+H0dkZDL1jmLLJxE9POqatI6nXcxc9VdIT1y01TSoAMKqckjaQkqJ5ySYVhZbZeFWEhPIIBJulbudp5cEJCx8W/zV+vGS6za+TOOmSuOnJTLWUslkEKS6VCtFJUl3Z+bdEfK1knLS6cTPGdjPmBXUK3h2Br2JwCu+BSDvAVtv8ADhUpK0pA9rAAYWX68QehcfOVKJXMrKQTyqR3trUozfeTGa6S17xU5Vp8xCQVUUnilUk24zi2qIAHjbOBA3g2NeHUoMaOxb26VRE6f0W+FxDsQJM2wcZIJsb3sN8Z3q/rDijNBViZxADkKWZiWcDKYSHuLsTeLXrdrDNw8lFBSVTCpLkJWgpSwWFJKRmDbr6IuMXKSS7FupWzLKYIpjpmmpRLAOSWAAAcuwAsBzQ2Ux9DR5ozTBw5TAgoCeCYOmHqIOiOoyGFJtGryZLSQm4ZIHYUiMykyXUkb1AdpAjU8cshCiACGPT70+aPH/U38i/n+ju9L1IxbWrRZXNmTEligkEZOEh3B39MW7gx1cmy18fMSUpmSSEORUXVLU9OYBAsTnEFrEsU4kjevqdg3bGnaFU0qSHykoH+3Ljj9TGMIwa+qRrotuUvsyB4TsMnuKaU7j9tOzPbGc6sarYjGWkpBpSCpSiEoS+TqO07Bn4403hCQZmFWkAqJySkEk3SWADvCeB1IGGnBspifu02jlXRo+xWpWq87BhaZoQ61JUKFVBgKc2F3eInhJkWlfOP2TGjYiZ7ZsHJB+sYo3CMgvJ+cqJ7ZT6IbB8GWNWhK6EJCg4C10rAOVSWLdBv0ReNT9XzhZJlTwmupSjSokMoBrht0XQKO3eYhsWtpsz9e8EU0krFFtujPtcNXZmIxyJchNRMt82SkVKcqUchl27Y5JvBVjQklpRYEsFkksMgAm55ovmglvpGb/IH3n9YtqVHaIqMUyHJozzU7CrRhpaFJUkpCwpKgUqB4xZYg5ZxUtf9Vp5OIxgSnipaZYJKuUWCUqpSMwHDu2RzaNSAPHTfnH7LRG6zIfRmKBu5PYSi0Qu2W+keePZqWdp8FUbjwdkHR+HI2pJFtnGLMeagcrmPTfBhJB0bhX+KB8b+eNJRpYIg7eTL+EpYk4+YpQUAulQcFiAhKHH+pCh1GKsdNy+fsVFv4fJbYrDF2eUsdk1R88ZbVzn0Q1C0KUsm+8FDHDqIuConrZMV/hdxqZWNl1hqpAax2TZu7pES/Al/c/8AWr7UQX9oJHujCq3ylp7Jj/iiUviopv4bKnh9MImKCU5ktkfPGp8GskUEK2LeMQ0AfdEv53mMbpweM6t1XmglGhRdi9eNTJ86acRKRUgS0JIS5mFVSnpQASQyge3dGfzZDWY+jpj0ZghyLHd5IxDT8r3RiLv7dN+8VC2jciy6hJKEBKgQQwILghzVl0EHriD4QtFzO61zaFcXMCGUxpcICCmpmq5BLPlFq0RNqnrV8JUs9smWqJPXdD6MW3w5Z+un0wqzRX0MdwWhJuImJlSkFS1ZCzDeSTYAbzGj6opeUAdyt+whOyI7gzJGPSPhS1j7KvwxM6pIYEE7SO2cr1YGqQou2ZfrngqcdiQ3+KT4TK88R0vRE1Hc85SGlzJpQhR98Ui7DNtj5ODuMW3hGT7vm86ZZ/2kDzQ9p1jorRqj7ye3Zx6fImHVZE8tlm1YJKBzgeNSjGP4fQ61zVITUyKjMOxCEFlKPRsG0sBnGv6qTXlIPyUfdv5x2xUNE4dtJY6T8JOKSOfl1DxQoPJUlhHFoJKTiEgISgBKEskrIJ4xDqJWpRJLXu24CLHrrIfByVfBmD66FHzCKzoUtiAfkk+CiYv8MXnWjDvgJg+AUHwVIR5zHU0tP1KS8mUfi03/AAZnTBFMP0QRRHuHBYxTAh6iBABP0QdEO0QqiOoxsXoqS8+UP8xH2gY0HEyjQR8k/ZV6IpWg5L4iX0k9iSYtWsOiROkhJJFKqwHICiEzGSpiLOdr5ZR4P6m71Ir7f2ej6T5G/uZvrUGlYg71fiTGn6IlFkcyUAeCkRnsjESkcamdKMxQCZhIqITLLC9xZ/KN0TupczFGeAqZMMghRpmyyiZySkJKajWA6kjlEggKYDOOLW1OVRxVJI3047G/uy0YtPtkn+Yn7KeyIjg173FsP+5VzbIlMWppkr56fsCIbguU8vEliXnk/VTGS6LfZcpieWT8kfrxxSuETOU/w1eeLqo8o22fhEUbhEH7tvhq88Eewl0alU9hEHih7avp/CInJauY5mI1dJmLttOz5JhzVoiDpkVoRP8A1BfPh/JMEWuKvo0AaRLWfDq+9l+mLQRGkOiZdkGmY02Zb3yvIYj9Z1vo7E7L+eXHYJJMyaR8NW3p9EcGsSSNH4kEXcc5uZeUYpu2atKkeVqXboEenODO2jsL/IR+GPMqRlHprg6l/wDT8L/Il/ZSY0m8GcOzOv7QCXnYQ/JnDsUg/ijJeLjYOH5BCsH/AOf/AIIyMxUXgmXZuPAmn3IPnq+3EV/aFl8rBH5M4eOUfPEzwIj3In+Yr7ccf9oeT7VgVfKmjtTKPmiUvisp/KZDoG2Il/OHkMbrwfSnqO5R+yIwnQx90SvnCN31AWKVD5S/sphz6FDs0zBSyAcshGMacT7qxFh++m/eKjZsCM8//UYzrEPdeI/nTfvFQR6G+yzasKdT7wg9mGlRN66JbRsz50r7aBFc1TL+CfFLlpiza4JPsdiH2GX4pqBEL5iv2lG1DW2kJHOVjtlrie1fHKWndMI7Jk4+aKtqlNpx2GP+YB4Tp88WjQdps7mnTvFxh/FDmKBWOEfDU4sfKkyz41p/DDeJIVoSV/l4sDqJmH/kiS4V5Xt8kjbKI8FZ9aInDB9C4j5GJlq7TJHnMP8Aag/cWrVSSeKTlk31JKPTFWHtesJGxc1unjZIPlVBaT0njJeHlHCE3UoTChHGTRylU0hiAORmA+VxEPO04iapPJm90rmIClKXO5Isk1ErfJgOqISKbxQ7hZNM8J+StP1VI8qo0DH4avCYjL93MV2KmLH2RFJw0sDEYcXJJRWoqWXJmoBYEsAyhkBkY0DRiwqRSffS28KSjzrVG2tK9Xe1XT/BOmsUZZRBFEPpRYQCiPoqPLOeiBD/ABcCEKyfCIUERADXOWUTVAgKqSmUlds0gErYtSlYUSXy6RCJWs5rTJlHjClgpa3Qla1e/NiaXIpQnlKdgAwefdafkOORdNAI9vSdwUfE3ni3YmY6BcF22j5I/FFK1RxCFzVJ4ytYQVzCxSEspCSKfeC9k55vd4k8RpGcSUpw9nNK+MYMCkglND3py548b109+ra8Ho+mVadFXnS+XiXIHGYcIQ5DlgVrAHNVL8IbY0HRU5K50yYlSVJbkqSQUqClEuCLEckRQp+hpoVOmGSkgoYioBVKA4AUGYWfLpeJbVzXWWFKTOQqUpanBCStJJJJsBULqJybPKOJ5OhYLPpEtMlMffj7K/REPwSrPETja87d/loiU0ovlpdwxc9SZhiI4JZZGFmG/wC9/wCKXDXTJ+pcyTUv9e8PoimcI2cv56/JF1T3y+k7eZQ88UjhGzlt8NXjEERy6NSSo7YiSRWs/KV+KHNJ4SapUriyQEzHXyyl01JfI3s9o58coy5M+cElZQFrCKgipqjTUbJi5W0ZxpM4tHK/6j/+df3sqLQVxW8AqrHpLM+Hm/eyT54sxTFRuiZdkLI7+Zf3yvxRwafvhZ38yX9uXEphUd+edW350RWnVthZxNgFofw5ZeM2qRpZ5ex+B4qdMlEgmWtUskWBoUUuNzs8eleD5HuHC/yJX2UR5+x5fHTDmO6ln/e2x6Z1dlgIYBgCQALAALsANgtlB3gSxbMr4f02wfzp/kkxkKsIqiulVFVNTGmpnpqydrtG58MuO4s4SYES1ELnJAmIStHLlyy5SqxZtvTEbr1oHDqwM04dEtKeM7pdFSUqTKBkqZhTVcskdMO6E1eTv4EU+5E/zFeVRhH9oWV7lwh3TiO2U/4YXwMzKcOEs/LXtb4Zhzh+l+4ZJbLEJ8cmb6IpdifRhuiv38v548sbnqD7/wD1eMJjDMB+9l/OT5RG68HaHq5y3aUQSyETTcCq56/LGN6yf3vEX/xpn21Rs8kMw3gntJMYrrQGxmJt/jTPGowLCB5ZN6ozM+gjtMseaLPrVNJ0fiOhJ/3kxWNRGqvZ1IA61gt9WLLrBPVM0VPJlmWoo70qSohpiWJKbeOJrNl3ijONCT6cThzunSvvExbcIojEYkD4/EeMoT54oeEmlKkEi4WD2KBjQMHLfGYgb8RM+tOkCFPKCGGQ/Ca6hh1HfOGTbZZ9MQ2hiVaL0gk7DIX9cepFn4UMP7mw6v8AMIt8pBV+GKzqwoqwmkkAO+GC/ArPnENfIJ/OTWg0tKQQe9Wk/wC5iPTFd1oxoXpd0kLSlMlKilQLMUAlxuUUjmO6OqTrNh5MhSJlSlKHeBJJKVObkiliFnM744E6HVjwjFIlIlEEJSAlXKEuwUXUp1Ziolww3QoqssbdqkOYw8VOkHnlnotKXF+0Ih0pfZSOyhP4VRSdLaFxE2alQSaEpZKQk2NFINW1mGzyxcMBpASpZmKQsAOpQYlSQVzyHADlgQbDIRWtNTqvC/FBBONmf6VnJkFQVmCoAfCpLMDv6WjmwGlJU5glQqNqTZTjY22K1rfpuYqfPlFSZieOWpKgUrDFRUClYdwxbPb1RXzPJ2knx9sen7x4aWDiej2aF3ed31ZvqQIzu/P+uqBE+7l4HxIksNLmTHQhClKLqIShSlkC5ZI2B3tzc0XvQXBwpEsT14tOHZHGMgGdOSGJWVklATkbJfaL7aJozTM6SSZUyYhSqX4tRSbFw5B37Ik1a0TE4ZchCle2kmca1XKmqs7OWvm437OBto2VG46C0LIw0pIlplqVxaULmhKUqmgAcpRDu7OzmOGQonIC3yU+iM10NrvNWqqbO5RKJcqUkr5CSQLOWSOckqNt7RfVTA5FCttmT6YykdER/HEiXMe3IWMhubdFUl4PcQO0P2HzRNT/AN3NZJahWxIs1tsQBWQNo7fNCiDJ3A67TUoQJsmVNASACRy2pa6nubm9JdzExobX7Byk0Jw5w4JchATS7M7Mkmw3bIoUue9ISvYkMW+Dz3h1lMSkhnAJbfsS2ZudjdOUVYjUhrnhiCUKQo3LFRQo2J9+BuNz4zHbP0aiexmykkZpKmXfeHEZVh9FJJeYkZWRfO5eY2Z2s7dLWmMGTKBEsqQ+YQaArbkOuMnqpGig2X7E49aXaYrK5qUoDoAzMcMmTMxNlqPFOoKFuUpKk2DHNn5WQuBe4rZxSyO/WQbbx1wtOkJosJkzwlhh1GFzoOJl+kYNCWKQAUikU7AWJSDu5I7I6kE/5nhP5TGaq0pO2TJnhqhSdLYj4+bzctcC1kPiZpJQA7Buks/WH544MTh0TApKwkoLFSSXSTYjPPIRRfZef8fN8NUIOmJ/x00f6lQnrIFpMtqtTMCtVRwmHKiXqoSSTvJibloSgWS23Pr3xnB0zP8AjZvhq9MJOmsRlxszwzC5kPiZeNL6Kw2IAE+VKmUklNaaqSbEh8rQ0dByFy6DJlGWaiU0pKTUsTFWfaoBXTFNGmJ/xszwj6YUnS0742Z4RhcwcRetG6Ew0kNJkS5Yd+QmnPbC9K6KkYlAlz5UuagEKAWKkhQBALHaxI64oPs1P+Nm+GYUNNT/AIyZ4RiudC4SyHUXR4P9ywvVL29USej9GyJNpchCNvJSRe283y8UUkaXnfHTPC9MBWlJvxszxQucfCaUmcNhbsfyxC6Q0VgysqmypFSy5KylJUd91B+qKb7MT/jV+E0c2NUucGmtNbKsJU22xIsMornQuFlyVomQEk4cSwLBQlGrK4IALEhzySbjnYxxhRp4pRCkLzBulYJe+0gkZ77Fld9V8HJMglUlIlk2JQKSRuLc/nh5WOWblZJBJzchRs/XD50LiZaJWqeEmBxKlp3hsu03EPTkycOuuZQis1KmKWlIqqBBUSbElr5OMxFF0ricUpA4jETJSwXBBsrIMogE78ut4y/TMnEIme3lZUb1KUVVdC3NXbGkHGXRnNOJtusWu+jCgS5qxiAC6UoqmAEAgEKUyTYkd9FQmcIWHlhYwmBSnjEFCytRZaFZpUhNmPz4ziTim2X2x1Jmk3cD9c8a7TLdZ3YnEGatS6Uoc96lwlIFgEhyQANjmNB1DlvglEJBpXM2PsSpvHGaSCC7km+z+kaJqDScLNBq/eKyBOcuXzdPbCl0VHssq5Vg6AP9HX5o4tYtXu6sGTJVTiZTrlhCkoUq5eWsE96RcPtA3xy4LDSkn35BNnStxnbKKFrzpOZJxoMhZR7WlQsBvB74X73I2z3xEMsuWEVzHYWrkiWJc1NXGJsCSBUSQTyRSxbJwWZy0ZNlEAG9JuCzPvbrh3HaRXMNSqXL3QhKMwARyQA1nbnO+BhdKzEVMQakUKqSlfI3coFukMY2MDm4zpgQvuhW4eCn1YEMQo4gAMH62zhnjD+vNDmGwSphNIdvPl5In8FqsAfbCCD8E00nrF4hyjEpRbOLVhAViZQIUrloYJHy08pR2JGZ382cbKtTqLZvFI1e0NLlT0rlrNlALulTAEEg8m0XpWIlbDe/PbnMYylueDeK2o5sYVcRMJYMkjLy3zitTlkA3HYb81jeLNj8anueYArMZf6gfJeK1hcMZlV2D3U1RCTsSBtLHPpvCukN5ZzSZSl8kJfkksDkA4dVt9gHuSBd4sOD0elAyClnNTEBO1kBrXDvmY4pMnilqpUooAekOKs0gKcsTbvsy94kMLizSKglCtoSsqA3XKQ9mjHUk30axil2dKZbc3XnDgT+n9EMjFk2eAZw2jnyL7njGjSzoKm2+O8Ja2cMpnDcem8BMzn8t4KCx2nr/WUKSk7vJDdQ/Sf6woTuY8zVG/VCoY8ALv5BCCB+rQhc4bldhhInDn7IKCxSwOaEq6B2w2ubvB/Wy8J4w/oQUA6QQLNAq5/F/SODFT5nICU2W4UsKbiicjSe/wCox0yiaQ6nPpJI7AQOqHtxYWPDp8UL7I5TNO+HDM/Voiih1XV4/TBhA3+MQ2F/q0AL5oBDlQ3iE1jePHCCz5eOEnr7codBZ0ombbdhg+Ob/wBWHS5yjicvar9XaDQSLX5r7Nxh0I61TDsCW6CG6hsjnxcoTElMxMtaTmC5G7pfO4hifPmhqUFd7usJYbw4IUcrbYLFLUJamewcH4NPKKVX2gNzPFpE2VLTOoihysOah8BTBQy71Rsdpu3XFWKilVKklKhmCKSNrKByMa1KJAANSiMzybttF4jdLaElzwKkF7XFIUzglj1M5BzOcdENZrEjCWknlFCw04h/1zRoPB3pKmVPTSDywc2zQR5opmN1YnSHUmqYgZkJ5SWTUolIfkj4UWbg8X/eOUlP7s3YfGCzxs5JxtGUU1KmWzDaRSSm2Z5vFGacK18VLIDPJA7JkyL/AIbGLSoWBY7js22MU7hRwilLkzKRSEKSSnIctw+bO8RB5LmsMzzZAVLZufp3kfpo6FS7uAwctVfqJYPDNFrg826OmzmG4EHTAhgXJOHSMqh1jzCBMwSVZqmDoU0GTCwv9X88c5ud2h8ecMkolmxVVynUegF7AxKDWyZ8FPYr1ogAuDBhUVZOztaFqSpNKAFJKSQkux684Zl6XIDBKQHdhWA+RPf52HZEWDCquiJ2odnf7JLrrqLMwSxp2sc3e52x0jTi+b63rRFBUGmFtQ9zJX2YV+gr1oA0sr9VetEekQ4lMLag3M7/AGYXzdh9aFJ0svm7FetHCDChBtQ9zO/2RWfg/W9aD7uX8nsV60cQMKCoW1BuZ192q+T2K9aCOOVuT9b1o5ngjBtQbmdKtJKOxH1/WglaRVuR9b1o5TCQYNiDczpXjlENyRzspxzh1ZwE6RWAAyCwZ2UD1spo5iYJ/wBNBtQbmdQ0ircjsV60KGk1fBR2K9aOIwHg2INzO32SXuR2H1oI6RVuR2K9aOJ4TVBsQb2SHsmvcjwT60A6VV8FPYfWiPqgVQ9iDczsXpdW5PgqP4oQdNncjwVetHKVw2pjBsQbmd3s6WyR4KvTDc/TSlJIdKSQ1QQ5Y5gVEjxRwKlCGjLO8eSKUELcyVGnLXCCd9KvWgDTvyUeCv1ohy4zhtRg2IW5kxM00CCClDEEHkr22PvrZ7ITorSycPxlAYLIUwVMFLCnk3JvncmIdRgoaikJyLUdcA90J7VX7YTP1uSpJSZaaSCFB1XBsQYqpMETD2oNwnFaIkLUSlS0DYkXSnocOemOSZoJGyaT0oPpjrrgnirZDSOH2DHxg8A+iBHbUIEPcxUjqEjn8ULEjo7IECIsoMSueFBH6v6YECFYIOjo8fpgNAgQwFCFiBAgAVVB8YYECAYoTTC+NMCBCGDjmgd0mBAh0AacQYCsSYECCgEKnwXdXNAgQUARxXNBd1c0CBBQrAMTzQOOgQIBhDE80DujmgQIYg+P5oIzuaBAhAFxkEZsCBAMFcJK4ECGIQT1Qgje0HAhiGlSoLi4KBAADLEJpgQIAC4qCMuBAgEI4oQIECAk/9k="/>
          <p:cNvSpPr>
            <a:spLocks noChangeAspect="1" noChangeArrowheads="1"/>
          </p:cNvSpPr>
          <p:nvPr/>
        </p:nvSpPr>
        <p:spPr bwMode="auto">
          <a:xfrm>
            <a:off x="76200" y="-787400"/>
            <a:ext cx="2905125" cy="15716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850" name="AutoShape 2" descr="data:image/jpg;base64,/9j/4AAQSkZJRgABAQAAAQABAAD/2wCEAAkGBhQSEBUUExQWFRQVGBcUFxgVGBgXFxcXFxgXFRcXGBkYHCYeFxkjGRQUHy8gIycpLCwsFh8xNTAqNSYrLCkBCQoKDgwOGg8PGiwkHyQpKSwsKSwsLCwpLCwsLCwsLCwsLCwsLCksLCksLCwsLCkpLCkpLCksLCksLCwsLCwsKf/AABEIALgBEgMBIgACEQEDEQH/xAAcAAABBQEBAQAAAAAAAAAAAAAFAAIDBAYBBwj/xABDEAACAQMCAwUFBAcHBAIDAAABAhEAAyESMQQFQQYTIlFhMnGBkaFCscHRBxQjUpLh8BUWM1NicqJDgtLxY+IXssL/xAAaAQADAQEBAQAAAAAAAAAAAAABAgMABAYF/8QAJBEAAgIDAAIDAAMBAQAAAAAAAAECEQMSITFBEyJRBDJhcUL/2gAMAwEAAhEDEQA/ANFSpGlX1z5gq6BXBUiisY4EruinxSomobppaadSrGobppaadSmsajkV2KVdCGsY5SipBbp6pQCRC3TxbqYWqeLVYBCqU8W6nW1Ui26wSFbVSrbqVbdSBaFmojFupUSnC3TwKFmoQSuxXRTgtLY9DQtPVacEpwpWw0cAroFOCVIFpGw0MVKeFp0V0CkbGSORXYp4SnhaWw0Rha6EqSlS2EbopU6aVazUedxXdNMTiFK6hmu/ra59DB+MfnX0G0ctMcFqQCkDT1WsFIbXYqXTXYoWYh013RU1KKNsNEQt04W6kC04W61goYFpwSpQtOC0A0MCU8W6kVKfpoNmoYqU9UroFSKKGwaOLbp8Uqcq0Ng0cUVIq04LXaVsNHBTgtdVakUUuwdaOLbp0V0CuitYUjgFPVacop4FI2MNApwFdApyrStmXDgWpAK6BSikbCcroroWnRS2NQ0LTgldApwFCwjdNKnaaVCwHg6X7pTViAcifLcbeX31BZ5gbpIHmYk4x0MDJzH31DzDjLtiw0iUO5GYJMGY9npk4oVy/jyVGCE8wT4vQHy8RmKeU9XRWMdumu5bzBlKjUCP69K1HD3tUf0Kx/AcZblVWFBXedjnPoIrQ8u422p0axPSr45kpwDAFKKjXiaf+sjymrdI0jtdmk3FA9KY3FKN8bnfyya1s1EyipAKit3AR19DTtdC7BQ6nrURvDqYnaa6t0eYz6/OtZiyK7FQNeCjJAHqY++qPEdp+Ht+1dUnyXxH6UOjcDKpT4rKN2+sA4W4fgB+NI/pDsjZLh/hH41tZAuJrAKeprFXf0jr9iyT/uePuBqnc/SJe+ylsfxH8a2jZtkeiAU4V5qn6QeJG/dn/t/I1Mn6Q7/7ts/A/nQ0kZSR6QopwFecf/kO/wDu2/kfzqS3+kS/1W0fgw/Gh8cg7xPRYp6gVhLH6Rm+3ZB/2sR94NW1/SNa/wAp/mtK4SH3ibQV2KzHDdvuHO+tfes//qTVh+3PCge2x9AjfjFLrL8MpRNAKkArKjt9w87XI89I+7VV632u4Y/9UD3hh+FBwl+B2j+h2K7Q6x2g4dhi9b/iA++rNrmFtj4biMfRgfxqbTHTRaApwFMpA0oxKBSimaqcGpTUdpUppUDUfNvNOD4m7c/Ve/1F11XAPDCT9rzk9Kk4Hk166ntr4C1vTGxQ6TEdKG2+GbUbjt4yZkFpwIAB3irXBcGUAZSfKSX956zk59ag/wCZjvqAm0uEvEckuqY0icQF6gkCRPqQD5Y8xUfDckv94qmEDgkT1K7r6GM+6rPE3Gu2yFMNqBRgWIWMHckySDnpNWhcVO71cPxd9wB4rd4kB9OltK7ruR8a0c2GT5ZVOb9lyxyniVyt/TO+S222TVhOB4kf9ceuDJj41Lb7Sb6uXcYPWVnPv99Pv9oU37m7a2Gm53Zn1MZHz613x/kY6SOeWKd2JeG4jE3kIB/dM46EzkV25wFxhBuTmZ3iRkR5bfKqx7TrpM6FwMiDB6zJGPjUv95LYbQSC0TABkjoYE/fVvkgT0kQf2FdMTeXz9jf/lTzyG4Ym8Pgkfcfwohyvmtq85ti4iXANWm6RbJH+ksAD7j60b4TlPeMVFy1rA1FdatpH+ooSBuDR+SIusjO/wBmXTom/Pd+z4Njgzht8CkvJXwe/IIJIhYjV7UZ69avcFft3y3ccSl3uyA+gYWZAkugESDtO1VuV8cW408JcaLmnUsBWQ+A3DqYRohYPlQWSIXCRBd7Olsm9J6koGn5nHzqJuyQj/FH8A/8q0LAjcEdMiM/GmpcnbP9fyNPYvTPf3OH+bHuT82ro7HCP8X/AI//AGrRgHyroB8j8jW2/wBN0zv9zhGbvx0/zro7HD/NPy/nR8XB9+4jbHWu94K2xqM+ex/lc+Yp47Hf/KP4f51obWcDJ8hvT2bSQDgmce77t6G5qM3/AHOP+aP4f51z+57dLifI1p5p60dmajLr2Puf5if8vyp390Ln79v5t+VaoU8CtuzamS/und/et/Nv/Gu/3UveafxH8q2Cr/WKfpFDdh1MaOy97/R/H/Knjszf8l/jFbAIKkVPX7q3yMGpjh2dv/uj+IV0dn7/AO4P4l/OtqF9fu/KnaP9X3flQ+Q2pkLPAcUns6x7nA+5qvWeK49ftOfeVb760fd/6voK5Hr9BQ2T9DaguzzvjhvbDe9R/wDyRRCx2iv/AGuGJ/2n8DNPLDz/AONcFxfP/gaVqL9Btr2XBz7/AOG7/CPzpVU7xP3h/CaVL8cQ7SPHr3K+7OksCuogMjK5wY1EB5HxP3VCFGuCc9OhKg5Ef176ksL3a7KdQyDjfrtV+3ydLjJGkafErNqMY2kAxsT6gV5xRtnfHH3pRsdmry3S1qGR5YWrmtTPUK4U4PT1I6bk+Eu32Ui1bdNM+C+JtloCsVdSGkTGBuuRAw2xZu2yunQdKk2pYlQ0+MgAlTiegIPxq4OPuEOCiE+1I1KslTqmDhj5gdd8116ryWKnHc3ZbJ/Y3WuSNOm4Cvi9k3GwyqT0gHbaq3G8+e3bDvaIcASkXGE9IYszEHzJg/GoON4ji2Co5VtRKk+HKyGHhdQHnyaZOdwKjv8AM72lU0wEaR+xVRqErB0xMj94GOoo3QtFV+0i8YXQqoVRlpYWzIzpJKlSDESJ3q1c4kAXHtW0uXRBAVmcmQwEjUdzjFSct4Eq2uFyAPCqAHpuFnr59KXaC0W4e5oYB4GnxqDIYGJnFd+KP1bOScvtQR5Gby22uBO7dgTACgzufhIG/wAaXJeZcVruHiE4dv8AeWXYCTKjbfECqfLbjaQt68pvRrOkkg7CZCgb4j09KsB1hipJ1qR1gnIqqW8EybesmTci7UsrXLaoip3hg2rSEMARp2IwJIlhjqZNEOBNqxdvcYAzXmVwTcGoAXCuohUfw7R6DFBuB0d4zAGTB9nrucz1NQcZzBUe6xDnUvdlQFE62VQAxMjJFK4tIO32N0O1x4kXDa4W9ehmXwgaSQYM7x0OZ3qinC8V3ut+HFi3qLMxuKCcaVhANRILDeAI3rP9nGCK5RShL6o3KhlWFkjMfjU/aDtFctW9eoFdmDzkyCNiMY2oxhJKwOcW6D54lurHHqaYb/rWX4LtHrWWa0pz7VyB6HaetELHEKw8V+x5HSXf6QKp8kUS0ky5b49U16mVQrk5MYaG+UsflT+G5mlwkIwMeQMe8GM/Cqzvw6Zdr17/AE27RVT6Sw/Glc5ioQ3O67tQoYIMsNxnzMQfjTRypgeNopc87RNbuhLZEhQxkTljgfIE/EUK/vVxTXIUJJ8IOnG8/XE+6hvE8RavC7dF4BmdcOrggFZEaQdtMeW2aO9kuBtXA7G8pn9mukOxAbDEwu+kmOuanKcfJaOOXij0DiOXNoV7YkaAWg9Ynqes7elD1umjnFceVtMURkEEI94BArRCsqsdTsJkAD4ispyy7cNsd/He5DFSIaD7YA9mRBjpTYpuViZYahRbx/r+dPHE4nf3Rn3VTvoroyE4YFTmMEQc703hrK21RFwqLpUbwAFA39KoSCHD32wGHvKkH4x/7qd74Az9cdQPd1qg10QfcaXHXQbT9TB2pWqHTCimpBFUxcHkaeLvoaIpaUDzp4FU+899ca4OlajWEVAqVQPShAu+o+tdW8fP+vnQ1DsGMen0p4j0+lBe+PnXV4hvM0dTbBnUPIUqD/rR86VDU2xgeL4W6jFGRIzICgiABDKSNyDjzj0p/wCpSqhGAIIAO2lhkbGSBBwNpoLzDt8bjAJc0i2ADiQ+ZXdQQTJUxkiK1PL+1VnuAvEBnZpa4yqq7jEAexGAIzivPaOPln04ZYplDm3L7lsKzJBBGi8o0+NjJBI3LbEHyq4bo/xnDScPbZdOkyQbilVPhzt6A1MvFWnshbl7u3LFgyDSyrMZGQTpJyYk7VLwvOO48Du1+2cK7MsiQI1K0Sd8VWLTXkfa3wAc8bwkLcJCFW8TvDaXDCF0HvBGDpPvAihHGca/EvqMqzAgaGi2fIjSIHU58vhW2vcPZKAIzaATuIMA5BkkNuMmSD5gxWd7zh1BL3bqrqIYrpwWMamgxoB3x5U3/A+gHa42+hUPaUAyC7GDP9QOtXkuPcUFiPeoHyqXvOBS1g3L2rMaUJJJMDBOYUnTGxp9vheHZXZbN8pb8Qi4oDeIqYG6xpmInGBXVjz6/wBunPPDf9SvY4hP1j2hItBTBGCH1R6YM1c5eNaqqyzZwAehM7Chd/tHYUz3CC5pMNcZmBE4I0kTIPXM0G5nzO7e0uq20UGV7piCGC6zgsSGA1Z6xXSv5SXhEHgb8m+t8jvnItMfp99VeadlbzW2kJbbwmbl22oBVgw+1O4FYc9q7xFzVed4yrYJYkeTKZXfGDRHlfNblyz47Zc7SoHsnYkU8czyc8CPGodNfwfLls2/2nE2BAWdLM+QAJwvoK5zLlPDX0AbiHKwfYtnrHRyPL61iuH7QP8ArGniO8tWn8IC4KkSNUgSwmJAI3wat8HYum2/eXmUtsAJNuCMgtkzHXzrbOX16bVL7BK8vLuE0m4nEMGYjUTbXyyAg9n3nainLOacM+vu7bgI5X/F1A4BmRuDP86yvapdVq2FcHxafEQJ1gL0OD1rnZf9mt9mGNey5XEkkHAIyBv0pXGKlXoOz1s3Nrmy5i0ggx4izTtneJqDmnaQ2rLuBaUqMeBYJ2gz7/Ogo42NkciTJEY+BifhNM4tL15NCWgytvILkjcYgAbbU7hFLgqlKzP8X2v426E7y6AsgQqW1GxOwTaOnpWq7C85uLaKniboXVOhAidFGomJ6gfCgK9gOI8McPeMR4gpxA8jFGOB5GvClf1huJtal1EGxKgz7IbUdR/7YrmqkXttmu4682WEaowzsz3Ov22Goe6YzVbgbzBBqJJzMkeZxNXv7Q4BkLBrt6NgIWcbSY91dftDwagrZ4U3GXT/AIhC5In2jq29BVsUklxMnli2+tEScRn+dV7vN7K3QhdA2ZBYCAYIJMx5detSW+3ztatvas27YfQNJlyNRyZAXVj0rHdtO0xbiEV2mFJKJbtqA0DTkQTIncmMedUc5VdUTUI3Vm/s2Vuhgj2WIBmLiEgxsQCT6USuckti2TcaBuSDiBny9K8HXmHDrA7pgCZIK6hsQOp869I7OduLPc27Vrl5uMihdTKFBPnBP3CoTlN+ysYxXo19yzaE+JwYBEQ6+YJA8QmRmqyt61T4vnl1103Ft2l1CLNkAjUDu7YkiOgxXE4n+v6NWw249I5Wr4EBPr/Xxrv0+GapjiTThxkbyD8PzmrUTLg+HxmnJbJ2GAYnMT1A92KHDmQYugY6liYGV1CRk42zQTnH6RbvB3O7exbvLAIZWa2w1HqBqEz5RSSdIeMbLvaDtMthWCaWuR4YllDSVyR0ETE5+Nc7D8fxF+yxvsrspwyjSSDG42wSBI8/Sq3LP0tKUCXOFuu0nxa0LZOFkgEgTFaDkvbKzfuKLfBspk+JzbAUdSSoJI/Kl+QfRF6R/R/lSqlxXH8KXYlQSWJJAWCSckeClQ3f4DRfp40lt3XSVkjI0LG49PKN/wA6J8Lw95twV1AaTInHQyfKfl502zx05n18WBpz9atWOcIF0gjUMBgOs4PpG/z8685KbZ2Y1D/0Q8w5c6keLWsAjzB6zEjc+dQ8v4q4hui5c0xiBhwfNcTEfhVp+IvSSdJgjImRMEyN4+PWpW4pXYQTJxA9kmImIzkbfXagnXko8cZdi6C/J+0xjSGLAR0nB6g+oIiZo7y/mFu45IBnI0soE+ZBODvuT51hOM5M9s/s9WDI0kwdh4QdhjYkxnNO4HmPEqVuAMBIA1Qc53jpijb8rqETljdSN5xXZ+3J8Fso20IoI2BkdSfPeqy8AASe7A3E+R3GIEA+k5+lXkXaXVJuHSB7S6N5Ej1U+XSJGaO3OZ2Vxrz6RI6Zg4rohJSRZSvqMpx/JReKkBQ3ViAxxkADylljGOsmstxfZhlLCVG3/ThjtkGciD1ivSW7tl1Ja1E5GolQY2In3TIPSa5yrtJYDsri2mlRc8SEsGaJA3mMgx5iqX6MzzDl/Kl1HUAzD7JOBHQqDk1pbPLOKMaLB0xEQyiOm4Faviv0l8Gk/tGJG4SywP8AyABrL82/SCt3iFXhnuDw5RkGkkEQYGQSpPXoMGa6I5XFcIyxqTtnH7F8S7Bn0W9OVJZQQT57np/KpOK7HQC128jbsQCWgRkiRms9zHtrfcMyKYB0wuoFQBLFxGPLNMTtJeuEd4PCsag2oA6/CVmAQIbfJovLNg+OKCVvg7HDuGu2u/t7hrZZGQeZBnVAPmK13D2+EUAiwADBl2jcT1JryPmXHyvdi5qHsALtAJAz8q1H9vIbSQGc6QY0gxAg7iKWWSS6FQibi7ze1ajRbtZwNIBM7gTEHGd6XEdr4HhB8ui1gbnP2j9mmk9PZ6YggDFUL/GXWaS/oBj+jSbyY1JG+udrbpGoK7KJGnWcz/tH31W47tQCstp6nLz9N6w3euVgsxBkRMD6e+k/BqBLRE9In60FszWjVWuZG4NUzuPDkYPTUQTUVu6ZunO4zjpbWJEYzQH9f7u2BbZSR0MHc5yGmc0x+HvOxBe5b1RMhWU4jcffX04ZFqkjhlB7NsK2uORbXDIzqCe7MGARCzmfWPfVLm/K0u8SuljqcO2QRkAAGDGNvlUS9mk6tPkZK/mKM8JZVCNPRYyROSDufdT/AGl/ZCWl1AYdlrkSPFvBkL6ezk1qrcqqIh04CEKQNUKdRJGZmfnUDXNtt+sfeGrq3SWHSPLPoOp9ab44o2zCtqFGFgTO3XzOd6nXivd8Z/IiqPDWmYyRA2nA+h3o5wPLoE94QciYEEe5gSKWeWMFQYYpSIuGLPhQP+0r/I01+Ucd3p0iybZjSPEzz1BGuD1zFXrHJi8/4UzJbQvTpGc+uKh4rgjZU21428SZ/ZMqFZIkK+i2rKCTsWJOK5pZ5SOmOGKILlvjLZ0taXUcwViY9QT6UC51cs98RxfBIxFvvC5YKQisFJMwYGrYZzirvE8be5dwwe8yNcN0CVkDQysIM7DUOnpXnfMe0XfFnILlu8Ub+zAgZ6ZPwWoObfEVUUusHcT3nfsFm3pZhCkwsMds7AR8q2HYm+QzNduNc0qW0s3hMSQIjMmN/Os7y/s9xFzxAgzkNIMgjfcsPiK13JOSXQym/p8MCUaAVXoVgda6oQkzknNGit9mLTAM/tsJbH2jlvrNKrf6wP8AMPzT/wAaVdXxo59meJ29bZ6E+6jHA8HG5BJjb4TVO7YYrK+caQNonGMbj61f5TaCycgx1n7twZrz2V84ddBZHIaYIgZJzB3AIneQPnUli/YdpIGs9VJG3+k/14alLMBIgH16wIHv3+oro4ggSwBIPQRnHX4nHrXHf4dcZqKpFm/xyOGCQzrIWTEjMD060ETiyhK6GmdhsfHiAc7zt0q3e5gNSnuwJOTtE7H1wB865diVueByCBkjUJBjcTO2340YuuUHJNTRb4dWkaZLHBwJ6icb7daKWOaOo0kBjjUWExHQ4k9cfdWZu8xdWJTcLMyfLptIxRKxzLX7U6juwkSSIzuCRBpHceojFr0a/lvH2u7JFudp2+yCJVPYWZUCImc7Vauc0ZbQZ7cajpXWvsZAjDHHXEiJk1iLrsB4CXIIaMaiBnHnmia8/dgssSN4IyMQcH0LCn+avJZZP017cvs3pLpbLN4gQPqSM/GsvxvLXRkY2AAJIcKXO0CQczMQJ26CivLebB/YAVZjTBwIJMYI6R6Ubt3jiYCnAB9o469PlvFdEZKivnqPP3sBlzYEHDkKwEnEwVwxj7Ub9M0D4jkiEKbZAJI/ZmdYjcsAI1ZXSRg/Ca9N43kNviTKt7JII3MjJUzlYjoY9KC8b2f0QSvQMAyhiCpPgbTBjoJx6CaspCtWeaHgiPDGJzGG6Rv7/hU9mxIjYAAHrHn/AO4rX3uz6OrMd5AZfaYLJYH2jphSMHBgQ1CbvZ/wBgjqwJEug03UDNpaF9QF88TMRTWn5FaBTcMuIJ9Z38vlT7dpZ2kz1j8aYnDXFUFQWmfZEnzwJzgESI2HnVPiOcFZxABicET9Qa6sahI55bIIkrp3z188+dPZg2NY+h++axF7mL94zA5JJ6Rv8vKmXuPZzLkk+hj8KqpJcom037PQFgCB5ef51JbuH1+h/DFYzlvN9OCzx7lNaKxxgIBkiRsZ/o7V0Rmn4JSi0FFuDPT4imu/kT9D9499Vkvj3/Wj3Juy73irEMLZ6iJ9BFNKairbFUG+IocJYa6wCy58gCPvwK0fCdlyAC5Mz9kiIByTq3+XzqflPL3tO1sgKp1EEjUJHxBaJ+oo9dsSsAnaJ0/zmuOf8hvwdUMC9gpOLPsliYnB3iPslMR0jH4UF4rhXcn9tftmfAbbhSMjBgANBEURuXhbBRB4xqEagZkSACRJOox8BFU7vaLhGtljftqwOllaTOMHwjVpPnmDgiufb2XoGXOY8baVkucXcuWjC3CdIdQfZIIE5JAJmfWp+C5pa4C0ra9b3FlRJY6oLFmJnPSfWs1wnawg3GNsugBDZLSNlEmZGR7h7qz/ABd8X7sqyhy7IqSVVQCNOk7eKTv1mj1g4gp2t5vf4qDJa27ACFGCOhj7/Sp+QdnTbu6biBlg5zt7ozJPSrHZ4uVII0qpgA+0MZBO0apj4UX1x5j1Fdn8fAqtnJmyu6QRsoigAYAwMbDy6GrKcR6j5sv4RQy3xJ85++pP1rzA/r3V30cYS74+R/jSlQ39YXyHz/nSrBMbc4xbbeEGN5M7znEbSKo8VzZmuErISJ8U58/fIFW7vEBgGGfCBsdxj5gn6VPw/DqQZTBgiMA5wBOCAS1eXi4rskdm78DrXPDE7k4xt1GB5YqweK1P4T7efUZWB8fzoXwnLoZpbCzpgSxYbbbec+lXLnBwsAgEZHWczGB7qWUYJ8DvQWuKtxYadJiNpGwkEnf1oVwNhVuujA+NW0ktiNQ0x0BgN/Wati8RpCnUqpq6aZ1DTPl0G1V7/M7bk6/CwJjeM7SYwZ/qalFN2vRTZSXQpwwV9QwAcAsIhYwBEzsfd8ajvcMwWLRAMsQJkYHzGady7hHAHmyzMyJ3M5zuBHrUl3hjjwiRMdBvn3fGpeGOovUq2uDvd4urAjERn3Ci62NPUYJxG8Cd/OfxqkrMThTIA0t79xPTb7qnt8TgSDpifVSd/wCvWllf4aP19EpchyylgZGA2+ZGRkY6UQtc8GtdWq1pOrUjEKzrhQVUgFYxnGelDi4udVZlJGYIggjMHzNScJy4uukgWzBUA565E+uaEZuI8U2/qbzhuY6lVw6sCfIgk7R18+nlT+DvPLGFKzEDUZE5LNjxiSdMHH1x/JeKdLgiYEll15WDAAPUY33EVftc60lQvRgHDax9pdwDLnIMz09a6oyLpP2GOa8IPaQamtgqDOZKsZOqNJE/ZJMAeUUKv8nZAmCMQwTLZlzAZMCRPkZ2NCbvNL9q5eNprTNDXHPj2WSdK6swsAg49TVLl3aY3wx4u4h7sFlWNHiIIGVUnyEyImupK1aEuuFzjrV20dCBUTRqOIO0SpMKNTRIGNviGv8ADqzFVtXSYjSyqRvcaDGNWk488n0rQ8l/SHYuKiXySDAYEFwDHhjGRM49+9GW5Rwt4yj7QFKnVAH2crqWCYzMT0obUajzK72bstpBAyGaVADjqAVAzsMxsxHTAfiOyqA6VLMwPiASREjxAhtoznyr1bn3ZZmUQqnIuLpmZEEwCdK+EjEDaPWs6/JyMeNIJW7II0eSiSRkEhc7rvinjNiuKMVw/KrYkhSQoBaRgSQoJnpNXrt5QMkeQ23HkI9Kfx/CurpZRdTXCIaAAQ4wIA6aZ67GtJyv9FIbx8RfZrkz+zx8y2foK6YSa8kJRT8FTszy17im6pClSQhAguw6E9BEj1mt/wAp41yhDFWhtJKDwqymCo8iD5in8LwSWUCL4VGM/j51R5pzVbIEMi97cFsiJJLqSGCzn2V99LOdseEaQQ4/nNtTpNtScvJyMbnOZisVzrtizFhbw6lVBWANLgkEkkEASBn40K4znfeOneLcRgha8B41M+FAp3UMJwdvjQXnPMrDcSzqjIdIW4o0qMAKTpgDI8vzqXXxlG6Vl692ua0wVfDcUwxYmQYAGIIPUz1xtQLnvB6ESNLFwWLruWBJJPyaY++nvxHDs5uNqZ/Awg4MMRcBIOAVj4nBxVYobjAKMCdK+kbe+nXCbZDY7SXlti0GhOoUAFuuWGSKu8v5eL513JAEASJkAbE7n76sWOTj7Qgg7Yz76Km2I2j3GurHjTds55zfhBDglRUC7AeRip1cr0keeaFWVP2Z92anTi4MZHu/I12ppcOZpl61cB9pZ9UEfSal7z90n41VW/6z8Y+lOLev8Q/GmTQrLXeP6/SuVX0H/T8zSo2LRkXkKAAQSZEmOmPhmmW77FV1aYyFE5j7Xvnp1q69gG74lBJAY5Ig9PfVu5wKqutR4gBHX2iROOpgY6TXm9kuM7GqBdrUY3w2+QNO4+kHfqaJ8OdQltQadiMEdDJ9Z+Vd/s+bRGA4PTbwgjHlvPwFSJwY7vJaVUQcmWO0nzzEflUpTixfJaUldMaSrYgZ28vT8q5+qI0uCBJI1bAk5K7kD+e1UeAdxCtjBIYyYhgTnpuRNTXOH0+AbMcb+GNONpyZz60lVwfaiTh+OZIBJUgkaZJA0gA59JNScPxgLEtPhgE5ySevmTgwN4oNb4hy3iGRO4O5k5k5E/fVi3xTpLlQJbM5PhgkwPSBHrTSgBybYbu3PDI8MwuCcyQM+UCKi9kyxiZBz6Z2MHIn41Bbvq40CT5AdBJIBnImevuq13LGzIAIVlzgHpEDciQZqGr8FLci2oB0xgH/ANmfj+FW7V8hvCpWeoAI1GSTIOR+dA7fMgrRB07menz931ouOO/ZkCAAdS/PG+3lUnBryWxTSCmsbTgzmMKRuDmPjHT4UC7R3zdgq6l4GmF0srLBJUqd8DpiBV7hwWIMEHbB2kj4D+YqpxvBnXCgm4IJxEiTBPTO3oRT43R0SnJxtAXnvGut4sCAc+KPEwYAGckAx5AVnuJ4lm9rpgYAkHzgZOa1/FclN1TELcCkw+AYE6T5E9PWgXNOXC3bU6kJJ0lBMo0SQ0wPISOtfQhNSRJJtWUOVKSdSrq0wSPpMfE1u+zHaHuSzAFrROVb2hnUCBjUYkT6VhuFZkbYwdo33kZrU8JwfhskhlUqzkgagNIMjAJDQ8Aes9KE1Y8eHqS8xtMQuozqKhTnKxMSBMVSu894YlkBt6rY8ZAIUGTIGIJmcA9TWT5sDxaa+FdkQMqOVmSNKsIM6mJUifDuB5ipeCdVSSNRtlbbvc1gAMwClrZg9RJAMTNGMfbNJ/hqbPL7LRcUKwOzQDAxsTsMTVfjOb2UgM4BLQB6mYB8pg/SgNzir6hbdgNdtHINvu7eCxUr+1MlPIkRneuc+7IByjQC8IzISdLMDGGwB4IEkxnEb1VzQmpS59z29Z4m5aKkoipcCpqKMzaTpdycSrelAuOtPxD6PBbU3daIC0Lq6Akyp1AkAn0HrpuD7JPcu3WF3vLcAMGQhg3hhRHhYKCs+gPkamflPsgsDqkDSNJGn2I2gkriSTk0uwUjMcp4M8MwkKxYBjAIIAJK6g/2dMk+8edA+a8vfxX0g94zSijvBrGQCGk5BeCR9k75rbcaumWuNaVZAHgAbAA1I6iB7RxnY9BQNefWjea2wdVJRpRlBLD3gh/ET1885pot3YGqMha4oNKuNDemBPqOh3o3waLEIRjqep65OPSiXO+R8P8A4loIfFrZjI3BIVlmVEEdIJG+9CLFhrYU+yoYZEgFWghsiAM7+e/WrQmk7Izg2i6zkQfPyzTrTRkbesb/ABwaga94yrDKnJldtOrV1EQKkNsq0jbqOldkZpnM4tD5YdPSPP1p4aVPmOnp5zSF4TBBH1HwpOI2yfl6/GnsWjihRmemxkj+RqazxJG0Eev5VEZ6gZ6+Xv8ASklgxOJHl19xG3xplIWifvT/AKfkKVVwg8zSptgag64y22MPqckQBvnBB2ANX7fMQgCTDHB3I8W4z1ECqHeiWPUzpwMEg/f5+lOWw/fghtWxPQjVv9J+teflFSR02gpe4hu7XTBbcj7vhCmrfeRpGCIJ984jyPu9KEoStySMKSTGZnGPeRMCrVvil0iZBK/UZjO2B0muSWN+ibRbuhC2rbAB9xPl51NbdSwBgkSJH+6NvRQN6GHjgFcgk+KW6Rtt6ETt5CpuG47WTJksNQI6gHxE+WY+Z9KPxyoUr3eWhCBmVGkRnyj3xFMvWSFMAtpAMRtkfOYoz3oMDzgY9o759DMelK7eGcCDgzvv0EmMAUXOXsdgPh7tseKCjEz8ekf11q/wXHa2AEKR4siD7MzHXAPXyqE8LErt1k9QCMT0O9VrPCEglFJZTpIOcQZ9IIkfKmpPobaLJtKw1IZkTkQMT84GP/U1Y4adJMl5IjSY2BmQTvPwk07gr0aQ66saW26AgbD3Y61C1oamKGVBjSvhIOJG/nNAdPll7guaBQEJM5AnwkmcTjbAnyq5wnGES5YwpiSRncbTtIHvms286lLKHiT+6RJ/P06mrfB3RcEAMSSCBJExEDf18qSUCkcjujW8RwS3l7y3CkCSssDMzOMiRMnpFUL/ACNm4wG3bUL3bakLM2sibmJwQZj4iYzVHknFvw9wElgHzE9QSunB9CPcaN3OJ1uly2SsBiAcCZJ6eU5G+PKmhJwZ2wqa/wBKFngrFy82m1Ag3ijAIUa2BrRcZUh/n8KJ8GbJddYQDMW9XduUjTKHw6sAGZM53qlxhZnW4C1tVC3WUp4p2dwwJ1AzDSMxkU3g79tdSM/eq+mIYR9omBPhMtgg5z8OmLA4otXdQvd4MqJcB3DMgEEaQmSRjJ3DDfpBxnBm45uCRdZjra5qVXVRA0RII6EMTsNpp91FRpV/Gn+bELsrAMCRkhDpnZYiuLx126oTXrTWQy9YgEKQRBIY7xG1P/oC09mR4kWSNGARIIGCS0kqevsny6VFb4vuysAIym2CXLSAMbmV0mCPLMEVHftOjRJtakZlzqBKi3qjcaiNWPDnYCqKJdZ3bvMK3VUBOpFycQVjSCsiY6GtVm9BXs7ztla6lxiSCb2pAF1FpWQICSQQDgZnbNHLXGtdB7sL3a7IysGGdQH70aZBiYJ9IrG2OYElXCC26EWyMqZYiQ3QiVQ7beR3sW+NuWSHVto1A6wRqElg65I1E7jrIouIthPm3CLxCLbcOq62YI4B0tgkB0goDkZnbOaznGdghc0OB3bgMX0EPbnoQpznxYUdOlFOG57eOpXi41xlEvbVSSGgI7NE+nszAPUgSrzC0LWo65JBJlQoLtDDUDKwQ5g/unMEUbklQHFWBLXJm4f2XdtRClSCIPRk6EAmCJMTPSouGtMkmAFUMNOth1MMrKfCCTBH0wa1BvK1rvSQbYPeK2mYzpkkEjAYjz69KH3+Vm5bUgKYOpWVoiejAkEAmCIYmSKFsxneM5NaYzbGkAzCuGGkeCVciSZ04J3mMVRNhkIJ1HLgS7e4MDlQYMQcSN60vD8uY3WZXUy5lSdPjMZHhDScghonzNUuacvco4tvBDEgFc6GPiyJRiBGNyBkVRWhGkwLbhJ1qVJ0mPEckT4PKdRwPSrvDczRogysT4tU7kDJxmKrcJYuoCL4UqIOkkpqUAMRjSf3TPSOk0zjkEtcUOgDeFVYOiR49PUskEweoTpEVWGRrhKWNeQw72yN/oY90iqV5AJiZ+dQ2OLLgH9nBwW9kAe4AnVBBMYEj1jh4pF8RYDwgzKwQSRIzJzjaumGRMjKDJQh8/p/KuV1XUidYzndaVU2QmrKr2mLeEKAAWMZI6Tp8hpFRcDxDPqVtKtBHigCQJHiYwpz0pUq+RDqo212TPxDMHmJgGcZIzBE4OMGle41mZVDTMb+LI8EY2kAfKlSpVJ2BMro6sHUdWnIIzB1An3kCiPL2Qieu0DOOs+QpUqWaaiUSLq29IDBiSoZgZwY/mPoan4Mi57QI3Ef6RH13pUq45yl12F+SbiVNrxAGDEN5SZJ26SKFPwLahdSWBB1TIAxJ+7alSo4pNroWuD7DMG3gYKgenr5iuWuCNstDaQSG31DAkxMx0/rdUqO1E4srW+JOuTlpiTGREEfWmc5d00sFJUmZESIMeyM/wAjSpVaCWwyGJx8OF6hjLY33Jx6TijvA80YLK22ZQQZ1AaT7MnIEGffn1pUqbRN9OnC3Y7+1bviDHVMZYqQ2IaQSYO2R5epobd57b8Ia2NIxOnwkyD4gDKrGMYE7UqVNFfahpzYy/zfQTpVBgTgQ20CPtDrvGOsV3hucKmUAUMDrUzDKcEZEH7RHkW6ClSq8VZlNvyF+H7RupY3AzAqVVVhXyBLAg6WBGk7jMnpRrl5S/a7y0bou630l3VYkhShUMQVJ1DIxqmKVKpvh0NcsFc/Fy1clmPiXVb04IZGJAJBKmF1eQhOlMuWWYkBc6j7cKSYLEgnaTIK56bgilSqnoDXLO8JaZg1uULBfCqiHBXIdcA6gQV2zq69LHDMxZFbIlbbE6ySdRJDkgeeCR9oTNKlWEZM917WlrTBLZ1hrZXWhhmEAnxICRO8T5DaccQrNca4oVrZQ+GU8OkEq4PtiScgEAMB0pUqKVoD8j0uDWG0uMEE+3AyIc+Ueh6ehpnEcqt6XDFgZDEEFkZlEhkGdJgZxjMTXaVZIzBDWk4gHZlVlW5aYMdH2QzAldAIgjSTud8Ghl7spbRtKlrdyNUD2GEsxnIKNHWIx8lSpvDoWrBj8LruCyLVxgx1q5kOm05BOtYHr5iKi5pyogQEbSVMHcMRJJ8Mx03iQuZIpUqLdMDiqGcPo0LLXQYEwzgTGYHdmlSpU9iao//Z"/>
          <p:cNvSpPr>
            <a:spLocks noChangeAspect="1" noChangeArrowheads="1"/>
          </p:cNvSpPr>
          <p:nvPr/>
        </p:nvSpPr>
        <p:spPr bwMode="auto">
          <a:xfrm>
            <a:off x="76200" y="-849313"/>
            <a:ext cx="2609850" cy="17526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858" name="AutoShape 10" descr="data:image/jpg;base64,/9j/4AAQSkZJRgABAQAAAQABAAD/2wCEAAkGBhQSERQUEhQVFRUWFxgZFxcYGBcYGBgcHhoaGhgXFxgZHCYfHBojHBofIC8gJCcpLCwtGx4xNTAqNSYrLCkBCQoKDgwOGg8PGiwlHyQsLC0tLCosLCwsLCwsLCwsLCksLCwpLCwsKSwsLCwsLCwsLCwsLCwsLCwsLCwsLCwsLP/AABEIAMMBAwMBIgACEQEDEQH/xAAcAAAABwEBAAAAAAAAAAAAAAAAAQIDBAUGBwj/xABBEAACAQIEAwUGBAQFBAEFAAABAhEDIQAEEjEFQVEGEyJhcTJSgZGhsSNCwfAHFGLRFTNy4fGCkqKyFhckQ3Pi/8QAGgEAAwEBAQEAAAAAAAAAAAAAAQIDAAQFBv/EAC0RAAICAQMDAgUDBQAAAAAAAAABAhEDEiExBEFREyIUMmFxoULw8QUzUoGR/9oADAMBAAIRAxEAPwDnub40XrgBqgIdlmSQfETa8bn7Yd4Vnqgqa1qtqkqVmw2tB6zzi6t6YgcUzMFgoKhnmBMSGMkgi/wOF8M4fDAMzBtOoAANYxaJvHpvfEINR3AzTt2qrQWGqNgCSQSDvy3/AHGFjN5ipUpsKukGfz3Xw+75G0H44zwGquqLUUePwm6hDI2JG8EjSRFj1xP4rwKojDuyNbMWGpgAYElAOpI8t8dUVkkr3aT8k9kbPL5ltKzULW9oNv8AI4d79veb5nGBy+aNN2DRSKX0kGb2gatxN/h8cXeU7TgnSSCbAQP7Hpf4dMdMOugnpmmq/wBiPG+xo+/b3m+Zwfft7zfM4rqHGEYgE6ZOlZ/MbyPpiwjHoY8kMiuJKSceQ+/b3m+Zwfft7zfM4TGDjFKFsPv295vmcH37e83zOExgRjUaxXft7zfM4Hft7zfM4KMCMajWH3ze83zOD75veb5nCYwcYxrD75veb5nA75veb5nBRgRjGsPvm95vmcDvm95vmcCMDTgGsPvm95vmcF3ze83zOBpwenGMF3ze83zOB3ze83zOD0YGnGCDvm95vmcF3ze83zOD04EYBgu9b3m+ZwO+b3m+ZwcYLGNZC4xVr90RRJZjAjVFjvEnfGBzAzJZ0/E1ACZ1AKska5LbGNyPljpRGK3tAp/lqumzaDECTOwiATz5Y5s2BZN2UhOtjny8R/Dhq1YSx03JAUdIbc+fQdbF/iDFHOqqoETqZzBBvMbt08hiHw+ta5U6STpZDUBBjUSADAEHpvbyLMZ7vQT4lZ2kwfBp9AORsIGwx47gqs6bE/zlf8r1NPLxN/fAwv8An6lPwa28Nv3KzgYWzWTcwNVWoeSuYBkQZY/CP7Th+nSZmlVAndpI56iTe/p5DliJlGmtVDsF8Tyx2HiJJtN7QMaOlw2jBU1YYkKFBBYzMTYG9jPTobBVjnJ7AbSHqWWp0WXwioryCxhibhtKqQFJEDYnrbnY8Uz6K6irS1xdDPO0x/eTsRyOKSlwesMwKRnSPEr3IU6TpKsBvaCDAsfLGsyWQCU1QhTpJItbnsPQn5nffHsYFJx01RzyrkgUMpSza946Q90JvaD8jtz2xKyXZ6hSJZKYBJ53jayzttOLCnTA2AEmbdTufXC4x1KC5a3J6mMrl1HIbk7czufXC4wuMHGKLYURGD04VGDxjCNOD04Vg8YwjTg9GFRgRjGE6MHpwcYEYxgowcYOMCMYwnB4OMCMYNicDCowUYwLE4GFRgRjBE4GFRgRjGsTGCjC4wWnGMIjFb2hn+XcrrDAW0T8QY5RMzi104gcWymumwJOmCSqkhmj8uobA4Se8XQVycozGjVpGhZJkrsoMTcm9hYevXEd8sQPCdSzGpZi5MDYETGx6HGg4t2TqUtAPdCbTru5N9IWJ6gHbacMcW4ZXoUFp1IQNLd3MxpgaugJLXA3iYx4+iSXuR1KSM+avkfn/tgYN0gw1jzBBkYGJ7+By3p5HU1UlYio0E+pPW/rFoxOymcNOoroUZgsAEExyBtzECYv88VmYzDPV0sLd4wm8jxG84m5WBVAJLJEkiRHSTyEgSTviCctS33M1sdC4NxXv1DAR4Rq3Hi5gTeAbScWMYzPBs9SVAiMwBY6iZEL7VuQ6avM40mWqFxqiAduvqYt8Me7gyao7u2cc40xenB6cL04PTjoEG9ODjC4wcYxhuMHGHVQnYE4cOVaCSNIFyWt98JKcY8sZRb4RH04GnEX/F6Noqrfzj74kLmFJgMMKs+N7KSGeOa7C9OABhUYEYqTExgRhWDAxjCYwIwvTgip5CT0/tgNpKwpXsJjAjCtaxIdfmAR5EEzOI1DiSNU7tZdhuEhgB1ZgYXpf9cRfUY1HVY6xSbqh+MALeOYi0HntHXD1WroB21RMEgKg6sdh68+WM3xTjR0N4ilIyHrBSKlQbd3QDXRORc3N/ZEY8+f9Qk/kX/Trj0qXzMtG4nTFQ0wxaoPyIrufmBp+uJKOpnxARyMg/XHNm7Q18ye4yaaKfurMxtrqOTv5nyjF9xHhNTLZYw1StWChnYse7pdIG5baBe1yBOF+LzPZDehjW7L/iPEhRuVdl5si6gt/wAxmx57c8PZTNpVXVTYMPL7Hocc/wAj2tzGUq6KjLcAOF0+EMNmCSsxupv6HGrznC3amXyVYI5A1UxASpaSzqfYJEQfnvOFh1mSHzOzPp4S4LuMMZzNCmsn0UcyeQGMxwbtVVYd250upKsAgZwRbSuqdN+Zna2GuK1czVzTU6QV2TSpMgBdUTAGwix53O046ZdbcWkqZFdPTNdQbUqt1APzE4XGFU0IRNUatI1AWAaBqA8p2+GDjHdjmpxUonNKLi6Zj+1vAxVq0ims1CHuDcKilgNrSTEyPQ4hjsuxplsyStPSGZUYtfSWJ0t7MQF3PrGN3pwlqYNiJHQ4V4YtthU2cQzDAOwERJjULxymLTgY3eZ/horOStWFJsCuoj4yJwMcT6bIX9SJizpNSprE+MhT0OufsCPjPLErudTTTgEx4VBG1jaSQOs9ZxXZ6rNR9hBYWH9RufPngZExUBBgf3EGfK/rGPOcSx0zstkKaKCzSxMAErE3NgDc253HQY00YznZDhvdg6oLFZAiSokiNXw2HT0xpgMe508UoLajinyJjBxhQXFXnuMaQdCsb6VaLM59lE6km08jG+GyZY41cgwg5ukTKuaUED2mYhQoiSenl8cWtLKprampWpUUge1ANgWIG+lSQC0HkAJOKHsgyslWtVVO9pNoTSZTW3teLZigMEi12xZcEy7VsxWVKbKtN1DVkYqxeJZdS3IAaTePFEcx4+TrMk3XH2O+GCMd+SVmc4aSuEgCmDrqQYBAmB1afygmIknrkf8A5OlcFKiaC0QS8hj7viEXmb2MRvGLTtypI7qlalT8AAMJYjURe97X+pxkxwBaiqKjeFzoMESLkGx6Rv6Y53p7llfY1XEuz+XVUatRpVaa/wCYyM1NqZPMDVBQRJWNpNovKocCpK3dqkU1AYOoWIadGk21GxkX25yJzPC6LZV3ylVg6OAabgMFJ37pydmKGYk2O+NBmOEdzlqdJe/ekwt+IJolp8KzGqnOmUvG4woSAnEahDNlw2Ypq2kkIe8Ug3VqZhjbmu1rYssnxFam2oMN1YEMPUETilyGarZbUqkBiZciZU+EaxyMRpMjnOLGr2krOAKtJH/rBIPlY/ocdGPqZ4+GSnhjLlFoB6/I4DCN8Z7vKZcs1SuLgBA5A9Z0kjpE7YreJ9t61JwtKhoEwCxJ1E2ALA9ep9cdK67J4RF9NHyzbtlSBJhR5zPwUX+2I2YIVfG7DzHd0x5XY/WZ++MjQynFWqMxZEiDp1KEad4CA/GcRs3xDMfzPcvlcrWr6NROkNCm/iaY6G/UdcQyzy5I6nx+B4RhF0uTUrkaOZ8dNQ5PhGqq0PAtzIc33M254i0+0dBEPdaFJIRmAFFZAOlZcXtMQCYk4hvlXV1kjVplRTUoquqF9AM7lVNuWnzxY8Yz9Q5dKaDWK7FqlMxDaY7wUi4IBI8WneJ07Y5mi6ZXZntaERnRO9KRqfSRRpsfZXnLmLFjJOKT/B83n6qnMh0pzqdiygaLQtNBziwEHcbY23A+HZXMUMxRSmgSohcKoKgsoBkwfaBAMeRmYOKrK50UcsKVKaYpqRVq1ImnA8RCm7tq8IXzUWBnG4+UPPIdXidPKE0ctTWUWSDASmDYNUIklj0ux9TiqXhNEhquaNTM1GJYhiyUwT5TAHqcVlHidPT+Ehe5I7wsKak71KrCGrVj5Qq7Cecjs8+rMuEVataJEBBTQCB+GNliQLSfXFVCuHv9CblfbYTnq1apT7vK5bRT21BClP1BaC/r9DiuelWyj01St3h2CpBqKd2QC5+HwsQRjTcUWsSF1LVqH/8AGlTSi/8A7HZgzRzCAW3Yc00eGLl2Gnx1T/mVolVEGUQbU6QMA8zzI2wJLTszJ3ugu1OaXJ0aZA/+7qy0wJVdgWBvqj7+Rw1lKwomi1OqKKhdRFQgLXLr+I5YCde0chpAgYu8rnlaulUrJemoDkSR+a5/LvtP5WxVZ7gVEqUZi6lhU0nSr0xMeBuY0+EjoJ5DA9uhbjU3IueF1S9aozAzoCkgyrEH2hYCSunpti204r+zxPcyZu7R/pFhHlbFnj2+ljpxRPNzO5sbIwWnDsYKMdBEQFwWHAMDBCcH4lRKVaoPvuLepwjJVSCI9fv1t/xiXnqoarVBMguwnafESCZ6E4ZRAGGkjSLmRPPYiL8rY+cUvJ3nROzmdBVam5NgGdmYkWEsRtM23ABM7DGypmQDjnnYXMJ3zFoAVJ1EGw2gknw/r9MdGjHsdNK4bnJkVMrameRsymXYkBo1QYkbxPL9Z9cZbinEGr1ay0nBNOU1SB3dOdBWgvOowJWeSq20zi04y3c1KuYNiClOlbd3AiOoUEn44h8CyFNHzFFANbrWbWbkIHWnSv1Lan87Y8rqJScpSfZ0d+JJJI0XCswgyiU6YVHah3yIInQrkD5py53xf8O4lToUCruAX1MWWQSznUxttvvFgOUYyfGq4pZ/JOqnQS9ERAtKIAeo0jbEuplKdasq1iGUBiVItqBtPLcD9nEJQ0S38IspakK7W8NAytLurB6hY7j25t/pBiwtYRjGdyaaVGECEcgg32I/XGi7ccWqiPxFeNLH8mlYcaVW8mDrMnYT0GMLmazsrAm5EfO33wUnQG1Z0LiPD6TjvmT8ZEBBFplQNLD8wG45j4kYXkaTDLZuvUWH00kpzJ0v3bEsL7aCGMTZfLEfiQ8FRoN5RYmST4UIi4h42kmcNcfC5TLDICp3laolQuZiGcKj1SbBQxhFHJVffUZlje24+RDHBc81XL98wAU6ylQMCdKtDCp0cCCRsVaeRxVcfaoW/DcosDWEAknkQTYLF5wrh/Y/iWTLoop1aLGSq1VKvAIBAMSCDBWxO1jGK3h/GzTYipSC050SszTabKwa6xtBHlytZwcfdWzJqaew9l+Al4YVayTs0q4+IABxKThebhkDUa4NiHlT5QT/AHwvNU6lFu9pVVSnH4gZWZVJsrIFBbSxMf0meVsaThtT+YoU3ohWnfVJEgw0GJAkfGOWEcvA6S4KKj2izFAinmFdJ9lmifKH9lxiflcwAWzCgTVA1MBBbSIHlA5xzxq2092KVZQ8qWKkAjpAB5YxXGeC5eCtAVKFQ+z43FE84dGJgW5RflgqTaoVxp2XuUBqaQwBVDr1AzJIIG4sVBbr+XlOKft4ppZSgyMVKZgGm43UlG3PTUBP7GIPZ3gmcoZgVKtSm1JlZX8ZPhN/Csb6o+uLvtdwmpXoAaDVTVTYIphtipIPQTOC5NyVsCVRdDvBc01aj/M0AEzCN+LSJ8HeruQPyhwZtbxTidxBadan/MZcd5qvXoHd1Ah10c2WNuYkbhSM1w/N0srrp0++p1jTXVTqMrrUA9llZRZgCwvy9BiFQzf8rnEKLUXvpeDZdVmHdmAdiSQdpA2wPsGybxXsrTSsGDF6L6TQQC19kteoZIAFrETucQMxlkp5k5al4atTSlVlgBSSDoXTA0qNyNz5AHGmp9pEFVaVMKXqFzRLC1KqV6xYMGO1xBG0EYM8LIzMZliC7FXOpR4+Ykgi9/LzGBb5QySbplpUz4ylfuamtUDaKjDw61B8JVhfTebHYxjW8Z4CtSgy0kUOBKEWJO8at4YSJPWcYfj2RV6w1BEeqWLIG1BfMesTBO88oxv+zVVmytLVuo0nziwPxWMeh0TUk4yRzdWnFpow2V7Ruzim009BM0yvjtzLNb2iTAE3A5Yi5ziuY/nNOnwvpChvdG5DD1MxN7Yvf4gcBbWmapmPZR95/pI5RFj6DriHKVEoNVBLIXVG6eINH1O4O+I5cKxyaGhkckjZ8FaaK2iCwPz5eWJ2nEbgo/BUkRJY36TA+gHnibpx6+D+3H7HBk+d/cb0YLRh2MFGLExsLg8LAwMawnnrON+JU/1t9zhs1b2+Uz9cKzh/Ff8A1t9zhknHgncavg/EgBSRyqjUDOhWMAXOqJljA8tvPHWeG1S9NWMX8gPhAJj0N+t8cN4c8uoMXgC7D4eG/ljtHZSqGylEj3Rzn9T8pttjs6ST3TIZUDiXDRWYq7A09K1RyanUpuCf+5fs3lij7NgmtXzFUAd8yUqFoACmosDoR3d/Iziw4zxIZbMa2X8NKWtjpmWdyrLP9SKcUrcMcCkEqg0U716bEmFJJOsx/Q8D+qTbHnZbU5KXk7sbuKaNMuTFejTJglKneIRf2XMfMSD64oOCdo1ArrW9pRpYkQwg6ZjqWF/XGk7Mh/5amKqBGGoaQZgajpnoeoxnu33ZqVbM0rP4VqDkwJA1HzFvWB8ezLhWTGpx7I54ZHCbT7lF/EmuyjLFfzKxZtIAYwFAYjnpm3SMROGAVa2WgHSzoW9FIZgfPwxi1ztAV8rTpm5Dq4k3sNMehBM+mK3P8LqKF7hpcqysNgWI06k6Eid4ECccCdxo6qp2azinaClTKOGLJQ1VSoFiQdNFJ56qhmeiE3jGT4tmSZWux77MPrq6R4lt4ace6AdhzkcsLyGRqVnGXSn40Id5eVZhZTUePYXaAPzQN8ZXiOSrJVbvQy1dRJmQ0zv8+YwY42lYJZNzoWV4/wB1GV4gG7t4alXUkGCLMHGxBsSPjvep7QdjK1NzVp1xmFq/mN2YctZEqTt4p+WEdn+0qV6YymeXXT3U7Oh5tTI5+Xwg7Yb4itfJqERv5jKsw7twSCD7hg+FvIiOkXwU2vaB09y14bVqLTp0q8Tp8DKdS1E2KTsWXb9bk4vs723o5ehTVUako8ICJKW5KBAvvLXM88VqZTKZtU77Vk8wsEayaTSOY1ALU+ABvvipzFBEYrmCtSk4I7xD4W/qFzpqA3gnz64m1T3KJ2hqt28qVagNMMxmwAM+Uhd8XlLiNfRNTJVjqEc7+ehpY4w+ZyC5du8pV2YBvA9MEOI94WAP/Vi0ynbDOVHCN7QUDVISOepj7LSDzBnlhtP+ImryX3+KUKY8S1FYbqUYEeWkjF7wntlSaymYtpJE2PMbgHzGM5kOOGu3dViGKqW8MRvGxX6bem2KHtBRRmFSl4X2LBgA3SxNmHqZjC12Gva0bLgHBBQzGZrahD1QVuCwRg0q2rn4wPgMN9qeG1Fr5M6WKpWaapAnxAuFBB9mARsNotEYzFPOZumgXMI/dkKxfTJAIEam5AzBB64ua/aTMMRTNIgoBIJLC4Ghp5GP+Rht7BtRdtWSia+ZZStLKgsm2mrWcaaaL10+Kb2Jxg3YVE/EMsw1MeYaZt+74LtN2katTpUB7AOtjB8bknW8nf3Z/pw/wbg6VbtUCljabzBA5nzt6YZRpWZz3ImVYKuw1Ak6rgkFYCgcuvnPljR9nu2jU3SkxV6fM7FesHn6H0wxmOyull/EGkj2iIg8gAGJM9dsUHEssKVTSSDOxHMcj8RfFcctMtUGTnvGpHVu0yM2Uq90NR0ggC8qCCY6mLjHMKdY1iFUFr2RZ1Gfdjn/AHx0jsJn+9yaXvTJpn4XX/xI+WL1Mqq+yqj0UD7DHpzx+tUrOKM9Foh8JyZpUURjLAS3qbsB5AmB5DEuMOacDTjoVJUiT3G4wRGHdGC0YNmobC4PDgTAwbNR5vzp/Ff/AFt9zhpcPZ0TVePfb7nDa0yATysMeGdo9RS/XmfTHd+y9HTlkA239PhAj0+p3xxDggBrLq0xIuxgDp9fh1gScd04BmkekBTgogCggEC3QEC3pPO846+mVNsjlMt2+yOYrVaVPwigxAkSWgFdRYf9Vh/STix4Zw1Qr0AYKyKRm4IPeoZ8vCI8j1xc8Z4Ia5p/iFApuAAZuDz2289h54j5hV/zBvTdWJ5hSFVp8rfTEs0Gstvh/tlccvZ9R2oaq0abU4J1KKgO+8E+RXna4Hlh3iVM1MpUBiWpNttOmRc+eJwptqIXTDCSDzg3I84xmeN8UK5bu1u7s6j/AEg3P1jGjP0nKL/nx+AyjrpozvZag1bS0FKdItJYXLwVF59mD8x5Yh9ps9/Ltpp1FYrbrpJ8if2cTOI9plylMUaYKsgg2k6iLub7jbyxgs3nzUe5tJbYDxHfbljiim3Z0SaSo6d/CjKzRrV2MvUfR5gKJM+pafgMa7i/BKWaTRWWR+U7Mp6o3L7HmDip/hzw3uuH0jzqTUP/AFWA/wC0DGm049rFFLGos82beps5Rxf+HuaQslIGtSJDAjSCYmNaMfaEm4/2xTZfNV8o5WqjMpENTeRqHmGBDD1B8iMdx04icU4RSzCaKy6lmReCp6qRcHHPPpIte0rHM+5w7O8WLqVU1Ka86as/dRM+wSQsfK3LEBc08EBwQTJBMT8JjHUs7/C2ndqVeopAO6qx22BUrjKns02VqyHEqJIKowvsjoSRJ907eUY5J4pxXuKxnF8Bdm+ItRGpHp02KkP3lXSkEgqUCEs5MQRpMfHDx7f5hWZAtHrZSNXS5Eg35gYnni1ZRrQUl2stFRN76dJ+/wBMDiHZ9swTXquHYqsFgYQLuuhRBJJtvE33xzRuT4LavBQZ3thUzA0GhTbpCkuD1Vlhgf3GKOvnFMd2ppyIcaiwbzgi31x1PshnqKaqcoHhwrC0zyaLAGJE8xyJxx8C/wAMdDxqMVJdyayNto6BwXjRzOUdaksaaik3mjKVUx5R9MWfEMjqruY9lqe1tSlFUSee2IfY7IAcPr1BYvUKSOi0wR/5MTh7hObYvUJMqY1CbzI0xiEo6S8XqM922ylOjUpU0Vgq0VKyNyzuzGedzHwA5YV2ZoVAom8MylWAhSNMgzsSfD8cbHinZ/v8tlswRqrUYYgb1KYctGnqPaHxHMYxnCs9Tp1Hd1Ld4Tq6XMg289yBtO8xjoyJ1x2RKNfk2PHBTpEMRTKxJ1vHsbBQelvWYxzvjWe76sX2ECNwCQACRPxxoa/G6ZM91TJ0wGAj5NEx6Ry88VFatqYt1ubR68+uJ4o1yGbs1X8LM1FSrSOzIGHqpg/Rvpjo+nGH/h3wGmdOZWsSy6lZAsBSREMSSSIMgiMb3Tj1sLahucU+RrTgRhzTgacVsShuMERh3TgFcaw0M6cHh0JgYOo1HmbPf5lT/W33OGy074k8SpxUfoWeP+4xiNq6i2PHOok8OoFqiqNyYG5v8Md57N8NNKgihyRE30n6iMcI4Yr96ppGGBDLcC4IiPOcdKyGZrU31LVDAGGVgfFHK8x6wN8NHNHG9zPG5LY32ZdlQmVt1B/viv4blIVw6z3nhYTEiCBHwOKrN8VNSogA7tPzLMyZnaNtojzw3lu09SAKlIlObq2qByMXNvWcbJni5Wnx+2GMKVPuWS8S7gVFzBOukAaL7M6NAAMSC3hKHlscY1OKl2WoxvJLTaACSgXqPzHzK+7iZ2tzHeqtSnLhlA70HwmlBItO+uBYWvO9syuYKqt9mEDcfAc8Tk1JtlFsVvHcyQXcnW1VtReIEmTA6QDioyWotpS7OQoHMkmAB6zGL/tYxNOgJBLFqjAT7Tadx5bW6Yrey9YJm6LEIdLaockKSASJI8xjRqhHyegOFcO7ihSogz3aKk9dIAJ+eJcYxGU45VYM34bEOukJUWykNKzqEbWm+Fv2jzF4QqIsJLzvzkxby647F1cEQeJm0jCKtZV9ox+/98YfO9qK4gw0BQCfEpmxbltI87c8QeLdpDppuzOO8VyQHsIbSQAR5DpthZdbH9KCsD7nQq+bRY1OBqmL8gJJ9I54xufy1CtWdxW5bMLkAwQhkAzAIkyfhjPjO0yJDPNoOkAeohtgPthQzIKkA/AiJ+I3xwZ+ulJU47FI4Uu4piiwV1c4MiSYjYdTy8+e+ErU1pVYMxKrBBuDzIEczHniGuYAJOoTyB67TYRHpidRqA6QSCCPFEn2jAv0AUY4o5JXuWSQxw6klCsKhZ7EwbGQR4dzBE7iBPlMYzXZ/s9UzTtoAWIu0hZm/U2AJ+GNEcqSDHevFgAbTuRtBAxO7LkJUBNlkTHIQ17bk6j88dccspRFhBatyf2benSyNWgzfiis0jrMAafLSuM0B3bsEnxNMyRBuBtt6Ym5Ws381UqOIVmdxIiNz8dx88Qq7CJFyZ9BcwJ5mMPrc+eyGVK/udX4BxClWSn3TWACAGA3h0jaegnHF6lJtbgA+FmuJtBO/nidl5S66hfe4jF92d/hxnM6C6wlIsTqqMQDf2gokn1geuLvNrVeCMY1uZCnQmSaijyv9gDhdApq8ZLC8AEL6HY46bT/AIKOj0e8fvFL/ihLBEmxBa5J9LeeOg//AE44f3YpjK043m+uY9+dX1jAsY452C46lCs6OdFOosgk2DLcSY5gkfLHSaObpv7Lq3oQeU/bHLe0fZoUMyUUuwQC4BEsQCZAnbphrh9SrSYOusMNmIP9sNHqdGxOWO2ddGEswG5A9TGOc8O7U1KBa4bV70m8kkxbmftgcR7TPXphHiQwYMDB2iCPrivxsKE0Gj4z2qFKogQhhJD7z6R+uLDI9oKVQWYAhQSJHMwPjNscyqJVY6QSyCTEk3mT4epPPDhoMomGE3JEj0+WI/GU7H0HSU7RUSN/t8eeBjm1OoQLMcDCfHM2hGE4nVJq1J99vTfDQWVnocP8QpxVqA3h2uP9R+mGlWBB2Mx0O2GHFUq5GxIgz6HrjW5HtEpQFnAbmCD15byMY4rGDJxOcFIKk0dOTMO0EaCp2YeIGOhH2wnvEkhhB2kSAbX9MYrhHaWrRiCCo/KbfIi8+d8a7hHHhmG/EgOze2N9oVTeyj0O2+OSUHEvGSlyKzOaBfui5AKHQDEElwABA6ScZ05Uu6oCBLRO8TYmcaOtwwd8XPi8AUTyYNJjzMi/KCMVvCstNdV0mbnlAgEx+mKwlUWBx3SGe1fD2NIMYJp3ke6YBjyFsZ7s9V05uiV3DgDlM2/WMdMfJAyrQZkb2gi+2w5GcYnL9nTl6haqJ0wy9I1CHkfA42Kdpo08elqjXtXOhkYNci2o33m5XzxW18uh2NQHe2hp8iDGLtTqjSxkgECJmeh2+E9cFU4exEvFthBnawN7nENVDPH9Sjp5F2kLXqKP9On5Fah+2LhcuO7pqarNpBBJPtS03kHriPmaR2FOV5mI6X1DkPLEdfDEky1hpI9eYAiOU4zyMi5aexZ06Si2lD5+Hl5YrOMPIHhEe95bC42E/bBVa5B/zGKyYIWJgCRJMx6Dn54j56sDA96JnYQedonpc/DA3ZnkvhBHh6iqQu2qAwufUTb4eeJJpKCCBaRMETCkAei2PkScR8jUZnGqDpIOqTvuZjnYnpvhbm8GSQdhcW8gPL6bYDYtlo/d01eCJaf/AFix38/icZzI5qfwlJ1VCE1C2kTLMZ6KLRixzDygO8jxGNiABHzvhilTFMTzIJkbgW/cYvjfsbKt9yy4wzLTYKFNgAwgGAQIbruP3tn6ZJel1YiPLxbek3xYZjPGOY1AR85ty5R+xhjLWq0pMRN+glul+uDjezF1JmxOd8z8xjpHYDMastz8LMPtjk6P0qA+s/qMaPs/2gqU6bUEcUtRLd6oRm2AhQRpERuQd+WFxyUXbKaHPZHWmW8naMNrVlNX+4+Y5Y4F2hyWYZgxzVaupJB1lpH/AEyVI9IxmcxxfMoWpivWCoSFXvHAA5QAYGLrMnwZ4HF0zo3G82TWqMwPtG5t5csZzi+bLSqkhYBPXfzwrJ5yabHvGLaVJY6t5FyQST8N8KDsT/mU29SvT+sT/wA45ZbuxXxRQvQJbQecwZvHXA7rygeny+GLnuiJP8upFp0rc+mg9cJ4tQpqw8DLIU2aLwJ3U/HGJ6SuyzlfEpvyvbDtfNqZEQec3n9nFpm+zVRDBV15jSFeRyJGsG4xW5vh4Xw98oI5OjqQTtMBhzwNLvcNNEVMuY5jyJg/KcDCzkm9/Lnz7z/+cFhtINJj89T0V6qtI8bgiL7nENUkRjV9qeEMGqVJWpcyRZh4j4ivORY79cZgZW50zA2JEEibemOuMrVhlGhLG8bdDzH9xhPd/P8Ae2HO41SNiP15YSrRYj1H6jDiiFJxbcMrKdK2pnUPxPEPIgkbDDWUyCuGl1DAFlkxqjkI/NhKqeW4/e3lzxOVMKVM6/3NOpkhUCrqZd1Ju2qCb9Te/XGV7KUhUzYpt7OlyLDcDqRfBdmOMfgmiwYEsSDMwCNUnaIgkdcP9ndNPOUSCGkOGMMokqbXufXY4Xbgpd7m0qcGWNIdlWZ0mWvvdmJJxn+1HCSKYh9RFgTYkEyF5yQwxrVrgnbFbx7h3foALEGbeYjAcYrdDW3sVPZ/JtWoghoKSkbERcSDPr88SMzwdxFtXWLfGZxC7PirQqkMCFcX9RJBP1+eNVTzk2O/688LoizanwZ9cvUAIi42vpWw/dvM7YaqcNDDxgEEXiB8AAY/fXGmqFW5gz/ziur5MGbA+ZEm/rOA8K7G1vuUVDJUxMgLpU8gR8CbwRefvhnM8MBBKISg/PFgeckHrabYsM5QYNqEzsSSWJ2FuQwKVcikFdRbVYk2O5/8jePLHPJNOmb2y2M45VJLCAfkSbEesX3+OKzNZzwoVBIJLGwtBj8u3r541ZyVCqw/DAAv7QJgGDZz1PScO08hRR0GlWX2jqfQDNgqsFK39Rt54CSQPS+pnTUmFAuRsbXMnnHTfbC8vlzURhexAJHlH0vi14nwVHam1IPT1W0NeDcghtnWOYnbzw7lOFimoV1O8s4IUQQBa8m46c8VtaKRlj7MiUMuhQKylhKggNeAOYETHTFIU20EBlJieUtAn0nGyNIMp5kWF5POPFERI+t9sQMvwgOSoAlSYM7yxsREEW3Bwcbq7A4DXDaBBZm3gjSSD6zFzPLb+0yrl6bJI1KYsysQyn6gjlHliJ2g4dUy7isVhJHhEnlqIMQdJgwf7YvabeE61EFRYEG0KZBWxIAPwnylNLRSG2xSDtLUyxArJrQ2DqLHyjkfLDrcIymcLVULAsJKqRuOcEHlaMSqtANZgrTuGnSZkAgmQfuL7YzeVydShmWdaVQUe9KKySR5LLe16nGSOlTvZltl+HgLpJBUqAJQHpAaIJ29bjDS5KAfYiIEFlU35SYHLFpxsKKBrUWYgFS9iBBMGAdiDExilyuZqFFdEJBaNibdSfURcRGG0tqyGSKi6ZP4fwLvKtOmzdyHfTrLIVB0k2BCyZAG/W+NPm/4Y5qZFVNIUA+NtgILRtJGMdnKtVSlRFJ0GTCSQdMbGxt8fri6yn8Qa5NOlLKarKstTIsdyJAFxYdJnlikIqtyLS7GlRn1MHYWBuOYiQonGbTg+ZbN0w+VBoVKqAscupmmWAJ71V1Tp/MTjRVeNZUCorV6RInSA0meoIsb4gZb+KWgBQQQBAhuQsOWHgt9x8m6MjxLKtSrVaf8pROh3WdFe8MQDatHywMbM/xDpNdqSEnckJJ9cDFfb4I6WYvidQAFBT1F6k1CVgKgJjTzknmOkWvikPBirlkBhm0kEeIWvIiDb0ONRm0GsmYhm/8AY3HrhgD3f35D9xjzvVYzk2ZfM9nHdLkBrQRcwJEED54jf/G2JBH5TzMk33tYC0QL742FKoASCpvuOdt7HA0ER0vNj5keGbdcFZpomyiodmlDSJEiYMEb7fvlh88CRRI8xHkTM2/55YtEJNt4MfO8fvphN42222noIn5/H1wjyS8moiUcloJ0x4tMciIBEXHT7Yu+G1aJANRZOrVAmR0aetzbFfzNxMfI+U8sJE7bAn1J/sDja2ZOi6rcdMkKvhNluJB5GYjpiFU7QVjAA0gFp5sN9IB6YjNAF7iTM73G3Uf84QucBIsZI+cC++G9WYbY/luOMuogqxuZeTJP5SAZPKB6dMScxxglgVAXaRMiRaVkTviDVyqm8ESd9pFjMTMGBhQoFVkQJI6W5n4/2wmtmt9ybluJFSFFyOfltA+HLzwup2gdGKmnIJtJgi9xHl+9sQKhgyYJAEb9N+hj1wKtGND+0ZcEb+7Yx5n92wyyS8hVk08SZwefTYHp8RhnvIMrefykR58/l1w1TpneI5kQbdfleMK0WkiCSDBve3/P7uspN8gpjlPPMs2MWIBMQYHIHbzw2+Zs0yNW0sSR1gEm3UHeDfEepTMWPoPQdfL9BhyhJiReP9vh/vzwLYbl5B36lgzDVGx0sCOhgiOW9/LC+IcerNEooCydiBb0v54Bpw0Tfp6i31+uCeizDwyOUcx8OvphrD7vIhs++hY6Cw2I3jnzOJHBuP8AdOxCM0oR4gBp/qPvL6xv5Ybp5IgCxMc/hYb87/XBufyhZvvzFvt5zyOMpUGKaYdTiTGq2p2cOgDXMgi4I6b/AC9MFV4joA7sE6TPhgECbBeUAcr8+thTI1Nz32HL9PlhAfoFv0+wPphtbC5vsJq8fqadRpsTaym88z/vv1xL7Tca7ihQ0rqnxQPeI5x06YgtQJjUPMQeUxP0xKoVWAlGI5SN/SfTphvUew0JtJp9yAOLl6bg02ArLBWZ8R2cfSfn1xK4ZmNNEKAZWQfXf9cKRSDbc3PnN588FUsZkHn6jB9V70K5OSX0FtnKga4j+1v3GDYuTciYIFpAnci9jH7vhtaviJDeUm/M/bB64UwOW56f35YX1JeREito8NWnAZi0RyifLD38hTmUERPhkn4GeX98Swx8pG/Keo2vGGKuZaAukR1Jtzn5Rz642uXkIYySe6o+AwMPmowsJ+X++BjepLyPYznK0M3MBmnaIBM/fCabBoIMWnpbaw5/8Ycr1hqfzY23O5xCqONgCdxG8GZAHy39MSZAn5WuSYuYEkxfoLHfb7YeCA+G4m8gQNpifmcR6VZYX2SSLm8wb26XO2HFrsD+Ux+XrJnSQLkzP0jrjFNqGK2XJaAZ+x5iee03w730G8Seu3mBPPBZogIWUXm9oiJt6R6emGKVMNFpuOVvX6frjUIxwH3RA+/x/e+DGbHiHLf7z8cMMAu4I3iGtJ+nT57dYhpyzDY8tOq5kkQPQH1gY1Ck014a/NTfkCPZNr3m9sO1WAKkbXv5b/Py54hFyDpYiTy9ReekyL/HDgY6BY2sR02EH4R88Ggpk5q19JgssARseYJHphp2sN77jf8Ae+EXkgWtBPIxsPOLfPANcIRJgkyZkz1aeX7+OBY6HGm2otqt8AJn6+WJG8AKDdj5QYHST1+OCyajRqMG5W9h0Hx8sPLW0jTq07jaT0P635YB1wx7bsmU0Oka+nQxO0RG3K5w1CD2liAZMyB5E2jphkv4YIJBUWmNXP49J+98N100rJMbWhTpnkF96SN/I3wSrSSHTUUwooyJEWYtO5iLwcIr1lRZdUubCInnuPMc+m2EU66MpCbAmTIJERMnYmf0jEGq5YN1U2sYI96TE7+WNQNUaslniShQAD4STfSRPOB5eQ+GEZPi2sNrEAEy2qABaIkg3IjkPliqq5bUAdTBdQEAzoM/mHIX3ib3wpg8UyDK6dLCxDXleo9ARyab4OlE9fey9OfSwEzFyIYRPTrfr/vHGZABsNQBKk+yRG5tM+X9sV6VkDkiUMRAspHkBexJvYjbEf8AxJncjVqiROkKb28RsIm/W+BpA8yL3LVKbeKGmfakxcD2biQJ/wCNsP0VBJ0pNpFj1jUTcgW54g5OsgGljcbHVI84A29PXfDi8TCsutCQSAHUBgZ2uBK/KPXAZWLi1ZNpmCPCVjzK/QGI329MDMBSd1EX9kcpuCAJ6XxCo8fVSAGJPjCg8wOpETa/ngf4upgaVN72kG0WI9nltzwaYNcG6FtlLypLCbb6hzgYZ7lpnSbKYmNiNM/XCqGcW4uQLXBt1uB5fCcTDmFJgDyMnkDN45fu+Mb012KhaTAW9kxf/jp+74k0q2m5GoR+lvrfFrRAPsheYA3j69f1nCHOwZZJtMX3uTA8tsCzLD9SlrPvbzj92Bg74UUKj6f2t9fXFhWy2r2bCTzG3P8AY/XEVsuQCmkSIidpG++wiDjWQnCURk1TzJ+X+2BhuotzpiOXtD6QbYLDCkamn4tTn433v+Y/3w7ENTAtKoTHOUDGfiZ+XQYGBjSBHgm5mgosBGw+GlT+p+eKjPOVeFJEaTaxljcki5nAwMBAH9P+YORX7CRh/KL+E55iowB8hpA+2BgYIrBUQNp1CfAT8YIwyKIKU6h9uX8V+iH9T88FgYIotUDKCbmxnn7IvhNG5SSd+pnnz+GCwMFiBUEhhE3LC5J+/Pzw9WpgsSbkBoPT9wMDAwBhWWMafItHl6YnCoV1kGCJj9/AYGBgHThe4ur7APMSQehhdvmcRs/TD6S1zDHcjlOwtvgYGFLZeCpyFZmVCxJLFp87c/kMSc5TDISZnwncjkTy8wPlgYGKdzh7hZmgAqsJmSJk7aWtvhNOodVMWIJWZAMyYO+BgYA/6iOuVUmvb/LClDzElQb7kX2OFUaQgW942tcWB+AwMDGDkGMsxcw5JB1EyTuFJB9bYnss0mJmbCZMxbngYGCxWyPncklONCxLDr+xheVULStb2f8A2j7YGBgyAuSx0woiRAMQT139cO5RiTJJkLqmTvBM+eBgYRnbj4RK4RTB1H+nqfdU7epOLGulovBVZEmL72weBhWdKI2WoLrFhsD98SDSB0yB/mR8NRGBgYUzI1DIoRdebdepGBgYGGOZo//Z"/>
          <p:cNvSpPr>
            <a:spLocks noChangeAspect="1" noChangeArrowheads="1"/>
          </p:cNvSpPr>
          <p:nvPr/>
        </p:nvSpPr>
        <p:spPr bwMode="auto">
          <a:xfrm>
            <a:off x="76200" y="-901700"/>
            <a:ext cx="2466975" cy="18573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862" name="AutoShape 14" descr="data:image/jpg;base64,/9j/4AAQSkZJRgABAQAAAQABAAD/2wCEAAkGBhMSERUUExQWFRUVFx4aGBcYGRgYGhgaGBwYFxgXGhgYHSYeHBojHBcXHy8gIycpLCwsGB8xNTAqNSYrLCkBCQoKDgwOFw8PGikcHBwpLCwsKSwsLCksKSwsLCwsLCwpLCwsLCwpLCwsLCksKSwsLCksLCwpLCwsLCwsLCwpLP/AABEIAMIBAwMBIgACEQEDEQH/xAAbAAACAwEBAQAAAAAAAAAAAAAEBQADBgIBB//EAD4QAAECAwUFBgUDAwMEAwAAAAECEQADIQQFEjFBIlFhcYEGEzKRobFSwdHh8BRCYiNy8RWCkhZDU+IzorL/xAAXAQEBAQEAAAAAAAAAAAAAAAABAAID/8QAHBEBAQEAAwEBAQAAAAAAAAAAAAERAiExQRJR/9oADAMBAAIRAxEAPwD7jHkexIkkSJEiSR5HsL7zvhMqmat27iYgOUsDMtzgZd7Sh+8dK+0Yy2XquaXUeXDoIAnWtoNG19Bl3xJJYLHWnvGevbtphcSU4v5HKMom8qsX/N0SVLSZmPFmGUND8KuBGXHpFqX2u/LXOfEtSUnRNCfpAyLXOAZINNVEmPLffaJVNYEkdpX0jPZFGZaDVSm5AU5bo4kyAHdTvnSsEybySrN3gkJQoflYzSHVMSElqnlu4RXYpjJBOZr8/t0j20XbqksY5k2BbuSAGOr5wEVMU6kjT7EwMhOwpz+9XvF4shdJChQEHq0D/pFhLFqqJcFxm4hCWlXhAzpSF9vtFAlIclQc7m5flIamXwemZLcIXzJ8qScRIJY5Al30FQDFKUVbl7Ix4GHhAz0D0LwRaJQLYCMTgkaGoNNNMoXT7albbMwBmqkt6ViuXbpgDf08I8LEg9S3pGhhpPJCWIY0oc6l4GSXUoaQGm8ZqjhKUYSQ5BJyy6wVMLEEbm8v8xYHvf0Pn1EF9+WC0vxaA5M2pFNfWLrJaNnDAmz7LdoTiEtZ2Tkdx0HIxsI+QWW3EHkc/nG97P8AaUTAETKK0VRlc+MalXjRRIkSNFI8Bj2PCIg9iRy8SJa6iRIkRSJEjxSmDmJA72t3dSyR4jRP15CMLaaklSnfPOsG39bu9mEs6RRI4DVuMKBNSSzHq4+UZrLuZOSBSBZqUkVga9LY1AD+cM4zs2+GOZ6MPz1gkaxoe5rnypAdomrOygOTkA7wLYr2KiEhySWAPGD5swlRQmiclEUKjz+EQ3o4XIuErU8+aiX/AAG2vrhoPOD5d2SEVHekbyEpHu8XyrGhKSrQab90UWqzJDLmArUfCh9kfm/WM3kRVmXIyST1rB6bOCKHqPpGf7kqDhEtCRrUN1eOZN4LTMSnGFJKgNWDne1YysaSz2gJdNeJMWmfu/OsLLTbUk0IPsfkYITadzeZ9oIsELmHefznC1VqqXf/AGuR1bKO12lqg13bvnGfvK9DLV4i6ss2O/URuDHdt7VJxmWApSkliACQ+etOtY5kJUTjUdo66gbk/WAJFqTMmOQyj6kU84dSBWmfDC/qHhuF53YzAWTvc+ce963i20nU0Uk8dWi1SVZhajvBGXSOTWrVZj+fmcZSmcgpBb/PA8d0c2S2Yx4cXv5gwTOnJTKKlZJSX6ZHpGWsF7TFgJloZQIehUQ9AcLccxuMb4zYK1CZiXLAueL8N0EWKaAWIrC67LNM8U6YpSssAGykbyd/NxXyaIthyCwBw+tPaChJiykuB03x3JtChQcxyitFvcsFv/cAW6lo8Xa0HMF96R8gDEH0Lsjfnep7tZ205PmR9o0cfIJF692pJCilQqHZ/QvG97P9rkzyELYLORHhJ3bwY1FOmiiRI8hL2JEiRJIkSJEkhD2lvTCO7DuaqbdoHO+G9utglIK1aep0EfPbfbSSVKdyXJgtwVRbLY2dOLgj0hbNvIt4n6n/ABHFttELVS8R1/OUEWK7deALgPGes/6jEoFOycnYNUu9H3RoVy0jiYEtcxhkPT7xqNPbsSErJDbCDxqaD5xorFZgUEnWgbPnCHs6krMx94fkA/uY0UydRict1Dyp8oxy9IS0TCwSXcKD8cyDHtsQ80VcBmgS3zR+1LEVYAknm1B1McqtJK34BvKDE5tc1Mxais/0peSRkSNeJgSTNUtQUosAHQjLez8eEXSpH9MYnY1LeflACllK3OX+RFhdzrwnmciXLlOkjaVtBmLVJ2WjQLmhFHLawtkXr4XNCQBq5JhmqcHo1Nd3EaPxjNpUTbSBqwFYW3/Y0T5YQuo3jMauPKD1WniT5n1gG852EFQAAAemu+mX1jXGiwnVJ7taQNpLFwczXMQ1k2vIF1IOR1SecLpcxMyYOWfGD7PTEnyjVBoicc9RRXEaQRLI2d2R/OULZC6Nw9jn5RDajgLZpL/URlOrbMKj3X7a4wzkg0w10MWyrxkp2MaE4RUJWE4RyBhPMlKnIWFOMf2p5BoCnWWySClKpalE1Gr/ANzNqNXzjeBq5doRMSFJWZiTlhLgtvUGji0WhCHUVJQAWdQAHJ4WXLeQmAS5SWo4SEsEpOSifrrTOD7x7PyZxGNRUsA1SwZ+BLUzdng6lDsXhJUlzNlqfJ2YHqT+bo7XOCRnLQMyoEVHAED1MKp3YaznCylJADftUTrmNeTfKPf+mLNiKpip018g7JyZtkP94ekMVe0kskTsRVkEM5o/HThFy7yVICVoUt3AFGrpn7tA9iu6ySzilyCkgMDiNHz8dIImWdKhsLUDuUjEP/q0PQfV+yN6zrRZ0zJ0vAT4S42x8TDKHUYHsr2lVKZE6YlUtKWDCqWZgODPv0jbWO3y5oeWoKHA5cxpEpV7RI9iRFIkSBL0tvdSyrXJPM/jxJm+1t6AzBLCmCc+Z+g9zGRtE/Nj7Vg+3WhnOpqd53l4RziknMjlr0jN7ZisycR/G+0ScgigoIudKQHUBzLRHQrwrB8oGiS0IWD+fj8IEtKgxduOcM7zmAAvn+ZwpsljnWjEEIcJzJoBwc5nhGybXBKCJWIFO2cTFTFsh6V6wymKFCfl7iKpc1KRh+GjNk0VTpwVoPl5Rz+laZ4aleWXnlAciyLB2gQCKcQ5y6NBNhs5mLDuUpqpgOia7/aHFtnIVRQ8sxyaHfiJ5k8DJwOIf2iux3ciYMSxR6PkTz+UG2S5StWJR/p6b1cOEWXtaKYEMhIDeHLfTKJEd4XfgUFJDBJdhlzEMJEsEAu+TfaPLskCaCVE4UnCTvI0AFcq9YtnSEhZGSWcPRt45D58IxWopmLf9x88oAvKSFoIdssRG5w4hv3RzFOJb0EAXjLASSScRagLa8I1EWmziWSAKZg6tByJbkHfHM9BOAAE0bofWHF3WIywD4iNTRuQaGslsqXUcd/SF95W1MkgsVOWYa74f2uyHvBQOou2dTn6j1hTelzzFLK1SyJaaB2B4lndnaraRSHWXlTpxOJa5qQXDIFK5FJHTMQxu2yGYC8xSzliL4ggsVJY0BJAD8Yad0lqBvtFchCu+OEZpZ2yrvekavIGklkJwIwoT8NPNR1Mdgr0IPL8EAT5qkHErCUu2IM7nRjURJ98pQCSoAflG+sYxDFSTmfLOOjLLeLCNNPQxm53aQu6EqbUtkGJ/dy9Rvhjd9q7xGIl19Nng3xRrErvC8zKmYcCplASpwAAX+nrA0m+ZkxzLkKWnJ0qAL1ow5esM1h/EE0cAkVrm1NY5m22VJTVSZYJ0DOeAEMxkciQwFK8VMeTvDC671myFgocHeCCCNyqwhsd5Sl1RNSoga5h+BEFTJqaMCTmVa/4jTNfZLBfsqZLSvGlOIVBNQciK8XiR8qs9sRhGIEnUvEhxna+zxgu1V8GZNKB4ZdM6E6njWnSGXaLtLnLlGmSljPkn6xipqkF9rLmKxitehbWXqmh8x5QltdtWKZ7mrXKDrbMZ2p8/vAnZ+yKnWkLPglbR4q/aONa9IMah7d9yplpCpie8mEVxVA4AH3im9LOhQokIVopIZvLOGlrtorCW2W8AVHWMwkX6pSiUrO0ksd0aWzFKJYSkMOR6vCG7rsXNKpqSBtMH1bM+dIb96oUUwI0qPSNUurSWGKvEs1IGnrYwbKsveAuQlJo5IHQR1OsaAGC9oDUhz5hoEusgwpYAvrxOsUTiSSHUHLU96RwbWnIqJPM+wiv9SyhkBVgxPoNawYjCZbVAAJcAUDjQcMzlAd4TiUEkEFId3qQMxSPJy2GJ2GtCPvAc2cvASz0JqSw+Zb8MUhMbEkplp0cYi7u6to7t7dIXXhaSlcvEaKXhFGzBUOJqmGBmHCHIAYZkQovMBTLVXu1BSWNHGp84pCalCiQQPN/wQtvdLIrR1Bs9+h6Q+E1RGKgDbvnCO+pylYEkNUEtnrpFxSXXaHUf40+uUODNO49CB7wgscgS5igWL7SSzEgmlDkRl0hqLwI39BFQLlzT3gO0CAc21bnEvO04kqBBNGoW9MoAs14FalKag2RXdVWXEt0j1drff5fOIYTWe1jWogr/UqgNQM4A0/xFFisKXViLDEQ26pZ/SGZnIDMA1MvJvURUuLZZRNQUoZaSQaVFMwd1MuIhLauxMwKKkIC0io/qbQoHTtio66mGsqYEeFIHLXm0MrJeGVdTn5OXh/Qxk0SiXRhwrYhlAGpNa5E8Iqn3JhOJ1Yi+RAO9w1HjT32mTNo6O8FClw76A8W6wixrQWSqnwqGIDq7w6i42u0olkpW4CmFOofUHMcS0FrsgVLVNUTMKsOHFklQppo5duEXd7XEuWNxKHqP5J1g2xTZZlqSkul3IVm5L5EQ6KWC61YUrQkhSmNKV2iomhJSSQwplFkoWiW+KY39wGE0NA+RfnrFyVqmEqUtQfIJLADpB9lloTWpO9Tk+Zh0FoXP/8AIo8UpQ3Ry7RIc/qj8I8okOg3XasI03l9+kA220unMgwTaQMwp+lPT7wF+iXMoKJ1Ucum88o5opUFzliXLGInfkN5J0AjT2dCLNKEtFdVK1Uo5k+3ACKAmXIRhR/uUcz9uEDyLCuccVQj4tT/AG/WK3Sqt1558IX2WzGeqpIQMyGfkHjRT5KEIwJSGOb683rCqypEt0BVBUb2MJSxS0y3QgjCnIlyauanm8e261gjiOBJ+gEBqnBSwlJLl3zHrHVskMKrPEDXziR1YLqTNQFrUQkUCcRSCxqNmrbzwiq9rtkoBmeaQpbNRsznQQIknuxgVhUBVyWJqS75GvKAO8nlM3GCEpQ4yZRJZgci1TThBCEVeRSdgUeru4G4cYPNtIKTXc7bx9oAk2dLgLJBPwn0Lxbb9gOC4GR5VjRN02hxUHnkPWsXou/vkkKUUpIIcZlwxb6wsu6Z3hBNUipasOptoBFC30jn2VNtmSwgplADCKVclt54wntMzFLoRvbKsMluR4j1aFiNoFGZxN5/5jUTQyT/AEEl80j1AhJPWV2gABwn0+1DDG83QgAPQdOEKLnIJKzm9Dw+kHELr9lEBMwCqOJNCz05tHMu1lQDDPTjwgm1WsLBBBYhtIE7PqAS5NQSB0ofNoUMui7SkELVXEThD6kmpOXSPLwmBJdIYZZFvOCl2nz84CmzCXSVKrvb6QIulWl5i65sfQA+wgwTqcvn+ekKbJiVMOGpKvah9o0Mi70AErcq3adN8NQMWlzxf1zixStkhJIfdmIqvFVQUoCUjNjpyA+cDJtBzIPQ588oynEi5MKlKBLEgl3DlOSiHz4wbMlBQ23ChkpmB5gE+ccy7Y2aeqiS3R4JTbUn9yv+NPQRoFM1RQWU/MVB4g6x7LbxBTDWjE+sOpMtEx07BcVALdWNUmucKL3u1dmBWkY0irBQxAcjm3Dyi9C/vg2voDHgIVXa884zo7TuR/TX/wAgPX7QSu+lFlGSd3jP1Eayo2TbgPi849hIb/V8BH+8/WJDlGNfOveQiiRiI1VX7QLO7SKOTndQxVdMxJfE1OAru9ItnTjOWwOFCTVWg+8AVXapVomnECEIqp3Dvkkc/lGsTbBQAAcMoyt43ghBlJkksFHGT+4tTpnDSTbQRUJP5ygv9Lu8bQFKL5Cn4IRW+1sUty3Z6RdbLQ716QsQsGaCckVrvyA9/KNRYZC0CWksHUc/zhAMizz500BKVBANSrZT5mvlBSb5JOBNVHLQekc3laFokqKZjr3AMMsnf5RnWsG3lYVJSBiQ7eFJJpwcPCVF+JGzj4EH1HCBrw7QIZBV4sIKhmA7EpfWmIdYa2KfZ0yUr7mWpaw6lLQlSiTvJ+UP5z068tUlE5IwqIIy1HmKjnWOZkglGBQz1z9YEtiQk4pOwrPAPCd4bQ8qRVZb+SsMqh474kL7NTFJQRRwSCKvQsPQQ/K9SfaM5dM7+rM1BY+kNpk05DlxjNnaHSrIpeTtqdBHViubu5hWVYtw3HJ/KOpd+yUDuycITRy7kmvKLLTfkmXnNS5yDe9YO0EveYcCzox4flYSWKYQkU00P+IMt1uRPQQ+FT6Vy+UKbPOIDHT0jU8RkZpji61DAAUkkPkOJ1gZc2lT0GccXXavCkUdTDqWESOFzTkH6/WBVLO8R3fC0omBD/tBL76j5R1ZLImYhWRNAB0Jf2gRdcJBxKwjEVH30jQuTQk9dIzHZ+RMCXCF1NRhNHrSnpDefNKaLodyqekXL1O7baAxTn+cKwulTS1TwP1+cXKWTkhXRJ+QhehE3GpPdTSMTg92tmI5b3izYhaWetSN5LesWInF8wIq/RTizS5j/wBqvpHZu2e4aSv/AIke8CWItRCgQp+Ab5RZNOJSFqJdBLP/ACDEH0gQXHaS7SVA6HZp5mCf9BtpDYR/uKB6pUPaGC4zKZIC1AUAUdNH5wxlSgRr0Ib0Bg6z9hbU7qMoVc1J9k/OGkjskrIzQOivqBG7YzpdKuIKAIXNY7k/+sSNNKu6akBIVLYBtREg0azsheI4ECpz4DfDWTdhwgbIHvxMA2KSJaf5Gqj8o4tN5trEg3aQJld2kDaKswQQQAcvMRZKtZaEl6FS8Kn8Kven0gqzKLfSGzox7PtXGEdvvBSVAir59IaThCs2Bc0ulLjQ0/NIeMhNLlVsYidpftoIPmSSRnCLvJkmWkLSxFOFOMOpNqcYhUGMWdtsVfFnKZxDlsx+dI1F31kyq/tH0hXf92zJsxHdIUtRcMkEneOWsOLquS0y5IE2SsEPo9HJ0jrz74xieqbZOZnOohLfcn/uILE5898H3pIWtghnd6nQf5EW2fsvNnABcxKBwGL6Qceuzar7PHCKklR1cj2jUWC0sScyzDg+ZfTnC0XZJsqMS1qXhzSNTuoKecW3XPVNl48IQ7sBoMgeKs6dYxy77MOLuu1M0TFKyBZmzNCSSeYi2+LjlqWpQCUYEjIJHAegjzs4QgLqcLijgE5ua/lY67RW3YJGpycOaZjd1r5xmIlsy3GzmP4j6/KA7aFBeIMxoRkQoUMX2KYsJdgR0LH3HtWOpkpcwFIYE1LinL83QkGqcw5wT2MsKJ81RU2FBcZ1NCAdwhDeIUglK3caPTnyhx2KkzcBUgUKzpnQCh5/ONWZx0PooQp804cmw/ThAN7WqX4Vrqn4Ul08y+UcWtcxCZaU1KQSriVZwhXdtoWt3ASol3Dngxekc0cybcmmYqxc0rkRwPzg6Ssa1alYxduSuVMY+FWHCdCQzjnDexTi9DFYmglrAeuRpyzj1VrALQllWz+qpD/txeVD7iCSSczGcBmLWmOO/ByEKJgIOZjibOPEwrDo2jj5RwLSDvhULUUgNrHa5q83blEMNBaBvjkrHxCFBnrjhds4PGmcO+9O/wBI8hKLyP8AKJCsD2oPAMyzJ1Lfm6Lp0wnVhw+scCa2Qbjr9YVAd5SwJSiEryzwkDMatHd02ZUwUy3xXesxSpZS/iZPmRDe7gJaABoMvvD8Jdet2pA2VF9XaLJASBsskcm84ptVsBUTxjmyqWoDACSAKCuIH5iIiEycb5Prl86RxZbOAopAoN4Zt/s/WLptlmoAKgwao2T5sHgKdbnJTLDrUAzauSBXpGbDD+67UoqWiz4RhAxE8SwoK7/KGNptpAZc0JDHaSAFKw01ccWaEF3dnljaVMUlJGSaFancLJzbNhurrB4scmVPkIKDMK8asSjiwqYNnvJPVooqS2ixLmFK0JmAku5GFxrkBBcqTNTRQV7t0zjYWmY6FYaKYkf3NR+sLJN5rwJE9CQTuOIEtlFqZe8rQiZKVLUSXzIBHEcmNYpsM4BASPCkMM/yphx2gu1KwVgkEajMD5jgejQD2cuUdxjm1UVKYgkAh2BDb6mH4tGSpgEt1YSTU4noNNeMUzrRjoyRSjCKJs51Yfhr9B0inImjvqCzcRBGldmWpJZNSKMPnuhlIUUJLu5LqLkxxZZIlhSndS6qNCfLdwhdbLYdFZ65faHACvpQnMDoaKG4moj6NcFkCJSQzUoNydBGU7M9nCtQnTmwO6UfEdFH+PDXlntF2ivIQcr8C9CApRJhZfs1QISjZDOSNYYWKYAHJziu3LCmLVHtBAzM+YVJUhdRlXQ7+YhRdVtO0+YJHUU94dWuWauNS/nGbkgBax/J/NjGrOicpFDNFVDLlr5wUi1HQnJ24bxANlmjDEExjhNPgO47owTYzHDmkV94w0MLv1ShUHLxJ47xFiLS4d3BiAwT+Ec/qhq/mYGE4mOlTKRIQi0Etnw+8eTZqWfIwIZxgdaydY1GRJtMSAVLLx5Dqwx/0md8KT/ujld3Tx/236p+sOUz2W2kH96MoWNYiZddoMxJMtTBzoeWRju0T1JBcFNNQRGyVNHKKphBzyMWnXzmYoqLJBUeFY1nZuxT0ScKksSSSTQpD0B16QbLC0LLBCZeZUKF9A1HJhoucnBqYbTpVeFpTLQtSgVMKDjGT7OWsLtZQE+I9EoSCVF+JISOZh3fKlYqEsBkRSuVYFuW2JSuYrCAoJYs2VTF5DD+z2sTFzWqEKCBucJCj/8Ar0jmYnGtStUsBwavzim6kiWhtfGo/wAjVR+XSA7nvUTO+SG2VtnvSD7uOkYxo3n2/ZpmYVWoibJCCWyIIzBSQQfSK5k5ioOGFehz+fnC9N4juMVPCW4UMMhMjalFHdnxuB1NHHDWCrxmd2gS06CKez93rmqRONBh1/crf0rXjB8+zylKIVNTsnbS7KyDNwiDA2JazbsKSopU4UA5ADZtwpGoRdwDrVnoDpu6wZZ7FLkFbBO2XcEuQMksa+rQJNtqFkpTmDqXH+aiNXtQBbpp8tIAuyT31oCVeEVVpQadSQH3EwZa7WGDpoVYXGium+LLqTgmLBSQWDOCHBcvXSC9RHk6/kyVy04CrGcIbJIyeCJt4hiQYWTpr0o3EB+h0gdU9qDSObR+L1RLkmbOLJToNSco7s15ImJStBdKqj6RnbTNC04VDEk5j5jcY5s08ISEpolIoHfUkknfWNTMFgntDamIILAu/T7RiBegM5bGj+wAjT3lMTNSnEHAVvIFaVYGnpFdpuJMwMsUHhwqCWOocgjoY6cc+ilt13i4Z8qQ0Fp0UHELJ3Zoydpl4DkolJ6HDSPEzVoGQWPX1jFn8WmMyeAQQX0PyeOZdpwqI0NYXpt8t64kn4TkesUC8QqYyYPzTp7+prHqbRSOJV2TVJxbLa1y4/4jmbY5qA5SDuYgvyDvGcGx2JxMcKmsHgZdpUkbaVo5pI9xFYtQVV4ZAtK1b4kcd5wiRrE1tvtyABUO8FotFAY+cyELlzWnkpUk+E+/HnGgl3wAKF43ZjnI0E20AZmggtc0FDjJoTXSlE4EzFFifCnM6Vb2hz+lSQEIODRKSDpzjKCoQJqEywpiannygtVtlsEhT0LfyahI35wstl1qkCYtSwtKksQlwUg+Ig7jSFE29UbO0NjwgN8JT5MY1jXpnZ8QVNK1AoUkADi5J9DHzu67w7ucpLk4iRzqQOsaC13uVbKXKuG+F1i7NzUHvBLxHMOcum+NzMups70WkSVElqaUMLrm7MrSl0eNTKm7ku5SKbvrAd9W1SlSpQSogrSVsDROIO8aG70TJeNcxkqmLJZ/CkbKXOlNOMcvI0En9kZiycZOEDJLgneKRejspKwYCFsM0qLMPdgIMm2pXxK4YfrpEXaVFLHCARV6v0pB2niL5QjAkKZJYJbIJOIBuHgEK7NLaYtRBOJR0zSOO6gi6dZkTFjZxEUoKbwBoGpBsqUGIDjDoQX4eJoiWT3mKZVMy+7cOVTBkm7pcoGsokmr0J0zetGglE8Id0mtK4W5gPFK5xxElIYb26U0i1DLJKBDICQHz2gRyrXnFNusEo5qCTvqT0JNIrsqFTVDAEk70Cg/uL8Yd2TsqjOYSoitNlI6Cp5vAGTtllKQ6Vg0dlUfkfrC3upzP3aiP4sfaPp6LslpFEp8n9TFybMwagiX6fLP6jf/ABTP+KoHmqX/AONY/wBqvpH1k2ccIrXZBEv0+UWS0VYuQKs32LQ7DpAUBsNl4a6ZEPGpt91SZniFRkdfv1jH26YZKjLWAB+0gqqNCCfx40t1ze0wGUod2xIcMS4IrxpCORPcQz/1Fqh35/OBbRMk92Sxx54hs13NkYkDtEoTCEan8eNLdV3yrIlOFDrWQEjNSjvJOQGpyAhFck5AUD+5TmrbKEu5O7dGnsFsStImfEC2/CCw+vWC9dA3sssqOJaiQKBDMjiSM1dYrmd334TgZk0UKAKJ8Jbg0SXawEu4YCBLFaBMRjBdK3L793o0EZoq88f7cKk5Klq14pVpyNOUfO+1d3GX/VkghBO0k/sJ+Ubm6r2E6ViIZQdKx6P1z6xnrevvgUahRlzBw3+yhzMbnSYUXrM/H+sSPpNn7E2cJH9IGmrk9axI3+uLO07HZslalLZQJJqAwerB9HgkdmLPrLS/KB5d6qArURfJvdxUUEZysupdwIlkFGxVyBrpXdHts7Pia2Na6FxhIDaRfLlKnBycKNwzPXQQWUr0UIOzpP8A9MJAKe8msQxDjXPSKpPYuzpDBKuqic6RoEJXvBixKlbotv8ATpTZbhlS6IQB0g39IBoGi4TJnwo6mLAF64Oj/OM4dALu8KFGTxpCy1XApVe9BO4peNIJPKPO43mA6wpuW1iYdlKk6bTP0OUcWm47YvKUkNkCpPnG7FlTvP5zifon/cr0Hyi2tfphrPcduTklCTqSoGKrbYrUC6kJUrenNukbs2FO8nnWPf0YGsWnXzabItLF5S69Ysuy6J02YlBStA/cohgBr1j6GuS2RiuUQM4NOu7JZZdnQESww9X+InUx4qca1MVqtCXzgK0W18oYyNNp5x2J5G+EhtB0MFWe0VqW6wrDSZOLUMDqtXxGB1W5JoC7wJNtLaRoGCt1CN8Kb3u5E0ALBLGlW9Y5TbSRsmLk21wygx3j6QILZezVnbwPzUr2eL5nZWymplJ8yfnDSz2cFLxYiWMoztDN2nsXZ1AhKSjEGJQWcZseEDz+zU5IaXOHgwpCk5VfE410yjZpQOEemUn4YuxrAz7utQRLlKl40JDLUlQdTBgWPrA1ntU+zS1o/TzFJBOBm10IDsHj6GUoGbCOMUs5ERrVr5lY73wKSVIWgq2VgoUBwU/5nBliUmZaVKoyQASP3OHY72b1jersyFbjC203RL02eIaHRrtNoppEhebHMGTEb3aJFg6UqOz1iA0iRI6JpbsOwOUGHOJEjknukVTlFxWJEiL2cWB5QulqLZxIkUKqbMOIBzrrF3eqAzPnEiQ1qD7DMJzJ84LWYkSMqpHkSJAHhFITW87X5xiRImoAXnE3R7Eh+FNI8n+A84kSBQDYz4oKtRoOQ+USJHQUJZM1dYtekSJAldimEKoSKjKkaqzl0xIkZFczlkawtvCYWzPnHsSKAlCzSp1j2zTC2Zz3xIkdKDKSowXIUS8eRIyypXnEiRIE/9k="/>
          <p:cNvSpPr>
            <a:spLocks noChangeAspect="1" noChangeArrowheads="1"/>
          </p:cNvSpPr>
          <p:nvPr/>
        </p:nvSpPr>
        <p:spPr bwMode="auto">
          <a:xfrm>
            <a:off x="76200" y="-895350"/>
            <a:ext cx="2466975" cy="18478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866" name="AutoShape 18" descr="data:image/jpg;base64,/9j/4AAQSkZJRgABAQAAAQABAAD/2wCEAAkGBhQSERQUExQWFRUVFRQXFxQXGBgUFBcUFBQVFRQUFxQXHScfFxkjGRQUIC8gIycpLCwsFR4xNTAqNSYrLCkBCQoKDgwOFw8PGikcHBwpKSkpKSkpKSkpKSkpKSksKSkpKSkpKSwpKSwpKSkpKSkpLCksNSwsLCksKSwsKSwpNf/AABEIAQMAwgMBIgACEQEDEQH/xAAcAAABBQEBAQAAAAAAAAAAAAADAQIEBQYABwj/xABIEAABAwIDBQUFBQQHBgcAAAABAAIRAyEEEjEFBkFRYRMicYGRMlKhscEHFELR8BUjYuEWM1NygpKyJGNzotPxQ3STo7PC0v/EABkBAAMBAQEAAAAAAAAAAAAAAAABAgMEBf/EACERAQEBAQACAgIDAQAAAAAAAAABEQIhMQMSUWETQZEi/9oADAMBAAIRAxEAPwD0tz5RqRCjMKI0Luscko/bIorKIKZRIWd5ip1UkVF2ZDp6JwWdaSitKI2EEFLnU1UqQSFxco+ZLmU4eigp0IQcnB6RjAJrkM1F2dAKGJ8JgS5kApSGiDqkCICgA1KdoCGygpQC4p6McDZBdURHG11gK+8WNq1q3ZCmylTqObTMB2cN0dN9fFING9hqVqpNQhjWdkGAA/vSM5qgnRzRUaNDonbK7v7lxLixoyPcZc+mIEk8XNNj/hPFV+7rnGiHVC/tKhc97RJDXucZAyttwsdNOCssXhXOaHU2E1GkOYTAGsOBzkWLS4R9YWnpKzyLk2D7nxb+a5TsUqqSltbIQaNKddEak2DbRdXyVycQVtPmnijKI1qK0LmvTpnMAbhoXGkpbQmuCnaf1iIUwqVUpILqSqUsMDl2dJlSG2tkEdmS5kIVRwM+ALvklzn3T5wPrPwQBQnBCaHfwj1P5Jch94+QA+cpHB2lNdWA1IHiQPmm9kDrJ8ST8JhIGAaADwEJeFFGIHCT4An4gQiCqfdPmQPqSmByeD5pAPNUfOUCmA6MzhmLgIJyiRY6SfQozaR94nwgfGD80reqfKDZL7RtusweFDi456jg1k9427z3BrjlsALnQuCwWC3he5shlR08Zef9LSPRepb2bv08Xh3MqNktl7Dxa9okEHrEEcQV5/srdCrlcQ9kOFpBJ9fJR1Qk7p72/wC1soOzjtSWhpJdD4lpLT3m6RMRdemNCx/2f7uspue9wDn0yWNdGmcuLyBwJAaPAnmtu4KpfANyrl2ZcgIFHDo7MPAT6bY0afO3807vdB6n8ld61E5wgCckydT5QP5/FcaQ5T43+anVE7YDiPX6Je06E+UfOE4BcgzM55DzP5BMNMnj6D85RFyCRnUOZPqR8BCGKAGgHjF/VTHILinpWB5UsKi3mzFoNNxDqQdVGU6vY5ncI4y0vsrujVDmhw0cAR4OAI+apJ65dKRTacOlDqvIBsXHg0RfpJgDzIRA1KkoJjHSSSItDQNNZlx9rUcBpxRgUiWUARpTkFrkVjZQDom3OyzeEx1BrCHVWAgQBmGoNwtQGwvM8P8AZ+2n2zKmKd3AXTkZ7GXO0TUzFoDbW9xxU2abY7suHZPcPxVXn0gD5fFXWeyot3NhswdAUmEkZnPLnGSXPMnyAAHlzlWZqJgXOuQJXJkssqRzEAY4IgxAPFGDSFqbCb2t0hqpGLlskIQu1Tc6AeU1zk2VEx+ObSYXuMAedzYC3MwPNMkkuQ36GNfrwVDsveIvqFlQZTUOakCWmW27nd4gd6TzPJXL6ieFWZ2htXEtxAYyg80gW04Lmhr2vEOceR73E8BOpVjupUP3VgP4TUb5Ne4ADmpj8MC4OJNoMWiRMHTqou7oinUHKvX9O0JHwIS8/wBktm/rmnpgTkHDpTghkpA+6DHdTXCmm9slp1kGMygjOMKP2yR9dICFy8e3m3lZiMVVc1tcBobSaHUGAtc2S6z+97RmNfgvWe1Xj+92wuyxeJDe0cHtFQWbbO7MQ0kSYcCONrcFPXoq9M2BtkYqg2qG1GzY9ozI4kauA0IJ4iysMyr9hbPGHw1KkJ7rBMxOYiXTAA1J0AUnMrCRK5BzFIgI9bHNpvDKsNLgCHTLNYgu/CbHW3XgrKnSCye+TDU7CvTJa1zCBOpmHXHLx5lRd2tuVG1WUiLOIGW5aOZbxZ4XHzS3RjdWSPhBc5N7RBiOTM6aaiBVrAanp5nQJkkZ1XbfLjQfkDC4Xh/skN7x87W0HUKS109EQ0bfophh93toVMRiGdymG02lzi0iQXd0xBM/hjgQCtoqTdrZNKiK3ZiM1eoD0DTDW+Av6q2cURNPLlU7v1pbWgRGJrj0cLqwKr9gUxFUc8RVJ/xEH6qqS6pORi9CFUDRD7dTVQepcITnwmGumORDqQxyR1RRTVhcHyqwtSRXS9uoL3pvaIwtWH3kLD74PnEu/wDLt/8AkctOaiyW85muT/uB/rco7mRNrdU8TZIcRdV7a1guNZX9T1Z/ewuVX26RP6nor9kvdNMVGPyfhOYRPLUKrxeFdhajHPAFyQR3m2sc0CW66o+zsPlqGs6o7s2PAdLaoJzEsaIvmEjUTaL8TK3oeHGjkdEtcWggiRLToR4cLLE8n9J9HGZ2tdzAOsi/UapTWVPs6qRTAgC50011UjtFrJqbU12IQjUUftEx9YCJIEmBfU8gryDU9uJVHvrtoUsNrBc9oHIxLjI1IgDTopudZXfvAB7G1XS5rIbkEyC97f3gjWwy34FT1MmnKuNzdoh9J/fBlweAARDXixvqSQ7zaVfGqvO9lYw0nvFE530KVJrqQu2oXOgtDifaY5+vUhbllWQCbGBI5GLi6jj0fXsY1hMcYnykj6FQNiVLVSDINZ/yao2JxGerUpSWl9ItkNPdnNedNHA/DVC3Zw/ZUjTmcjsmbQuyNa2T4xzT92IX5qpvaIBqpudXgSO2S9uoGMxzaTHPeYa0ST+Q4mbLMUN68RULqtNjexabggyBwzPGhPp4pXIMtbQ1Vweq/Z+0m1mB7NDYjiCNQf1xCk50wOXJhchdoml6eDRC5ZfeKe2P/A/+7loy9ZHeJ9T7w6CyOyAEtdNybSHCbys/ln/Je2sbUsPAJHVVGwrz2bMxBOVskCBMDQHRKXLaEL2i5BzLky0fB7y0+xqVMoAZUpA3Gr89wTEaIO8+Ja8YQuiHUw5oMcalCNPFqjM2c1uHq0w90uqUnAkA2aHWkRzTt68LIwYBByUmjxirh+TjFmlc99/605NwG0srGh4cG5WxVJzh3dEkkEkXJufVTnbQYBOcHTQg6mNB4rNPrvo0cPAn92M1/dbSbANx+I+nBOo7QaZAJpudYx3ZvcRoZ6GSiUr8f4aCrtamATmBjgDJnlAuvP8AeXeOo8io2Q1lRmToQ6Q53mAOkxxKvsTiXtdTGeQSW2DRA1F4B46ElYx5JDmG4cXNMC888vPQyPiq38J558vV8DjBVpsqN9l7Q4eYmPLTyVTvhi3U6AIsM4JMwQG94ZYvMgaXFyNEX7NcHUdgyPbayo4NcIFiGvIIPVxPmrf9iMcXdph67yHOu57CPaI7oc+zeWloU9d+Maznywe5VRpqkMJLHAPc94IzOolxce8JEvMzyaBdbylVDmh7XAtIkEaEcweS5+wKIsMI9wMSQ6kQZv8AieEHCbQp1abuzEZS5vZkgOZlcWAOaPZ0MdEuLYfU0xlYGsf7jf8AU9Qtl42HVAT+LN5Xn5KpbjA2q9rXS4WeBqDcX/yx5KM/EEOtxA+ai/JlKcNq103SgKgo7dOnr+uCHiN82sc5jGmoWg53T3WkcP4o520WnPySi/HYib/7UhgoDVwzudIyw0w1nPMT04emUw21q9Ci8GlVFNxAcWupOvfKINxofRTcfim1nkOP715JDvZh0ZA0jQtnKPOZkLO0dsvDtbmWuBueus97WDwKXV2nJjdfZxjXvFWKVQUswJc8tGV+UGA3UyC28cltish9mTw+lWf3mudUH7pzszmsDe64iBqSb30AW0LFfPpFRyEwhSS1NyKvsnEV0rM7c/r3f8NvpLp8+S15YsfvBiGfeXtzNBFJsyQINyNTrB+Kz+W+Bi9w/sN/ut+QTiEuDIdSY5pkFjYI005p5praXwWBZUiL2fRcnpYohtFzsSWCoQDXjJEfjZabyIMdL81oauzW1MNSe1wa4U2w43pk9x3eAuAYFxprBWBxYH3k1XCSamYgX/E092PZ4/DkoGNd3oBIgPsD00gaLj5mcyOn3Wj/AG80gU6jCxzMzT+ITYeP4eqeKFOrOUgk3sY9Wn6rLiQBe8gGbyMp/JEoVDlcY0YwyOGZ7Z/XVVoxOx+RlUtDiSMgcMpDRLWEQZkyJ4WTDQaSPEnzPy5qsOKzSc0m0zrGURPlCO45TOpgfIFT1RG63TIZh6oIJ1zRBytzNMxmmbBap+2KTMOa9Rvda0k5RNg7KD5248V5Xs/EuzHwdMdeC2+0dqiixuHhoikztS8Zx32SWhmhtMza6nVZoI+1LC5o7CoGyO/DTHXLOiDh9q0/3zsM9rxnBM5gdSG2N46rB7ybstAdVoEAyCabQGtIPFgBtcaaclC3Qx1Rj3yTlqNDJnVzXBzRAMjU+ZVfb8Jsxr8fUJqOe7uuLGaAkauIE8PanTiozabnODWAuJa3ui8xJ9NERz5EgXjQ3kjnb9Qi7OxHZ1A8uyRTu4gRBBJBzCB7IPkFPMnXUlHVzyh7Zo1MNRNWoIvDWkiSYsIHDX0Kp9iPgVDBLnCLaAE3k9TZQN4N5qmLqNzOljC7LAgQD7UdTHoiUMU1kD3gx1vdOo6WWmcz0W2+yY4Ge6wk3GosNTzPBZzaVYCpycdSNByBkK9xGAxTo7JvtDQe2ZHejprdUVfZFVoMsMk/qUwvd095futVlRxiBBFwHsNiOQNpm4kAr2jBbVo1qfa03gs4ukDL0d7p8V864IVmG0tg3zDu+MHXyVv+06lQQYLBBNPMWNdl94i5/mYIKNLHuwrh2XI9pzAkGQQQOX64JjMY2AS4CX9nci75jKOsjTVYzZv2h0mNpB1AU6YYW/uyIY8aNA4MdzJkGZnVYzCbYxOKr06VEd91au9sEiH13lz6mb8JayW54loki6NGPaahljiDNnXHgVgtr45j8VUOYWY1mjvaAAOg5ytjs/ZBwuDNPNmNOm8k+yJykkNH4WzYDXnJkrzijSqGSMxJIm8HXiQb9ZUdVPXh6Fu7XbUw1MtM5Whh1HeYIMTqp7qSz25b3BtVhmzgRJ5yDDeVhfqtIZVynJ4AypUTKVyenjzqriSZ6Hp+IhVW1MSGudmuMztBPEq1xWz6lMB7hDXOEEGZkSLaiwJVDvJVh3E991pniUrDnQhqtAkmATa9rjkpOEeMlaD/AOE0+XbUYNuF1VbSqdwWPtcuhRsFV/eVAPxYaB5Oa7y9lTh6hOqfvyLz3Ry4cCrPHVHANyAGZ66Afmqo0yKrmnVpaLGYIbHmrPeNzmNZB9kVMwtBLXsEehn/ABehfYXe5uBdiMRTY4d0EOeWjRovc6CTA816vi91sNXqOqVA4udBJzkDQACBwAGix/2YU2DCB/Z1XZ3uLn5aYYchyta1xcCQBz4l0LatxI4Uqv8A7YFv8akahYzcfCua6M4LgRLXQRaARbULwrbeyamBxLqNW8XDpcGuB9mqI1HGD1HBfQVTEiL0qnrT/wCosV9pOwRjMNmpUqgrUQXAns704JeyA8nqLatjinBWMdtcilJu5pymZi+hgc+XQqmxr6tf+sqQz3WjKIA48wI0QKGJPYNm7iSRPJpy/Q+qFisc5zcuXL7zpm3IcpVSSF5/sCky0iwNm+CJi3EN8A0eXdt80yi/jwER9PquxtTuHmQPn/NAT9mbzZJBtNpFoEWAQdo711AS1ji1hIygRmMWzHiJMmDz81my1xN/14J9GjmdJQErFbSq1buJOUZRJzQBoL8FGFUix9fRHqcI4lOdhw49dEtB2BwNWsHmkx9QMAL8oLsoJsSB4H0XqP2R4TJSrVH0g15qZWvI7xZlBc0E6NzRpx8EHcPH0cNhnEw1z3yTf2W5WA2F4Ob1Wip7yU8pcDmJcTkBGaLe9Gl/RP2LsWe8WLnC1hAuwi/XhdedbNwftd1vDgzrzWj3g2n2+GdlYYzNuXMzSDpkDifOOCzmzsK7vd08OCz69suqvtzx2eIqWDczLAZZMOaeHmteay84pUnsrAwRpeATpFptPVaXZ+8WGuO1xIDdRkoSLweN78Vc/Sub4aLtUiI04UgH73V/9Mf9Jcn5/CtjK7ec11FzGz+5dSniBmacoJnlzusNt9ozOMwZcLTBGa4I8VpqDqn3Z1N1SX1HMc9xOacjSGtkARGY3A4aKqx2wn1C4h7QCTxcTd06Qp6+bj8lyodqkQADx+l12EP703t2Tx/yOP0V2/dgubDn96bQCR5jXnyVpQ2PUbRNMF03NmWc6HNBcSJIAc6OU+Kz/m5V7rC1AHPLiHXuRm8rkjqrDaOLFdoc5oaQ55gEmczaYPC39XP+JWI3SxH9nHrx8ApdDciplJI72mXI7/VFuPNZ/wAn7GCbA36fhcM2hTo0yG5jmdxLiXSQBeLDXRoVzS+0WvE5Kclpg5RAdpBgzroZi4Weqbn1uJF+c8OGiczdyoPxNmISvyGvK/2lYoBpy0wXAGSwgRfTMb3y3HI+Yj9oeMLQHlkEgOik0tc0zIuNIt1v5VNPdl4IIeJ6AHhrc3Ugbr1D3pdx4W6g3R/IGNxdfNXvpE2ECXOLjYaXKZjXDMWAyAbnmRy6IL6TqdRwcIe2WweBFj+vNEo04EldRFZT4evpYeiFjzLXeA+aKR6oNSi5wIALjBMAEmBcmBwAumFaxSaKjtYpFIpUEc+XDpPzUilTPtenXgo7GQB6+qt9lYY1qrGC2ZwFhYDjboB8EjbXZWx6Zwraw77qbQMoNSQXGHAS3I3U8Yupx2S0ZqdWhUZLRUBd20uNpAb0cSCSItY3BVOdwSZnEEzpNJsjw73zlK77PmkCaziRHeytBt4yB6Kc/btvz85k5n+QDeJgY2l2NZhLh7NN7Xn2Z7wJJbaPag2iFBwGOxIBDajhfTuax4dFZ7U3ao4dgdTacxcASXOdYhxOvgoeBGvkl1fLze/FRcZjsS43eTA/g4+AVlhdp4cYYEis2vlN8tE0nOBg/wDh5iJB1OvFJhcOH1mtMwTwseJseCtv6IYf/eakwahLTPNujvNVKfHmI1IOyicVgJgaug6cRl1XKd/RnD/2Tf8AKz/8rlf2Xi3/AGlU970DR9Fz8fUcCC4kHUf9kL7u7kfRKMM/kVmZtElpLmyCePH1R/v1T3nepQjRcNZCCanKT4aepsgJP3l/vH1Xdu73neqG2m4pwpFCnGo48T6pJPVEGGd+iEv3V3T1H5paMRnl0iJgFs3A59J9FA3l2s+hh3PYHOdoDchs/jdyA+ZCtHssRLbOZ+IdevVZX7Q8Z2VJtKe9UMkA/hb+Z+SObtSxOFOYkuMuJklx1JNyZ1PFSnUSTz0VfgMA+vUZTYJJIA6cyegEmeQXsez9iCjSZTaQQwRPM8TpxMnzV24JHnez936tZpcwCzi0lxAEiLQb6EcFq9392G4c53OzVCIkWa0GJy8SbarQuw0cR+vFJ92U3o8V2M2Hh6t30mOdNzlAMWg5gQSdVB/obhJ/q46Z3x81eOaBqR8z8E9tCUtGMFtXccB/7p9iAcr+EnKAHAfMKZuvulUw9btKjmQAYa0kmSImSBwJV7jjFRwh0ta38JM3zWhWraDYBuJAMEXv5o0YHmSZ0fsG8z6D80OtgmuES4eBARoxSbzf1bf74/0uVFguPkpu16mR3ZxN5nNPMaRHHmk2cxsOlvDm3XzKm+2Pfs3Zw/2hvifkVoXueP4h019FQ067adQPyzB5jl0JK1/ZDkPX+aqXF8elZ99ZzPxSqw7Hw9QlT+y8c0dfVO/XP5p0IVasGCXEAfPoOqlR3ZDWB6D6qJtDbDKIJJmxs2JEAm/IWWW299ojKUtpAOf6geLhx6D1Cz+728jKmKYcUHn2gA10MLnNcBLNJvqngvhtTvqycuR88pHnw6j1V3gsaKrMwkXiHWIP6I9V57Tqt+81GusZBBI7kHNYn8N+Jt4KdS2w7DuzTDeLSe6QneUzpu8x5rp6ldSGZrXAGHAEW4ESPmkeANTHObQoxWh1MO13tAHxv815Xvvje0xT4PdZ3Bxs0Cf+bMvUH7QoiZqNtrDgfgF5NtLYzwHVHktaS7LOrryOgsr4nlNaz7NdmhtJ9c+09xY08mNifV3+kLaF3U/FUm5NP/YaMjXP5jtHXKLtNtNnsy138JgeanNp7kT8TjWsFyfBVjsS6u6Lhv08VX1a03N1KobXLBDWNHqSVX0wt1d0aTWCAI8k/MOR9FSO3gfyb6H80g2xVdZv/K2T9VP0p/ZeCrPNLmPIrN1a9Vtyag6nMFJpbdfFwD10P5IvFPV4HzwKWSOCiYfaDiATSfB4i4U1jp5jxspynrM7a2FVqVc7GNy5QLEC4mTFufwSUNh1Wi7fi36lafRdnRlZ345brLP3crO4NHi4fRainTsJ1hJ2iQvRlVOZz6L2S5NzrksPQ2iTEx5H6BeYb470Pc9zGkgCR1APC3PWesL0Grjao0BH66Lz3eHdas+oajKZlxJc1sEAzAgkiSdYAgLWT8kx7nK52DskvLahsA4R4g6oY3bxH9hU9AtNs/Zz2U4yuBHskNzaAGYEk3hVUq3eM9nVa7mC0+pIPzURm2TTeH5Wuj2WVGioyfeg3N9AVZbXw1bFFsUKkixOVwDjNyJAiysNm7gPJa6plaAPZDpM8Ddtk7ZIMThv9Xc1meqRmkuFNracSe60OjNYSDdVNKrXxFQ9iycsAkkRJl0lzjqb25BamnuPQsS188g8gfGfhCvdn7p4WmPZaJvBJefjZZ/eHYx21dhVqNA1MRWYC6Gso0nNc5znaAnQAQTYcNVndv7EfRe5j6oe4Bp7sOb3mgkZgeBkeS9hZsrCtv3AP7o+gWd3g2Xh8Q5uQHu6vb3R4RYHj6qubtTfAOytoF9CmKLWMaGgASSRAuPWdU6nsWrUdYgnz/JP2NsBjP3dLMZMmXTfib2C2WE2O2kyIvFyT/NO5Cl1iamwKocQQba2JF/BMGyH8/LK6V6BhsHAmCJvYnThPknvoxz/AMx/NT96rIw+G3WqOc3NLWk6kR6AmVff0NpcHOH90n81aVsOHFoPvT7ROiN2bBoAi9U8VlPdZgHt1P8AM75Sqz9isDpy3B6kT56rSOcNAQPj8FFOAzOJLvX5qbbTiu7NMiFbnZbeZSDZTTxd8PySmmqgEhCku2c+SAJjjz6pDs5/L4j80BHPimwOalfs1/AD1CG6g4Eg2QAI6rkfsSuRoQ+w6pThFIaESkyUwiNwYT/2aPdnylWDKYCcD1PogtQ2YP8Ah8tB6cET7kfdKmMb4p1wlh6hDAu90oOJp9mJLfATr8VIxu1hTsDLuXBUVXFFxzEyqnOpvSFj3vcZdYcBwQadVzRAJT8TiM3Gw0H1U7ZOAnvO04BaX/mJzU3ZNBwGdznTwEmyuKDnOIEkjiJOiih6JQxZaTHJYW23V+l9P8PoQE1zR7vxVT+1HdPRd+0nc0aMTn0DI4DxngUjmHx6qA/aTufwXff3e98kaaYygdQPmn5DYnwnx/QVeMe/3k12KefxFEpLF7yOPwSCoearhWcR7R+KSTzKNNZOc7UJj83VQMx5lMzRx1T0LJlXmD6p1fK8ax1n59FXZlzz1j0S0Hln6t+aVQfu5/tHfD81yeAuZPZVOgKEFwHgqIYVTzSuxB5oBXGoBxCWAZuId7x9VWbR22R3Wkk8TKh7R2xMtYYHPmqo1FpOU2ims4mST6pvaknWw669EB9TgNT8OqnbOwBef4R8VXokzZWADzLhDRyOqvxTaNCo9MBogWCdn5rK3VwR8DiulCDk+VOGUEJQ8JspC5GA/MlzIRcJH64J2ZGATOuFRMAlODEYBKdMnT0lP7B3T1Q6AIcBpNlIqUSeKMIE0TzHx/JK3CF3Eep/JI7Dxe3HgmDxTwa6tTLDB5T08kztFIc8FsHyNrFQ3AiyMB3brkKD0+K5BmgoWLx7aYubnQfrgo2Px4p21dynTxVFWqF5lxJKuTUVJqbUqEyCgVsS5+pJQsi7IrwiFqTKnwj4LBmo6Pp9UyP2bgC89OJWlpUg0QNE2hhgxsNCK1om+nTVZW6uQ0lNmUQgT066pp/XopU6mNTz+n6KIExo6LixAOzJC5I1nP1/7JQEA0G6dKbxS5UAhckD0RNKAaKhU81ARJIuOd5UEFIKl4/XVBJhc2NUgLeajgrpKCxJFVnP4H8kPEvaRLTcdIkKMXFDcUHDyeq5CyrkGymYm5uTcpQEq5bsiuTQuXIBz+HitFsqmAwQNR9Vy5Lr0cT2riuXKFx0JvFKuUGcEo1SLkBx1T4suXIgDaE5cuToK8aJhXLkgRNOq5cgEa5KHlcuVJpjlzQuXJkflC5cuQH/2Q=="/>
          <p:cNvSpPr>
            <a:spLocks noChangeAspect="1" noChangeArrowheads="1"/>
          </p:cNvSpPr>
          <p:nvPr/>
        </p:nvSpPr>
        <p:spPr bwMode="auto">
          <a:xfrm>
            <a:off x="76200" y="-1192213"/>
            <a:ext cx="1847850" cy="24669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870" name="AutoShape 22" descr="data:image/jpg;base64,/9j/4AAQSkZJRgABAQAAAQABAAD/2wCEAAkGBhQSERUUExQWFRUVFRoYGBcYGBcXFxoaFxUXGxwaFxcaHCYfFxojGhoXIC8gJCcpLCwsGh4xNTAqNSYrLCkBCQoKDgwOGg8PGiwcHBwpKSksKSwsKSksKSwpKSwpKSksKSksKSkpLCksKSwpKSksLCwsLCkpKSwpKSkpKSwpKf/AABEIARQAtwMBIgACEQEDEQH/xAAbAAABBQEBAAAAAAAAAAAAAAAEAAIDBQYHAf/EAEEQAAEDAgMECAMFBwQCAwEAAAEAAhEDIQQxQQUSUWEGInGBkaGx0RPB8AcyQlLhFBUjYnKCkhZTovEkQ7Kzwhf/xAAZAQADAQEBAAAAAAAAAAAAAAAAAQIDBAX/xAAkEQACAgICAgMAAwEAAAAAAAAAAQIREiEDMRNRIkFhIzJxBP/aAAwDAQACEQMRAD8A0NfG0KzyXTvOzJa4ZjOQYyUeGpYfIucDfIv7OCfUxzietho4AjOQZjq8/NC4faVMxvYY25ZWGVl0EFkW04G497ozh0eJI+SLo9JhTIY2m5oJAJBDjftFz2lVwxlNzXFjCyBee7mq/fMh0fiHDigRs8J0pZvfcqQJzEnPW/Z4It3TKiMw4a3HdxWRwzo8ST/kfn6Io0GuJ3mg2juBn1U0Uaf/AFTT4P8A8XeyhxPS5jRO66ByI9YlU9PJCbWH8PL8Q58UJITLaj0zY87u7Uvyb7pP6dUmmCHj+1vuszgPvix10P5ShKtImbHwKukTbOi0+ktEgHeNxN2uGf8Aanf6io/n8j7LJtrxA5fL9CiWdYKKLNINv0Pzt8Qkdu0f9xv+TfdZqhhg0uI/EZP6KXdTEW1TpRhwYNQDucfMWK9p9IKBEh7Yng6PRYnadBu+Tqb+cfJGUWBjABqSfIKhGwo7apOdAe2Tz5In9obxWMoMBMEA2U7sKwfhb4BIEaTGbUp0gC90A2FnH0ClZWaQCDYjs9VjMZs+S3dgC9ozMWPciKFC0GZi5BKLGak1BlKWH6r98aiDlkPaSstjKcMdc5cSde1VQCfYjp1fFMb957WzxICS55tLEtpNJebdUSTf7oAz7F4s1EbYPiWYtoBc9hAPAaA8hqhsDisWIEMM9mnf2KnxWJbB3XP73HTWEzCYolobvuBiCd48Mj2GyM0/srFr6NI/EVXN/igCRYi868TyT24UloyzB+apH4pzm3IIFmzJgcc9fRSftIiLef0EZIMWXNMboI4F3MnrOOnIhFUHznx+vRZulUlzrAS7SfytAHl6KT9qIBEeBPAlFhRpWPsOyVDjuswAaOCom4uGTfL83dwQ7dqdW5I1+9z7E7CjRYTCmZI/Nw5hCHAuDnWFxxHEIPB7VO6DLv8AJOrbQdxd4+t1Vk0HuqZg8/K3qVZYZsNWUO0JdALsiT2S2NePorTC7TdaS/wHukMvQF6qmnj3mwLif6Qg6vSFrXQagnUbv6IEOxxlxzILueWen1ZMxzndQNmzSbdpTcRtM7m8HNIJjLl2ZQlR2w4WJbzsfrkix0HbILi4zMbg01KPxVSB3wgKe1yBfc8/dB4rbIkfd+8Dn+qbEi1fXjdGsz5FS4Q58ZI8LfJZ4bTEgmLA/iGf/Xoj9m7R6o6sk3PWHhkkBY7RPUPaPVVlg6NJ+aMq7QBzYfX5Kmr7Vpl7QGkXz7xfPimLsm2rVJfYm5PGI0hJUW3sY9xFJuYJ63ASYHl4JKSjNDax0zlSU8c654hA0S1FnEcMp9lx0jpJnbWIHDl2WU+F27qdPZVe0BvXGf6IdtA8U6QGmG3Jk/WiHxW1pIg3Mg/XYSFSspkCxjW6VOiTrH/SdiovP30fBCfvOA4TpH13FVzcO7LeGfj2JlWgW3DgfWydiaNXhtqANiRaL9gKeccKhg5C9rXHPvWVp1HGIHeimMIuTpoc+SVjovf29jXEXgRroAc/rVH4XaW82wmLXyy/VY51N17EyrbDA/Ca2YtJ7XXhb8VyZlyUka+htY0cOX738Sq5zQ78rWgTu8LmO5ZTaWz2bjqjXuDmmYJ3g4HPPI5lN6Q44t+DT0ZRae97nOPqB3II7SO5B1+Y/wC1EpPIcYrEs9m4kmm8E/dLXd3WkeatsDSY50lxDQBrnbPslZjDginUg/8AqaZ/uYT5SkdqnIHK3kqnJpigrRsamKpZBxjKSq7FVRu2uZEDvFuzRZ9uN6ovp4Tx5r1uM5+f1fNLyNdj8a+i4r0wWxORaOcCZ7zCscPQAEws0cfLgRwnvJ+UeZUn75cLh15V+VeheNs0v7C5wkCx1hU9agQ/dm8niIzuvGdKXinuz3nn/wBqB20d57XETlKpciZLg0TVHFrd4/lAtf8AEfrvXqjxuIDnNa0kETJHCB5zHgvFV+iaMVTr2zRFPFmIVXT80/e7yuWjaw2piyVG3FFuqFc6Ex1RFBYZ+2lSDFkaqtmy9LrIoVlk3Frw4soAO5pzHIodh5xbhAzUoxg53VeavomOqpUFlsMS5zmgfiMT22WiNa9tPoLMbEG9VnRonvNh8z3LRAQurhjSsw5XbBtvVx/Dcc93d5dU5eBaocNWDzugSXG0c/aEbXosdTIc3e3esGh26bZ3g/hk/wBoR2xdvYSl93DAPj7xe5x555GFjyQqVmkOT4ljQ2OOswD71NzfFhA75WIpObmbzz+rrf4P7Q6W9H7MDBEkPvE6SL9653tN7BWqhhDmio8NINi0PIBHIiEp7Hx6DTuEWMfWahpuDZkkwbIGjXz/AFUVWtc6LOjSy6GNbmQnDEMzWebXPFOFbmfFGIZF8MS2LjtXtLGsdkPZUnxrQom14PJLEMjSnFNnUGIsdJ90lnxiiMj9d6SKYZI3/wD/ACxmlX/j+qYfsuH+75FdAFTkfJJtXiPZR5GPFHPT9lM5VB5qJ/2TO0qN8/ZdIdWbyUNTEC0Tfh76J5sKRzd32Uv/ADjx/RQv+zB8HrixjPVdFdVMm5PoO/NRETeBzJy/Up5MVI52/wCzKoMntsoj9nFbRzb5XXTaODDjOh11XpwgtMWMgAnx4ozDE5Wfs+xGhae9Nd9n+JGjfFdXe3mR2G6Zu/zOPhCXlDFHLsFgDQDmEgv3usRytH1xK8xGODTBfumAZ3N+eIAkAQrjpTsJ9DeqNIdTcZOjmycjxE6hZqpW5bwGUrrXImtHO472WuyK5rVd1urT3jdIRP8ApOo6garQd/f3Q02z15ZFA9HdoCk8vMNGn6Lp+x9rnFUDUMAB5A3QWzAknnms+SWrKgtnKX9FMVBG7bUT6/qoW9EcSPwT/cPddmcM4JXjQfoBc/kNsTjTeieJH4P+Q9013RPEfk8x7rsrwJiL9nsvHGLR6o8gYnFT0WxIypnxHukejeJ/2j5e67Y1rTf69EjQadPQp+UWJw87BxI/9T1AdkYgZ0X/AOJXc/gNy3BH9P1CRo0/ygHsKfkDE4Udm1v9p/8AifZeruBo0s4aZSS8qDElk8AUm4jh33/VD/tBcD+HsIce4aKKnkREcZAk9wCzUP0uyTEVZte/D5pjmmALjl7802iBkBHEmAe4SpMPVDTG6f6svJXpC7J24UmHE5fhRLieXko21Bx7pTXVo0F+KycrKokdUP8A0FFVqn8s9yeyteN05aR/2pHty4x59kpdiBnXvGXBeCZyPmF5UqboNh3n3UH7YLw4X+tM1SjJ9IVoIxFLfBa5jSDa8EHkVUVehWHJn4QaYkgOdH+MwFaumJB9dUFtPGvZRcTnukHlNhGuqIvdA+jmW0aTRVJaAG3IAyibeS6r0dwJp7PojIu65/vk+hC5uMEatVtMZve1o7zE+fkuxYpoZQAFg2ALTAyFl2ciqLMY9gbaRAsR3r2Xax9ck2lWDhnPll3JOgm0mOYH13hcSdm4iCml4AuPUp7WHj9c+a8+BP3t0n61TpgNbUGmpXjndnp8k0YXQHtvf1son4P+bsSoAov5+K8Dj+s27tEKcMD+LwPnyK8+JGpt9ZoAILndvBJDGrwM/XHJJAEVAhjZIF+FvEkpYRozgDUHM89VFX3QJJl2YE29MkTQYXsG8N3hFsh6LVvQgenhw546usk7xmPndWVaIFo7/mh6GFDcxGd7ZfWimdQ5m/G6yk7ZSITRAFyY7QPSFE17jIvE572fbmPRO+DeHAxH1Kr9obT+G3dYetkY+R1KcOOUnSJlKixr49jBL3d3VJ9wVW1Nu1KkimN1o/Ec/FVe7A36sku+60Xc48lENmYytYFtBp0Jl0dgkz4LqUIcfe2ZXKQbXxbW/ff3ucoaGM3us0hwmCc4zvKqts9Btyi6qK5qPZctLYloNyLzbNedEpLH0wAbzcgZjnrY+auMlIlqjobqe6YGlvDu+aoOleIIY1k5mSBwaLeZV7hdoCs0EXsARazhYz2/WSyHSvEh2JLR+BoB7Yk+vkseOH8m/o0k/iO6H4LfxbXaUwXd8QPMromPcfgmM7H/AJD9Vlug2Fhpf+c27B+srVY1h+C6BJtAyyK35d2Zx7KdmI4tjwhPHZPn8xCg3CJyvfgZ5zaea93CRE3GWhEdn6rhSOgVUARn4+6fTF7Hz907CEvqikHD4hE7v4iIvxtCK2hgXUiN7q7w7VWLqxWgP4l728/JPL40MeX/AGhKjHOMG44EX7R+hXrS5oAbAAtYusOzNIAr4wyjkkWtN/dCCoYgluWkkg+EcFNQfGg7f1CQCc2Daw1uBJ7Skof2iSQQQe0gxxuBZJFgQ1KdRx+8GjS4sPdHUZILSZi2dyq4YFznQSDxOfkj6VENG60AdmfanJ6Q0FXi/dMT5prmiL255qIuBJaDfh2yhtp40UWlxmcgCdexJLJ0gbog27tNtMbjD1tTlCptl4XeO+RN4A4n610CrX4k1HX1Wl2BQ3mAvkAzuRA6p143ifBd0q4oa7OdXOQVhMIGP3yetlvDKODeXqin1ZBjT+WO8AyoBhzMbxgG2uvGJRVQDd3c+IM8VxXezcHqQQWltnNv2Ea9y5rhwaRe0mCDuk3kEPAnjIG8unBgaTEkHmL92iw3SrZ/w8U6MngPHfY+YPiteJ0yZIj2fXLG9VzrTrAPamYeg57je5Mk+ZXtNsD68kXs8gSSIiy73SOc2OxnhgDW5AQFpK7C/DvjMNn5rnuB2+GiwJMnkEQzp/VZIaGgRBmSsXFsakW7cKcwXQdLEZaSLobG49tFpc5xESbEemizGO6c1HEjdaOYEeQVFtjHOqNG84knTv4eKxXCl2zRzGVukNU4o4hj3MfvS0g/dgQB4W8V1vo50ubtTDOY8AYmkN4gZPA/Ewc8iNCRxC4g0xmrHYG234XEU6zM2Okj8zTZze9pIV0qoVvs6o1kgkRHGDOXCAo6o1i+RF8kRi3jfLmOljwHs5teA4Qe9QMpgAuvvcJv4ErketGw2BP3SO8gaLyoY4yZzu39bJ7qts9DbTunPxXsC5mB+XP1NkqAje7jeeHLyST2VgQMjAg3PobJIoAqmGPzNxaZt2WTn0g0m8A8ZA7iLKDQBpEDRxme06KMsDQXuIacyd4kDxU7KJKzmiXAtnU39QsZtXGfEcYy4Ija22w8lrJDOZJJ9uxVDXSfNehwcTjuXZzTnekFYLB75DfzGOwHOO6VsHTYC1oAjIAW4wqPYLR8QTFgT8vmr2qXOJhrSOJMx2cOKx/6XcqL4uhhxAgNDd6bG44ayVIa2UC0RpblP6prZkjdEf1eZHHkvW0pmG+JBEcwR5LlZqeEmcyRw4efus90ypXpvzzbPeDfzWhbRcBIce42seHl3Kn6S9ai4HNpDrm8zGZPAlVxt5IT6M82rvAGeH12BTEyOar8PUsRzIRrna8ivSTOR6GtdA7/AGQtZpJ7R85XleporLo7hw+s0uEhtzr9XhKUqQJbLnYmx6NFofUh1Sx3jDg0nIAXEc8+xWgwrXSHMa9py6oIvlY9qMdTbFgCOGR8NQoaQA0IbGo4cN3Nec8m7bOykjB9LujgoxUptLWOsW/lPL+U+R7lmQuv47ZgrU3sLzDhFwdeHLIrktXDFjy12bSQe0GCujjlaoykqOgdFsd8bB02lwBoF1MzM7s7ze6HFv8Aaj6dN+hm9gCTrynLgsr0KZes0/kDhnILXRkM7OWtpkva1xbOuRBvzizvLJZ8i+RceicV4kbsTYwLE94Ub5gkzygEEDznsIXlNx1JjXMHwUdcuZcGZsAbeE6mMrLMZPSId3TOQOn6JIZ2JcR9yHEZQSInUA2M+qSQErcVP3STOkie7mq3bNF9RhhwAb1hnnlDtIjXRFUGNcLbpveePNR1qZMgQWj8sGTHJbqNO7BuzIU8QHWNjwU7AiukWxyB8UA8HdvH5eCz1PFuac7c12R5PZzuJtNjYrdeP5mkW4yFoqNYiSdQcvnIXPMHthpInqkLWYTF/FgsguOjf5c8jYLHmhk8kXxySVMsquIa1u87dga8OXFUeM6SOL2imyBvC5zM2sDlab80/aD2Mu9wJGTRkO7XtVVs6qHYkOt1RJPDh5mVChGK9sbk29GxbiA2bAAnPPx45qPGgOoVGwbscNLkgxPldQuJI052B9VEMSWlrS0XnstyBWGLWzXXRhcObu7R5gKapiInkhnjdrOHC3gY+SR1PFdy6OZ9kb6srbdC8N1XPInJvv8AJYYjrALoWwXCnSaJgmSR9dyy5X8SoK5FzVoDhaOyMuHBeCk2OtJAgxmZHYbqL9tn8p7lF+0Ek38wQuU6Aqphuc92V9DNxy81zrpdhdzFuP5w1/C56p82nxW9FUjKTHH5cVkumPXxFKc/hx/yctOP+xE+iHodXLK5ib03TGebfHJbalWY+R+IXBI3T23ss50fwO44PmJBH13rRnFQdLcvG6fLqQuPo9FAzLROhB9czCkfSJMRfh5ZKP8AaQTew0Iy74KfWqAZTbjHlqsmyyJzd8yCRGg58QQvE9uKEwRJ0I9EkqEUjXm9zc5Ta2Xem1TJH5tIMefBeuZFpBJyt4zdSU6LgSbHxXVRJKyl1C1xJBBaZM2K53tXDmk9zT+Em/EaeIhdDc4jQeP6LL9JsEZa4tILgQcokZR3GO5Na6Jlsg6HYRlT4m+Gk9WN4A2vMT3K3rUnguNBrWBoIF4knPKyo9iTS63D0WsZAA9iqekQlZz2tiqm+fiE7wMEHitB0PaXOqZGA3PtPsEL0qoN+M0jNzRPcSPSFZ9BjAqg/wAh/wDmPZP6H0zSfGcMwP8AL3CjY4k7+4bj+X37PBOqdYhuep7B+vzRMrMswO12xiX5iST4mfmh3Xy4o7pUN3EE8Y82j2QNGoDC2iZSH4enLlu6eEaABwEHwHssv0fwu/WbwBk9gutU6m3gPBRMcCEUP4hAJA3R4yV7iKIb1t4jTj9BD4rFNo03VSCRvAGDcAujynJE0nU6oEVGlsiQ7xyIWeC9GmRI+ibQZEZ+3CFltonfxUC+6A3PgTN+9a/EYYtEMhoI6uo1uL8fRZXYGDLqrnEZZlVxQp2KctGyw2zD8A7v3gDHbBhVZx9UWc2TmCIv3ArTbMxIZAOSoNpODa3UEt3nxllolOKbCDpA/wC2BtyzPOAY8FLQ2g1xILQSNe/inGtqQQew+qYN0m8d491n4y8iOtiGNNyR2+8/JJSnDs0A7vZeKfEPJEdFsXOZ+oHJPfUhQjC/zv7yD6hMeTo4+A8FsQFU26nNVvSNk02/1jzB/REfGqDVp7v1QmOqvewggQCLic+zx8VS7E1or9l0ZdBygjxWhZWimCdBB7Rb1VJgGXJ09lLjqjpjv9/P1W8oWZJ0Uu2au+8lGdCXTWfTMH4lIwD+ZrgW/Md6r8a4RG7fUzPhwTNg1fh12v4TPYRohrVDs3GHwoA6wh03FxHLuUlRgaCZdbmVNjdr0ixr3nrH8TfxDQkcVT19uUSIDu22gWOLLyRn+lLCHBzjJLQfNwjwVXSdaUf0n2q2q4blwGgX5ElVVG8Dz71aVEs23QzDn4b3ASbgdw9/RW7y4C48/dP+z2mGhxP3Rl2wrXHhha4j8rpH9pHrCl7YRZQGi19EscCWubB7+CwlF7qdZ1NxI3XROWRse8QV0Wm1c8xlUVMTUeMi8x2Cw8glFFSN7sRr69MtYOs3yBtPcfVafZfREUac87n65yuf9FOkrsPWa+JA+8OLTYhdaxfSKm7BvrUyHDdkdugI0M5hVK4kL0ZHHPhxaDkq3EPu0/zeoK9NMG5mTcnedn4qHFUOrYukXF5uL6qGaJUGb6gc6HjmCPmmhros7xAPpCjxLXRvSOqZyjuz4JAGGmOASQ7MS4jIdx/RJMAfEVr7o7/bvTAo/wBlc0ZtOpJkLymKhE7oIPP3CRRLUdw18uaAxePDgGMnd1dx5j3R9J5a4yw927Hr9QEFisDScervUnZ2Bjvbl4KotJ7Jkm1o8w4juUj6W+OYQb6lWgGuqML6bjZ4tMfPkYV1sjHUKn3YnUHPwW7ZhRncXsouvqgaVHdf9SukYvYTajPiUsx95nzb7LMYvZbi6QL3nLNCdh0Z+sHGWkxGQvE+5Sw+DcReIQG2tsFlRzWnI39lVfvl/H1SzSDbNKdlS4AAnL1V7R6HspAPfnw+sli8B0hcy4McvZXdT7RqjgGu3SBy9UOSfQK/svqePLCA2wFx3T7hXeA2s10h+oIMQNIPKVh29IG1RIbHYbeBSdjjxRVoEzT9Jdr0W09yhUe57rOloAaNYcHGXaZc+Cw9R+7MC6Lc/eTThgRE9qKroq7BaGMLbZ62V1hNsVGsIALQ4XubjmNe9V4DWQANc1qejvRtz6DsVUBDAQKQP4utBd/SLgcTPC6cqQVsPwdbeY0uiYEwn1BIQwoN3zLRkPmpDhBpI/ud7rA1HYWoC0difVFkDUp7rmgOdDieGeeo7VMKb/zA9rfYhAHmCcN2OBjwSUDqdRkuG66bxdvrK8QBNV6zt3QXPPkiWlRUacDnqpAgZ5WqAAkpuzMIXuvrdxUVYF7w0cZPPgPn4LQYegKbI11VwjbInKkZPp3tMh7KA+5ubxHMkhvgAfFY1tUsdYwQbEZrR9NG7+IB13B5OcqCthp7clu1ZknRt+inS3JlQ30Oh5HgVqNobObU3ajbOBBnj/UuNU3lq2GyelD3sDN+CIEcY58VnRVldtvoe1leo/d3mucSBo0nMGM7zfgqivsFjsmEc2z6LX7Q22d4yNJ04ZnvlUVbbBPPvjyV0vslNmYf0fqbxG7aczYH5orDdHhm9xPIWHjn6I2rtU8AmvxsjWfJR8S9k7aLWiGgAcB9XTQ2dEOMVCfSxc2GfankFBlOkLTqQPrkvKr/AAQ7cVuuBzOaP2Zs12IeAL8TFgJz5qbsZZ9C+ihxtcb1qNODUIzPBrebuOgnkuqdKGNbht1oDWtLGgCwABsAOEILodgm02uawQGt7ySczzUvTV5bhTBvvszHNSxLbMY0dc9nzKlBQzA+d6Wm3AjXtTjWcPwjuP6KDUZj3Q0Hg4eZhTsQmLr7zCA0yRyOi8bjwB1w4drXD5IEFuCSF/eLD+IeIlJAAZxNZrmtljiROR80UMRUGjT2Ej5IIUKgdvNcJdxHNWOxMJVq1Ie1u4LuInuHehKxt0WHR7BOg1KjYJNrzM/i5chwVliGSrAUoCjqUV1LSo53vZgulWyXFvxG3LfGFmKeIDrGxXWq+EkQVh+knRAyalIcy35jmj9RK1pmeqYc6JjcIWwRYyvKeJcww4G2YOYVnh9psOpHJP4se0e16T6m6TIMa2Qr8EZ/DPartsFstdn9XTDTOvpIRiJSM9V2S7QT3j3UX7rqcPNvur3EUXZBRu2PUcBDSOeQ9VLgilIpDsx+o82p9PAvGQ8x7rS4boe4iXvAvkBPmrT/AE7SY3qgg6GdfCFFIuzL7N2HWcbMJ52A8V0TY2ym0aYaBLjBceJ9hp+qqKFEsiXBsREG/hC0Wx6kwLnmc7pEs0mw6G6Cq/p6Ywh/rZ6lXWColrVQdP6v/hnlUb/+lDLiZWmbBePCbSEgJzgpLA6QioeBA+aLQdUxUCKHagCDF0gRBCSlekmAHQwz3EBpBk2tclbXZeB+FTDcz+I8Ty5LN4F5a4RY+auP3o8Zlp4W9lcKRMtlwQmuCrxtbi2ew/JTs2ozmO72WmSJondSUNTDynnGs/MFI14ORB7E7E0ZnbHRenWzF9CLHxWSx/Qioy7CHDhkfYrqJpqN9AI7Ido4z8CpTNw5pGsH1UtPbFQfinzXWnYFp0QOL6MUan3qbTzj5or0xWzndLpA8fhb4IlnSWpOngfdbBvQGicqfgXD5qeh9m9DWR2Od7pP/Qv8MUekFXkO73ReCxVaq126XvdLYDQTmTOQXQMD0MwtPKk1x4uAd6q8oYdrbNAA4AQPAJDpsxeyOidV0Gr1BwsXeVgttsvZLKYgDxuSpWhT0rKWWkEkW7FkPtIcRhRuxes0SZt1al/JbFrrLF/aWP8AxAfy1GuPc18jzUstGHpYqqLbg7nfJwBU4xrok0z/AMTHgexBU8TUIHVaQMiD7wpv3i4CTTdziD5eykoZisYJaSCL6gj1RVPHNP4h4qsx+0WVKL2h2677wDrfdMwJ1MQpMNVY6m2YJjUD5pDLX4wSVFi6TRUYRIaWmd0xcHw1CSBGhwr+sPrRGVDIlVdF/WHaiyVSEySnVXjcQUIKl1KTYoAlq1urdQVMTwJB0hNLvBRAg6oANpbTcI6zh3omntl8TvTyICpnmLT9FejyRbQqNDT22dWtPeR7ouj0gYLmmR2EO9brMOFion1N0Ab0qsmTijc0ukNE5kt7QY8QiKe1aRyeO8x6rntPHuHNOp4/iL9uXyTyDE6TTqA5Edx9lK0iYnJc8dWuIRjMe6w3jw9bXRkGJuiCp6NRYrD7bqtyfPaAfrRFt6S1GxvBhntHzRY6NmDZZL7Q5dhN3i4//W/2RLOlgA67COwz5Kr6X7UZWw43TMOMjL/1vSfQ0YSlUqNaP4ZIzsQfJPOMkw5rm6XBjhmjsEZY3+keimKgop9l1m7m64iZ+s1HtbDNDA5rQCHiS0RIIOZb3K3qUwRcA9wugKGGad8cHuECRYOMZFAEf7vaQD1gORyPYZSU37v/ACvcO8fMJJAEsd1h2hWJCSSaBgZMEwnbxukkmIa7JQk+XskkgCRonyXld+iSSBERrHdnj7oetWJAn6sPdJJAx+Gd1SdU1n3gOQ9QPQpJIJLIU4AgnySZUJPekkqa0MfvIj4pskkkATvy0E8JQW0nfwz/AHeTD7pJIYAGBd/DZ/SPQKd5+vFJJSUNfkgcI6XvH8wPi1iSSAC25xx9kkkkCP/Z"/>
          <p:cNvSpPr>
            <a:spLocks noChangeAspect="1" noChangeArrowheads="1"/>
          </p:cNvSpPr>
          <p:nvPr/>
        </p:nvSpPr>
        <p:spPr bwMode="auto">
          <a:xfrm>
            <a:off x="76200" y="-1268413"/>
            <a:ext cx="1743075" cy="26289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874" name="AutoShape 26" descr="data:image/jpg;base64,/9j/4AAQSkZJRgABAQAAAQABAAD/2wCEAAkGBhQQEBUUExQQFBQUFRYUFRUVFBQUFBYVFRUVFRYWFBYXHCYeFxkjHBQUHy8gIycpLCwsFR4xNTAqNSYrLCkBCQoKDgwOGg8PFykfHB0pKSksKSkpKSkpKSkpKSkpKSkpKSkpKSkpKSkpKSkpKSksKSkpKSkpKSksKSkpLCkpKf/AABEIAQwAvAMBIgACEQEDEQH/xAAcAAABBQEBAQAAAAAAAAAAAAAAAQMEBQYCBwj/xAA/EAABAwIDBQUFCAAFBAMAAAABAAIRAyEEEjEFBkFRYSJxgZGhEzKxwdEHFCNCUnKS8DNTYuHxFjRzwhWCov/EABkBAAMBAQEAAAAAAAAAAAAAAAABAgMEBf/EACQRAQEAAgICAgICAwAAAAAAAAABAhEDIRIxQVEEE2FxIjJC/9oADAMBAAIRAxEAPwDx1CEISEIQgFhCAUqAEShISgCUSkQgFlEpET3IM4kSAoTJ0lCRCQdISJVQCEIQCyiEiWUAiWUJMqAZQhCkBCEIAQhCAEISwgANnRb3dn7JqtcB+JcaDLHIBNYg8wbM8ZPRXv2d7kCg1uIrNHtnCabSJ9mDof3nnwXojKcR3fCFy8nP3rFtjx/NUWyvs8wWHAy0Kb3cXVT7U/8A6sPJXrNnUmCBSoR0psA8oUqi4RfXmm3ukWKy8r9r1FPtbdPCVh2sPQM8QxrT5tgrCbf+yRpBdhXFp/y6hLmHo1+rfGR1C9KqPIF9AlwmKaSA/wB1PHLLfsrjHzdj9n1MPUNOqxzHjUEeo5jqFHhe/wC/e6VDE0okcSx495h6cxzHVeF7Q2c+hUNOoO0PIjg4dCuzDPfVY5YoqVLCSFokICIQgEC6lEIhACEIQDCEIUgIQhACEIQAtr9n263tqnt6g/DYZYD+Zw4noPis5sHZBxVdtMaavPJo1PyXs+zg2i0MaAGtGUAcBER/ea5fyOXxmo248N3dW9PFDMDMQJj0Hz8lIqY1jQCTMHz8fFVHtGxmM8gOamU6Lywn3GjRogEjq4g+gXBLdujSwo7YpOqBrLzY9OE9yaweIPti2DBBM8NY8Fkau1aLHFj4ouc7/FFSRAFwJiCVNqVcQ+gXtfly9ilmcGhzDcufPEjS/BVu7Lxiz27t6myoGz2RMngqylvVRccoPisbi9p0WH2LmPr1i6CQ5zA03EQJnXXuWrwW68Um5RSBInK5zXeGbmr7nY1D1THU3aVHa+6svvRshuKb2I9o2Sw8zN2OPI8ORVziMEGkhzSxw1HzB4jqoxxTGjLbjfwVY5WXZXGXp5VUplpIIIIMEGxBGoK5Wt3v2YHgYhguIFTryf36ArJBelhl5Tblyx1QkhKhUkIQiEAIQhAMwiEqFIJCVCEAJISoRoN/9n+CyUnVI7VQwDxDW29ST5LWh5B8tFRbuPDMNSt+UaefzWjoUM4i5+K8jkytzu3fjjrHbp735A5jczuDZEnuninXVanss1Yhj/05RA5AufMnuhTKeCBht9bGYvxlWmKx1KkzK45nf3nqlJtO2Cbst2JeGPcwskGWtsD1IGX1m63dWmyixtPswG6uaCDa0/NYjeTbGJFX8NuVrYyyJmdOzwm/kspvLvHXc1oJLXEjNBIdb4BbYfRZLQbL9nj3uZkYKgDgSCWNn3ssaCedrrWYuuadLsvFQjTs0yDbpHxWB3U204Vmh12kx2r31OvDovVqW1aTWCwExMWkHkfknyfyUYmrtipWAz03s5OdMawQ0nUWmFS4olr4HE359FuMXsBtWtmY8PaQY46381l9pbIqMc7MNDa3BKfwpyaU04N2kQ4cwRBXn2Ko5Hub+kkeC2rcVbugLKbbH47vD4D6Lp4OrYy5YgIQhdbnCEIQAhCEA3CVCISAQiEQmCEIAT+Cwbq1RtNnvPcGjx+XHwXoeI+yJpw4fRxOeqRMFoFJ37XAyO+6jLOY9U5NnN1m58PSngB6WWow+0mUwCIk8PNZ3Y2CfQa2iYztZDouJ1sVb7N2MHA5uB4cV4+evK6d3xD20dskgFoGn9Mqu2SX1a0vJgSTPG60FPZINK490+i4GByAlsWt8ynJotxH3jr0mtYaj3U2yPdIDnAXLR0Kzu097sG5mT7tTyx3uJ5kpneDYL69YHO4t0A/SOMdFUbw7lvpNYWiZBJtJ8/Fb4aTV1u/gMPUYXUjmbJkH/EpE6CTcjkVHdj3NJpuN2kjv5FZnZgr0HS3scD17wtDWwDqpZUGuTtH0WmWM+U413hdrPpv1OUGQZNitLQ243ED8QgnSeM9VnaGzCQ7nMeihVMC+kC4DQ6LFpuU7tnA5Koc27DbhYrH7W/xndLeQWvwu0fbAtdYnTvU47lYX8SvWqVS0y8gQ0NAubi55cFvxZzG9ss5b6ebpIV9vDs/CgB+EqVS389OqIc0n9LvzDvuqJd0y257NeyQiEqFRBCIQgOIQukkKQRCWEQnAut0NmmviQ0CQGuc79o970t4r0PAbWp4UOpAgy7NlA7LSQOwOU28ua8+3PxzqWJJbq6m9nnB+DStNX2HUz5w09r808fym+sLg5/9u3RxTpf4Jxq4iq8tyZiCBykCyuMJVDHlvMj4KsqTR9jnPv0msqHh7RvHxun3VRmDpFhquLON40Xtw1t9HfOyhOxQafZnja3H/dM/eDUptaLnj4LjE0C1o4ut6pW/RaMUsOBVEXkwPRX23Nmzh+ExI6xBjxgqHs3Alg9o4GGgnut/ym9q7wBwpRcuacomJI4d63w6m6jKMVU2ZnHYs6YvzPNWmDrNot9n7znQBaXOI6cNU+3ZzqNZrolmYu1kRqL+PopmHwQqh9Rogns5o5f8rQGaGDAHaLZNzxufoq3bWLaxuVx6W+atnbIfSaahILY1n6rJbXqBxl3DhzusrLteKPUojslupcNO9Wm2wHUnUC8NaYLnmSA3MNQOojxVVhsQ11emGCQLm2sf31VCDUfWdT7R7ZzzM2cTHdormO05XV0ut7dgCjSZUAb2gQ5zfdcQJBnjbxsFjCtrvXQdTw7G3DTfKSTDjAMSsbC7fx+8Nufl9uIRC7hELoYuYSwlQjQNQlAS5UZUAQkhLCWEGnbv1smKonh7RoPcbH4r0/A7Yq1JIpNa2SJdwIMaHU9y8iEhXlXeuq5mUm8R56+K5efiudmmvHnr2v8AffeRrm5GGXWzOm1rgN4WNieiz2G3oqZYcR3meHGypqjy4yTJXOW6P0444nOTvpsNh79Gi45rgmZk6/RaHE/aFTJY7LMETcERzXmNfDWtr/dOiZEgRqs7w41p+yvVTv3mJ7QyxGoiLg+N1TYfeFpquLoM2YS+S3n3T0WI/LKeczsu7wfgfml+qH5tu7ex9N8n/DiCPouNn/aAWCA0hYjNcjquH1BPcnOOQvNr9rb+VKrC0AwTxNvJZ5+2ajhct16BV5qJtvaeOQuVeHHNpubQ7rbb+64plYtDh2g4HQtdYj0C2u03Co51bCihUzflLQ2pNrQDBPhdeap2liXNEAkeJWvJwb9Ix5Ptfb07XdWpUw9mR4c4EQRpxg9Y8lmoTtas55lxc48yST6rha4YeGOmeV3XMIhdIAVJcwiF3CIT0DEIhO5UZVINALqF3CIRoG0JyEZUw4hd0acuARCGWKWU3FS6qzOALmzyUStho/vNX2GHZB5geqh4ynBnzXBLd6depVQ6hwT9RmWW84+AUsMDgSEmKZD47vgq3pPiqHNh7v7wUeoO0rHF04rP8PgFBrM7S0lZ2G2J7CMmT4LlzbKVhacNHiVrx+0ZenUIhdwiF0s3EIhOQkhGg4hELuEQjQcQhdwjKjRGoRCcLEZVmbiEEKbs7ZFXEOy0mFx48ABzcTYBaTBfZ8S4NqVQDaQxpMTzLo+CjLkxx91Uxt9MZCdw2FfUdlY1z3cmtJPkNF6pgfszwzbvzvjXO6B/EQtDhcLSw1NzaTGsE/laJsIvGqyv5EnqKmG3lOG3BxLgC9rKQP8AmOv/ABbJ81ZYX7Omn38Rfk1n1PyW1xrHPANwJkzx6KuxgLGxxN/Rcl/JztbfqxZLF4VlA5GkuDYuYkxzhJiaALLROqaxLpqGe/ipVf3e9Tcu209KVlKPFc450V/AfBSC28HikNGajza0N8grl7Fin2i6a/g34Jiu2CFJ2oz8Zp5tB9AuMTSzCy2jC+zFTRaX/ph2UEObOUGDYiRKz+HoEuaDpmHxXopr9guBjsx4x/Qi8lxvReO2OdseqNG5gNS3tR3gXUUthek4TDUjSa6HNdAmOY1dPVP43ddlak6pNOoGtLpmHt4XOq2w578xncHlySFpX7qguIa5wgxcApp+6NT8rmHoZaVtOXH7R41n4RCtMXu9XpCXU3RzEOHoq8NWksvpPpzlRC7yoypg1lSEJyEQs4e3oP2X4eKVV/6nNZy0v81ssPRDTAbE9rnxi558Vk/s5xEUQ0R77nHvkCFuKrIMjRcGc3lXRj6dtp5tbBMvpgg/uPoSo7q8Hjf/AIUI4txNwRc8epWeZz27x1bgNAdFQ7Zf2XFT61a6g4ypa9yue1rpkabZqHqDKsnYSG3F/wC6JX4Mg5oi/wAZELqtist2jgARqD4fNFu1xTvwkkg+HRVbqpD33Ihy04qtdLiI49PPh4rPUqIqOqGWiSTrot8Km1Bx4zOY7pl8jb0TwpWTtXDE0z/pvbyStactuS0lTpGpUfxAevqtM+tmhlobcnm60NWbwdbLUaTBgzAIkn5BXmLw5EnUOv8ANTmSxO0C0am1kjNsuaA24zOaO+XBVtN8Dr1XGLqQWfunyB+oREWNBhMSWueDHv5xyAdZW+zalJzstSRrccFj6OKg5jofhyVlh8QZBHCfEJDVXm2tsUcPRlpc5xLmAEQDpDr8CCfJeaFqtNvYrPWsZgTxtZQMq7/x5dXbHkNZUuVOZUZV0s0eEQnMqUNWIaHcnG5ahbMAmfOx+S9NwmLznJy17zw8l4rh6pY4ObqNF6XsHage4kauaypzAzCNemQea5OXHxy/tthdxrDgBl6qoxAykjqrbA4ox2ioOOrSTbUn4rDk0uM/Xa57jC6OAt2v73Kwa5rLusomLxocbacFy2t1PtOn2oaOyDI8VBxbBAIGvT0Vzi2jxKqnUc9gbzMdLhTtpipcZijSpOF+12fNNYCnFLlPqu9siKraf6RJ7zb4BScLhcwA/sronURe0R1Jr6bqYs4gweJiTf1VGKPY6rQnAGnUa+LSP90xtTDhjnQBEqsamz6UtGlewhanA4d5YJIMCw6d6hYTD5mjvV5hzDZkW1Tyuyhk7KzAEXb5weqhVMA7OBA0PxV1TfkGZpj4KdgsUKlT8RlE9j9IBdJ4xqljSyjO/wDxbnQY7PMQVZUWCmzPaACTPTX+9VM2gwUyDTAax3ZLRoJ0InQcCqDbRNMezGlQ5j3WnwJj1V443LLTO5aik94lx1cS4+N4XULsNShi9XGTGac9uzcIhOBq6yqyRYRC7hELAzcLR7l4xtOplMy5wi9ogAiPCVQQncNWNN7Xt1a4OHgVHJj5Q5dV7FHhPHgm3tsSLwT8Uzs/abKtFtSRlc0f/U2EW42XUkt6yfQkLz8/TontWY45tdFR4x7m+7c/JaDaFLzhUNdsuM66DwXHZ26cDZxc6+9xn5JzA09XnhaVX0WOc6TeLac+CNo7RAe2i3hdx6x8k5NqtVe16JbiCYiYKmYNxGiNvMtTf0gp/Z4tK1yy/wAYUkqa2l7RvcQqzaTATa4Jse60K5oH2dNzuAE+io9m4kVA4HjceaMbvtnZqo2G7BhT6b4cBwOqiV6Za7p1U9gDh14K7SThTGVP0cBmbNwR7pGo5KLQDjA0VzgWQ24tz9E8U1AdjA0FtZpcNQ9rZFv1N4HqFmMbiPa1C+8GA0HUNGgPXiepK1u8Vf2NPKCM9QR1DPzH5LI5V6HBh/05s8vgyGpQ1OhqMq6kGg1LkTmVLkRsaQ4RC7LUZVgbgNSlq7DUpamFju3td1CpBM03Xym4DhpbkQTI5gLcYDbNM2JEi5jqeC81yq02U/M5xi64vyML7jo4rPluq1Zjngggj1VVtHDdq2msqtrNI7QkEclLobVyxn0jjovP9umdIVf8IOdGug5u4EqDhdliC9x7RvPVW78cyo68QP7YLphbpMg6WTm4Ns9jH5qMcj6dynbMPZBI00HepVSgBa1+HNO7PwgufKfknb0e0fblfLhyBbNZUeyaUBvDXxV3taiHwOGpXGFptYLx0PJGN1iVmyV8J7QWEnpxSYagWO0UfF4ymx2Zpg9E5/8ANsfeI4q+ysjS0cOyJtpzXIxrKTJd7oBcfjACy9XbZymDGo14JhuIdU96YEeMLfjxuVkYZ3UPY/FmtUL3anQcgNAmITuRIWr1cZqac3vs3lRlTgalyqgayJcqcyoyICDCIXcIhc21acAJSE4AjKnsaNZVJwFXKY5prIgGLjUKcp5TRzqr2ti4EcxqqvFVHG94TFbFucQINuIE+cKTRqCLlebcPGuzHLpDFFxuLJC+ow2MwrVjWnqRyUdzhnAJA79SjQ3DbcWTqpLdqwuvug8Ew6gAjU+htxW2oXcLKHVxZOimkMA1HmFBqOZmkR3j4KpjC2iPoPJtb1TzKEDgnhVtPAJK1cRYH+81ZbNUmTAvJMQranSyiOSh7O7bi6IAEAdTr8lYwu3hw1N1zcl3dG8qITgCSF0IN5UuVOQiEA3lS5U5lSwmFcQgBdwiFzKJlQGrpdBAc5UmROhKXACTYC57hqmEdmIDDqPMAqfRrB2v17wvONpYs1qrnnibdANAtfsDG+0pNJJDgMp8OPwXNyz5Xhd9LqthmgSIE8hz5rmps9kA5Rr3+N0/RcIg2JFuqXPl100/3WC6RuGB4mIuJPDxTFXZ7Trpr7xjpxUlj50Oqce0WHgmSpq4SnOnfcpl+DYOBjWxNx3Kxrhs9Ry8oTYPeP7w5HqgGKOAZa2txPqJ5JMQGtBBA0ngu3OGWOWh+FuarNqbQik5zozAEA8STYKp7FWmEDWtADm89RqdVKyryz4r07A1s9Jjv1NafQLvxvwxpwhGVdQiFWyc5UZV2AlhIOIRCcAS5UbCrQ1CGrHaypQEJWo2RQFT7047JSyDWpr+0XPnYK5WO3prEYgjgGt1g8OoQFRCtt39rjDudmDsrhwvBGllU+3P+n+LfolGIP8Ap/i36JWb6Hy2g3woD/MN9MseRld/9bYc2iqB+0H5rE/eTyb/ABb9EfeTyZ/Bv0Ufqh+VbVm+VDlV/gPqnHb6UDqKv8f91h/vh5M/g36I++O5M/i36Jfqg8q2bt76H6avkPqmam+FEgdmt5D6rJffDyZ/Fv0R98P6af8ABv0T/XB5Voqm8tMzAqeQ+qrdp7UbVaA0O1kyq370eTP4j6I+8dGfxCcwkK5WkAW/3WrZsKz/AElzfI29CFgfvJ5M/iFsdx6s0Xz/AJnCw91vBaylGjhEJZQE9mWEAICUp7AhLCAlQFQgFKug1YxRErV0GJQ1AAWJ3q/7l37WfBbjKsPvV/3Lv2t+CoqqEIQhASFKhAIEqEIAQhCAEIQgBbXcUfg1P/J/6tWKW43EbNB//k/9Wpw40SAusiUMTNyEq6ypWsQHK6hdhiA1Af/Z"/>
          <p:cNvSpPr>
            <a:spLocks noChangeAspect="1" noChangeArrowheads="1"/>
          </p:cNvSpPr>
          <p:nvPr/>
        </p:nvSpPr>
        <p:spPr bwMode="auto">
          <a:xfrm>
            <a:off x="76200" y="-1230313"/>
            <a:ext cx="1790700" cy="25527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426" name="AutoShape 2" descr="data:image/jpg;base64,/9j/4AAQSkZJRgABAQAAAQABAAD/2wCEAAkGBhQSERQUEhQVFBQVFBYXFBcVFhUWFBcXFhQVFBQXFBUXHCYeFxwkGhUXHy8gIycpLCwsFR4xNTAqNSYrLCkBCQoKDgwOGg8PGiwkHCQsLCwsLC0sKSwsLCwsLCwsKSwsLCwpLCwsLCwpKSwsKSwsLCwsLCksLCksLCwpKSwsKf/AABEIAMIBAwMBIgACEQEDEQH/xAAcAAABBQEBAQAAAAAAAAAAAAADAAECBAUGBwj/xABEEAACAQMCBAQEAwUHAQYHAAABAhEAAyEEEgUxQVEGEyJhMnGBkUKhsSNSwdHwBxQWYnKC8TMVQ5KTwuEXNERTg6Ky/8QAGgEAAwEBAQEAAAAAAAAAAAAAAAECAwQFBv/EAC4RAAICAQQCAQEGBwEAAAAAAAABAhESAyExURNBYQQiMqHR8PFCUnGBscHhFP/aAAwDAQACEQMRAD8A4EJUxbogSphK+pPGsGLdTFuiBKkEpisGLdTFuiBKmEphYLy6fZRdtOEpisEEp9lFCU4SgLBbKfZRdlPtoFYLZS2UbbS20BYLZS2UXbT7aABbKWyi7afbQAHZS2UbbS2UAB2UtlG2022gAXl02yjbaW2kFgdlMUo22m20BYHZTFKNtpFaB2AKVHZR9tNtpBYApUdlHK022gdgdlKjbaakAIJUwlWV0bRO0/apJpiehotBTK4SphKsLpj2P2NP5B7GnaEBCU+yjC3Ti3VCAhKfZRwlOEoEA2VIJRhbp/LoABsp9lH8unFugAGylsqx5dP5dAFfZS2VY8un2UAV9lLZVjZS2UCK+ylsqxspbKBlfZSKVY8ul5dICtsptlWdlBvX0X4mUfM5xzxSsCGym2U9rWW2MLcQnsGE55YmpPcUcyPvn7Usk/Y6YPZS2VU1HEP3eU88GffngUX/ALStgLLCSJgAn9BSzQ8WFKUxSoNxG2Os/IN/Kqd/iZPwjb7nJ/kPzockCiw9++q8+fQDn/7Vat6PeA1tlcbZOSGU8ipDDn8if5887fMknJyT960+G8VFtYBuKZ/C3pOPxIf1HesNScv4TeEI+y4NGx5KSO4yPuKajDY/qNuSczsX+VKo/wDQx+Fdm9bAqxbsjtNZq3u1WLOoasPHI3zRs2UBHKrCaVYggVT0upxmr9q6K53aNlTKWo4IjA+kD5YrO/w0Z9q6RXoqgVcdeceGRLSjI4vVcGZMxI+VVPK9q9HTTg86a9wlXEMAR79Pl2reP1tfeRlL6X+VnnPl04t12l/wUDBRiJ6HIH8aa54EO30vn3GK3X1el2c7+m1OjjfLp/Lq7qNGyMVYQQf6int6Nm+FSfkCa6clVmFO6KXl0vLrUPB7o/7tu3Knbg7j4xtA5kkQPmanyR7Kwl0Zeyl5dNqNfbUxJY/5QT+fL86nw/UC9cS2gIZ2CjdAAJ5SZPWnmkLGTI+XT+XW5qPC2oTnbJ/0kP8A/wAkms29a2Tv9Mfven7zSjqRlwwcJR5RV8ul5dQv8TtqMEMTyC5H1PSsXWcXZjExP4QY/wCaHNIai2aup1KW/iaPbmfsKscI0d/VNGmtrAHxXwwU8hChSM5mSa5Z0nr71s+Gtquzu1xFAEMsxvzG6M9T3nkATFc+tOWLo30oRyVguOcO1dlovgpOAOVv3jbAOSM55jNZJdlyXCn/ACghsdj/AFivRdf/AGsW0CpFq+ADu8wvJBx6GW2YkTh1UjrIgnkfEfiDRXmnTWPKEZklenPyxKAfI/QVy6es3tJfkdE9JLeLMK6+8APDrnbAJgfnA9pprdn/AFfUmPr7fOoXL8CZge0fl3qvc4oDAH54HzNdTcY8mCTZZY7uWByxien9GiG1/XX71RPFQB6V68uvt+f6VWv8SZhHIHnH6D+dQ9WKKwbN06JtoZQGUz8BDEHs4GVPziR3qozVkabXNbbdbZkYDBUlT2Ike1StagDMn2GT/wAVMda+RvT6NTd2zUS9Zo1cTHL5dfc1B9cx9ven5oi8bNI6mMbo+oFKsfbSrLzPo08aPY9NprVz4GM84II/I86sDhQH4vyrDTTEAEfMHtVv+9uRDMMc+Q+9Fy9MdR6LRG2rNhjWZZcsY+xwAfryrSS0Z2znr/GKmT7Kii/Zu1dtPWKFIaZyO9Tv+IrNoftGg9hk/bpz61g1fBpdcnSWnq3auV5/qvHmD5NuezOf/Qv86pL43vSPMdAggMAIk+5X1CZ6fxp+CfIeWPB6TqPEFmwYd/VHwjLYEyeij3MUDS+NrVxtqqxJbbj5xM9p/WuFt+ItDfVkNt7RiQysxSdpdiwBBBgMMhuY5RWTb12lVhtYOrD4nRvQdwB3lSpiCZgHA96S0o1vdg5u9jpvGHH7IvDYRcIYBgJ5c2APRsgZwK1+EcStLpzdYraAj0llJIJEEct2DOJ/hXkWt4sGctg5J+InHRQSZYAQJPbrFVzx0g4UAdP+f+PrXVhcFFs58qk5JHp3EvHmItKCe5nb9Bhj9dtYGpZtQFZ74a4SR5TBxGYGzapQgj5HvNci3GHjlBPL5ew/nUbevfqxM9gMew7VdRgvs8k3KT3O0/w04VXZ7XlsYDKxcEyQQNq9IMkwBBrf4b4Ltn1LeBZCdwUncpXM9IIxiOtcHoeK3V09zY5hCpHPEnJBnB9I6ct3LqK149vhw0yN0lVOwGDIGMR3xmTPSMJT1JLZmyjCJ6fpvGb6fUmzqGU2hM3GhdsCTDD4gDiD6unz5Lx1/acuoPl2J8kTzUb3OQTLSba+wgnr2HC8T49dv4d55zk8yZY/MnJPXr7ZzXcR/wA0lCKeXsHJtUXr3FmacQOgGPueZ/KqpvE9fb2A7AVXLU3mU3NsSikXG1jQJOByzy7EZ50S7xNmBBbBIMAmNwETHQxis4tSDUs3wFIm1yak2omglqjuqWygm+pjNADVM38QOvPvSUuwoW+mJoc0xqch0FkUW2oHMjvVYU/mGmpCaDveEYH15fagK1QppqXNspRCm5SoVPSyYUesacmPTnGcZ9/zqwirG43Af8v4jgHtgflR10CPLKqEnqLtwHHKCwgDnHIY+VU/8Pqw9IKzzHmieYA+JeXL711KSMmXtFxW2ofdtZYErvAbnBZT3Xnj58hijruNpa3Mz7ln0CAGPXAB9J/LBiq13wiRkMwnkCEY4mZ/aDkcfUVn6nwJeYli8gf5VxzxG/HKk4xbux5OqoqcQ8a3rmFPljpHx/Vv5AVkX9cSMncffp9e9bX/AMPr5mGXHcMP594+tCfwJqR2Mdg3PnEgRP8AKtU4rgzdvkyDr27x2A+Udaj5pPMkmep/P51p3/BGrTnbJ+je3t71n3uDXl/D9e/yoysKoPb4gtuyylQSzq0/ihQYE9pIP0++c2sLTJ5nlyH/ABTtwq7+4TQn0Vwc0b7H+FTbRXJFnp7V2DP8qAaaanIdFltQT/X9RTHV4gVWJpVDkOgr6pjiTHbp9qGX6U1KpsYqalSqRjUqVKgBqVPTUhjUqempANTU9KkA1KlSpDFTU9NSGNSp4popDGp6fbSpWB75b8NA25DJ5vloVUj1ExNyDAA6RMnGc1manSXBlR6WwCFuPbKtLKwJEznIkQQZk8+rDWxLNhVDHeDiBc2QmZjAOencCar63idi1e8kt6mYETvAKttIZH5N1JHvyreMpXxZjJRqzjWv3UuwWVpHMqVQiBHwN2ETmOsZgty/qAyjyt4L7R5TFzA5grEgwFglRy6mu41vD9KdNcbUopNoM7bgPMCklhDjLDJAIOdsHM1yngviyrZvF7gW5aAuISVG5FEMmeeBAHZzEVqp2rrgzpJ1fJUHEQ4yCpLQVaG5swBO4hmAViSe/sKHZ1LFxDL+KDDjIhgPTu9QJyv4STkV22t43w/WWnuQ90oCRA23fQC/pJgHAJgmPQcVTteF1uaVRZUgLsuLcYgBvNth9p5lCAyeoCB96SmlyqDF+nZhXtUyiMzLfC6yCWCiQYZjiZ2mTHSKG/ETIVnuKdrYYGRtJULtCEFiFSAJBLjM1LiHATaZ1K3LbBWLEq2yJUYbzMiSJMkAN7RVC/wi6iguwVbgJXcxKuyuVI3mV3yGGWj3g1pFRZLtGpqAZG1kdxODs3kYn0RmM8h+HqcGo4tuTuW1MgQ9tAxO04HmCIG04BOY54rOuaLVeo+VuVYLbQDIXmwGdwG4EssgBgZAObiccx5ZtYX0ld7BTMLGcjAiSZkdRAFYbbbk5dg24LZB9VlD8IjyuRIMT0g7TkY55xmTcA0xP/y9oyTAHPnsJOw5AZehiBjmNzcW1CKAWuX0LKGZQ6liN7ICYjY3p+E8wemJ2r/hrU21S4rO6kDcQwfYXCgqV3DaZczjmD6s1DfbKSfow38LaYMZ0o9Mhgtx5BXaWlS+OZ9uYzVV/CmjJzauIZyPMaeS4Clp5mOvMcqu48xXe+rKScNaKlhkerZJIzgSRAM9BRWuuu0KbTCSX/bABy3PNwKDCgZIIBInBgGIW+zH1HgjSd76AiZ3KVHYZWSfbrIGJxUueAbMkLqLkgkf9EvyEnKHP0/43NRdczvtXljawRPhAMXCzMSZ5g8gIzPWrvA9A+ruutpiGDbudtkVWba2z8ESQYE4URPUcVVsFKRxZ8BE/BfUnODbuLiSBEbj07Ymh/4Gf8Ny0Tj0k3FIMTGbfTr2r0LiPCzpruy6UlRI/ZkloDQ2E+EelSwWMCetRbygy+tIIVobm4VJBBHIkMFmO8QRJnBPdDza2Z56PBF0iQ1k/wD5Dnnken2oX+DtR+7b/wDMT7wTXoXAuEXdTcvLa8pjbG6QzhWBiUt3NoHUjp8Xaq965+12eReAAlt6gNuCHcGAwvqxMyASfmeNXQ/JKrOLTwLqWEgWv/NtmcTIgkER7/SnPgDVdFtEdxdtkfea7PUXbSsS4CzgqQGbm27eBjfu9QnB7rir3CeGPqUa4odktkTsBO4w7AKhzgAZU9QI7S9JJWxrUbdUcEv9nGsI5Wp5AeaJY/5YEGBmZj3wYA39nuuiRY3TEBblpiZGIXfJrutTpHQ7CsRKlWZlgLO7cMhoVd3pmIHPqa5Zdi0O/o6epWyAEAhyDuGwjMZAzIpeNdj8j9o80HgrWH/6a5kwMDJx7/LPuO9B1fhfVWgC+nuKDH4Cecx8M9j9q9l0nhzWESjhCdu072BVTglpEExtESZ2ie9G0PDrv90N43mmGkiGEK7Iu0MJIITd0556VGHyPye6PAW7H60xivpLUeElN31ojzbmWt22m75hY5ZTJ2Rz7A958z/tg8H2tLd0/wDd0C+ZbcvAAkhl2mB6RgnkByrOjVSs84IFMVon91btUTp27VNMdoGaYipmw3al5LdjSHaB0qn5TdjSoC0dHa1TXCRv+GImYjlA7Yj6U78VuelGZvQZQZJUkg+jtlRULFiEB6xOO3ICo6dgHkxMfU5Efoa9lOjza3NbV8bv3AUuXC3IEtBOAVjdExHMcjtXsKrXAWTavxEgAe+6BULR3Ej5fWBP8R+dGuSsRzC4+cyKVoX9TW4BrhpbwEpcCYbbLLLLkiYyNxXOAZ5xXp3gS8b2k1OmJG9JtoR+55K2rbAj/TOO4rzXhNoam2zBVN9G824YAa7ZbarqQPjYNDjrG4dYPR+DPFyWte/pK2720FZnaYVcewYGOwMVjODnF91/j9MuM1CS6f8As7HjV4XOHqqqjv8A3ZbiKyhi3lhfNCgjBCz7ywj34vh3jzT2tMmmv2DftkE3DuUE7zuO1YzDDdMgzBFddqZTX27LD0W7Ze2R1DPDT9EC/T3rhPFPg9Ga6NP6Llouotqp23NmQFBMq0SBEhoHKZMacIVUuHuOU5Xa9bGZqvEwt6lzoWuJYRT5SsSSvmKiXQNxO31MT3xziK6LhOqt6y+XvWgbezbdTAlwu7dbadwnbIzja3Sa854NYLXHBx6CPeSye3z+1dVwJ4u3CRIFjUkKO50rjHvWmpBJOuaJU3kkWdbqdGlldStp1lN5HnMS1zzVBtq7g8ldSxABgkDrWt/Zpx25f1O52O0L510fCC7qtpruMDkWPf6RXm3EbkoyliQmE6iGhoA9zJr0X+y1AmVYb9u27b6kW2W2I7f9S4ftXNqbQZ0QdyRr+NOB2UvhhdWwl1HF5diupZNrW28skRukZkQwUyM1zuq4YqaZ71u/5yJdQH9mQh3eYm8CSZDDD4MNjnW7/bNwgLYsX0wysLDZPw7WKY7gg/er3gbhyCxtKh1L7m3ANIRJ5NPN3SKvTklpKV/r9jLUvyY1z+X5nN+HNBp7axqVW5du3b1q6rjcLYRhbWO5L+rdHU9q9EteE7WnvedYXYX3+aoJ2ncoMqvJYZBgdz7CsvjPBAeKaYwNjhmYQBLo25pjmTvQn6nrXXaq7tUvnETHYMJP0zWWpqP7LXtf8NIRtyT9fuVteittZgrABjDCRnYQYPYgVyfjLwTYNmw1pGRV1C7gjHIvsiMQTMeoJ7c8dR2N1FJAn4+RjmRLH9OVEbRBkCHIDKw/2OHA/KKxjqYU0auOVoyfBvh0aPTi2G3ku7M3KZPpgSYwF69Kh4n4TbvCGtgncjbgst6GEg45Q7ff2xu6WztVQeYmaV4cj13L+o/r5VLm88i1H7NGVxnw3Yuo/wCzUFgASsIdu5N2R1hRz6qKfwnwi3Y0yC0CA+1mmfiIAbBJgY5DFa7WxBGOv5mT+ZqVq3GByHKpzeONlYLKzE494Wt6xRv3I0DKMQYmYYcmGWiRiTESavrw9dsQA0jIgFtmAWiJxj2mrbY+kc/mOvyqnc16rkGTn5e2T9OVGUmqBxjdhNQgCmME4XvPIR9p/wCKqWeEJsNlRCLjbiciZnmMsax+MXTdUBrjel1f0kJlH3jlB6D7VU1OpSWuMSxjbl2IgGeUwck1STIbXR0PEuKrbBONw6kSB0b9Pzry3x/xWxqGTzr7KVBhUtl+ZEzkAculXfF3H8FQe1ea8a1JZwfb+PtWkY0ZuVlbUFdxCEss4JG0n3KyY+9BZfao7vamL+1WQRa37VHy6mX9qbf86WxW5DZSqW750qWwzVBnHtQtNaEkkA8vsB/P9as3tIUAk/EAw58jgfcZ+tRsgRjE9+1eimcrRWsqVlhlQcjqO9b3BdGL2otoT6XO08sSDtMnlnrWO6ESFE/1z/KtHhXFFtI8qC/pCluQ2uGb3EhYkcpNTL4GgnDydNuuZW5aFtgrc585VuIR0y8R/lNFTVra1ga3zRlIJ9U7odQehjkfka0LnBzdtai7DER5iEHduR7guID1kGZPdG7ZyfD+iF3WIrEw920pM9GIB/r3qtKS3bJnH0es8e4jLaa4u4K9hiZAMKCOWZn1Qe4PcU/HvC396bzUcr59nGSNt1bYCPIEgGEBjtOMmjSjHyCsOlptu7li8N6qfmpMj8MYrd09tVt2clRbQLjllRIn/bzxzGa4XqYpV8/idC08m7+PwPDDpzbdkuAi6rEXCwAfcIMtHz5jnA5860uF65LTeY20sWCQ3RX3b29wAAD7Ma6DxhwJdWDqrSsLgAUQIF2yGKJdX3yMH8MdAK4a9orjXApRg2YEHcR8WB7gzXUpLUjv/c53FwlZq6Tw/ZuBgARdU3toDSGRDuEiSJVVaCO/XnXoXhbgSJ5l2IuMbZmOQe3YZx9SN3tNch4Z4aq6vS+V6lvKxZdxO3Bt3VE+qPSWBM/FHTPofBUJ0d5CcDeqNHq2+UgRiO/WuX6j7uxv9PeW4/jLgiamyiXDgXRcgEjcy23gSOUZb/ZHWuf/ALK9V5lozztsCT7OvqEfNFP0rc4Hx3z0ueaLa+TeNsywAgAI5LGYaSxHLDD3rM0tzScNu3NhKi5sV7a77jWX+IFlAJCMGBBOOcYOMVOoOLNnC5qSNLiGpK6qwSeerdV5H0mzbX9TXSHIIxmRnkf6Fc/fu2rwsXrLLcRdUGLKdwEoxbI/2fYVLhPFTe1JGFQLcK5UlhvKSuZIMB5AgeYokmQJm7iioRalI0bNhtlvefWoSc/jUQxHzk1fsNIHymgXrMiJ6noDzyPyxRdLy7dKhu0WlTDHFAvxj2afkcn+Yqeo1KoJY/IdT8q5HiWsLn1GRvJAgQMDp15czmiKsJyxN/VcURXU712yyv6gSpgFcDPMAR71N+NJ+HP5frXH6q+AymfhmB0qX/aQiQavFGSm7N7V8bU/jUfNgPY8z9KwOIeIUQYcH2GTmOoH61z/ABTiUnnXO63VTWigiJTNjXeJJmKyr3GiVj+NZN27NAZq1SMsmWOI6o3Jwfp/Gsa8pY4kntEn8qsXTVd6KBMG2mPX055lWA5TTjSrGbgBzja/foQP1imNMaKKslf0EZV1cdwYPKcq0N9hFATTsZhSY5wCf0qZqJWkOxjpm/db/wALfypU22lSKs9EUKN91gpW3Z2gxCszE8/l5h/IDlWC9lbNxNw/Z+luxaQCQOsmY79a1biO2lKjPlMWurMSUIySemf/ANTXP6lLt1tzL/01ExBhUAYTmcBlH0PUGtIy3JlEPxviB8qyvNonlkDkiY6CWOR1Bo1/wrdDWgxRbt1d2zpbllgseQlG3Yn4WXnVDh+gZ7pwT6oj/MQe/sp/qK6nTcTN3UNvEqnmEnri0Vnaf9Ln28xq03S2I2fJp+G9SVI0JBW7b3Kj813NODy9AUAgHs3eKlw/wwq6hlBJPnlt3JltoB5bLgSS0nGIQ+1UeFavybi37uC91SjZIKKl5WKz7sueWOk1veCLnn6zUaktMMVtr2RmxH+1APeTUu4211+IKpUjV1yO15GXDBoYicC4fUV/0tbA+TdZq5xTiq6iwyWPWBBeJ9SQVdbTj8fuP3Tzqnx3S7tHqmtyD64HVQoAYZ5gqs/7vrWH4bubtMdhC3CIUAgAOttVAjuVt3D7AnvjJRTV9FuT47NRFF7S/wB3tvAtWwVuQZ3A+aQBMyqrET1jpUv+zhes2mCqArXUO7JKXiu1wRBAhxPYGegqx56Dc1nbL3BCgiPNZgrB1Hwnc4k5BDVk+HeOl77WJBVS6R+/thJJ5hdqjHOUEc4D5Ta/XYq3pgOEcP8A7vxC3c/7pldUBJlZUsV5wYLP84J9x3iR5DXFOGUuOgggOB9/1rH1egBuXLJJh7PpJiSwwHUjE5LHqNw+Qz38R3Do0SxY/vG4eTetg7Llt9qF1ZGjBVmAOB6reYaawnLJWawji6OW8WcaS3cCXkuWReLOt20RtJZgxY74BYApKzA2rznGr/Z0yaqzf820nmWlAF20xUndueLS48hcAlFAQk5HMVR4v4q0+q0w0+oW5Ye1klrDuqlWNu2WkC4AwZZKwyloJid3OcIvrpvM9TNYdHDNo9TABNzbba8oKuQsxlTPbJA51ydJ1tvW3dGb/wDdLF17V1yxOquXbb7lYi8bVq4RuBLWwG9PKCSAWXTt+J2uWvRZ1OmKA+Yq2VW6ysC9vY7SEUKBnb+IBSpArM8WeIdM7WEVhq7V7c+wC3cuWXRQN1rc6m0zbx6SMFDAGRWDZ8V3Ua7bshLFliSzalw4ghvSLYUhAYKlVx8PKJN8Lclvc9g4BZTypW29uSd63HFy4WmNz3NzEmO5kYwKscU4kLW0ASzE46AQct1ia8Hv+K7xe1ZsolsIRcUWPItqrnmzG1bUEgEr05HvjuNPr32iWUsRlhmSckhuZ5nNCVsmc6Wx1Os4lAJZln37/T9K5XiHFpacfp+VA1WqPUk1jarUmtkjmlKy9q+Jk1TPESBWfdumgm9VUTYTV6sms29ePtU71yqlxqtEsg70Jmp2NDJpiGY0NqkTQzSGMaiakagaBipjTGmmkUKKeoUqBnofBrd1NQCV9N55JzIKEuysD8JJWM/vY7ULjqqLxS3+zV1Y3njmi3nUEDuQo+nzii8T1DXMbguV6ndC7vbEk1naxLt4nc/PCkW+SgyR6T6gSefscUZK7HTqglrSAeXtGy4bpYBSuS7KqR0I9JPbPvi54btRqWLbbis1xLhiQQRzg5j+ANAt2CwQvcANtERTtGNryCCTM4ABH7v31NBpGR2uqebEuu3aVl5m4piBLCJ5z9qzVULF3ZHV6Dy7SLdVzbtq87SILXBtBU5WRtWZjmaraqdLatPprrAOG3Q2QVbErzjnzrU0mkQDYLjAeokMWVYJ2liHCwD2NQu8MsuZYCfdmEKFyMEKMDHzwKFqU7Jem2bFjjoucNu3J3Ooi6vu4FoMOwJz85rmvAZb+9ASCFViRkg7l8uQO/qrR0tu1bVwiyD6WCmSw5wQZmMYIM1G/pksBiq29zEQCLYDbo2jcoUrBKyATybnBp5rdJchg9m/Rt65VF0uqgAIpAJAhhulew+AT7H2rlW1drS69y1xVt3fLW45iFdmDkenuVZowSGJroDpgoLLCmAWLKO+5jJls99x5RFc74lLapAtxLh3ZeDJKmCqlyciQTAH1MGsYppmkmnydvxviKOLD7mBUC4IOxj6Ht7QXA2mXGT1UfXyHT+NSpUXrNu8F9CNdDW2K4IFx0kEq2wiJHWBIqr4p0T6Rh5TXDpyPhvOG5rDyh7yPhPLt+HJPGntInl3gylixtsm4W5gAE3A27ly9p6ycGdEe0bup02oshHsudVb2kBQzM1q2Bu2+gxkXHkBSBBPKSc3T69EZw6MwLSyXRO3aDHqYgqQWYR2IMggVnW2F7ZZthVYmd5CpDMSWXdPwjpJHIdc1cS7cs3VW4SRtKNDKsg+rbuYfs/S3Mz06Go9lGhwHXW7TK4tNd/6hdWdHttC3BBQxvEMMnoTz61+Isj3AipZBLYub4tqvLYwMzBEyD15Ems7WaXbJQIFaDt8y3eZRMiHAJU5zk9e9D0F7a4bauCDmMZ/COTDPKD8qPgXydvwzgkKxvG3cgEILYttbSRtDKgSZ7dSU5GtHgWquEFWa56JEPZdJH4TvfJJ7f8AJN4P8S6e6GtvpT5MMbt1bYIPm4ZWRVJ9bTjJJVcGMWuKcf4ZaQW9OzW9vpgJdAy0ksLwWMNMyOUdq2UKezMJNtboa+9ZOouV2nB/C1m6Dv1SXGMbVsXLbFQergbs/LGOdcb4i0XkX3tb1ubT8S/ow6N3GfnWiMpRaW5Te5QTcoLvQmfvVkErz1VdqTtQi1ACY1AmkTUSaYDMagTTmoGkMRNRNI0xNAxE1E0zuBzMVftcHd7L3rZDLbANwDBUEwDn4hJAMcpHTNAyhSo//Z13/wC3c/8AA38qVIZ21tR2xyJnvPf3GflSK8455BgZ7HlyOOvQVkaTjttlJPpUR8QiSIJAjB5zA6Gs/inGvMOyyqkExLKdwbkcE56cx0rFb8HRRtazjFq0DuMk80Bbcdpgkx8MbeZ9+fUnB+Jl1BgKnqkkYwsDe3KY7fYVzXFLFlSyXJDho3KwcyBBlVYAZ9uhxma1uD6u2qKDeMTBLEQATMALnG0E885pRbboGtrOmOqNtAXaWYBllSxQHqevt6icz3qy9zzAFQoLhkA5JHNd0HAE5mdo5mDyq8O1Kf3a7cRvMI9LLgv6jtU7WYgL6ox0J6mhtq9Pp3uW3ZkuFgSRsyVEKQfjUiTybIMEVvi26MckjT4eiIsMqM8MCzIw9QnmAYXECR+73qOouqw23NrhtgUNJDbVG3YCMYac8/nmm4aytK2nBIPOSpWG34tmPUWkbgTiOmajq7/lr5io/pgbTsDE+naIghQBJ5TziedL3uOtitrvEdvS7rdwXFIG24AG2jAXcYg/OIwOZmqHF/FKCx5+k1Vl7yzaKncjKtyVJS05hueGAMBRzmt3iCC5opkrqXHqVBbdQpJLBgxCE7JJzzkQMR5JaKWL2L91VnL2gVYqQHBVXIIb4Tz9wTgmJtlwSNiz40u31KXryKimQhtg294BUNcIDFp3E/EIggYgVl6mx5R3KlsK9uDtFrU25jmjMSbTTHMhgT2p+JeM72ok3vLugIbYc2LYYgtKsWEHedo5k4HXJNLT8MZ18xduSoCggtLNs6j0rP7xAicmDWMmzZKiml5QwO0GOh3bSflII+U1bTXDG1diywIRjuGNsw7HMH9c0DbBIcwAD0DEw0EKJ59YJHKguhK7gBE7feY3ZE9utZlBSJE7u8iCTH+aTg86IzKYCrtgDJIOesiAO5nPSh6e2hZQ9wIMliAZG0ExgfEYAGPxCaWoRd/7NpXlnDGMfWfb6gU62EJIwDtXPxEHGOu2e/Y8vnWxY4YxAum8GUkr6GZrmApI2MARhsE4PTNZa6dipIk7ecESMwCRM88T+davB+MXrJYKEfzEYHzFtN8SFfTcOQ3rGN3OJB5Uk+xP4NLQcc1NsBJtWt0BithEd+Q9V22AW+RPvzqzduz1oOiJcMXa3bhSYO5ZI/CFgmT9u5FaOn4QH0t6+Hzba2AoiWDNtY7figTM12wi8bXBxakspUzMZ6GWqO6ok0yBM1QJpneBJqmvFArZTeO0kH61LklyUot8FotTDJAkCSBnkJ7xWrwvxXZtx5oLIvK2UQswmFG6PTGZP+XHY7/CuLLeu+YvlKxULZtsQpjaIKvtMGehI6cqpb8A4tcnLPwm5BYbXUCSbbo+O8KZA+YoGh0puuUBAIEmZx0rpvE/Brs+dfXy98S2DuIHsYLkCcmT7Rjnbl1FMopKzhm+IjBIBGAfkTzoCjTPhdpKhkPpMFS2X2kr8RxJgE5AmskcPuAMzJKph5/DkCdoIMSeYxV0cd2EbCzDE7goMdeRMmjp4sKzFtcrtE59MzHLAx0im69DRHQ8HIBO+FZRse20bpOQwbp9+XLMi2/DyiEm65EerYpJDAblchfw7gOhrAbij7i0nJJ2knbnkAOYgY50C7xS/wBLh949P6e1OLXYywoDZe8QxJmEc9T3A/SlU7XH2CgFcx+9/wC9KtPK+yPGujH0N0SEO4CSSQ3MQRyOD+vSibSCpV/XAYmYC4mSVE8jHeQfkMm2en9ZirTIsShj2M8oInNeYnR6DRdvcJkwpUxMEEKDEbiQTumT17Yxip3LS2HBdrdwCJAJPzgR8/lVe0zAgsoZiphWgIIBHrHU4mD/ABqpuAIYSx5mQB9uZ75/SqTrcTVnQarjWnZps6dQQJO6WE+wkAd8z7YxULPEfMBXaTmZVAW7k4EiBOfeudN3MwBnG0Qv2+vzq1peI7QRtGSAYJBK/iWR3GJ9qa1He5OCO74WQmlLBnV1IKzs9UsIG7mFYmOfTlGK2OBX7bW383zFkyptqxScSPVK4ML3IxIxPlj8WYmSZnmDyOZAPtPTE47Va/xFe2kByARBiZIM88+8+3tV+VeyfGegaxnFq5vtq9woxkbZBgEyGUB++0E8q884nxi6HA8tbDpuVggKqSQAT5ZJRDAGUA7+9aPDfG721YOgd5GwkwBk89oluff8I+vO6nUlnZnEkmTkmJyMz+s0ak74HCFchV4zdEguWDD1KfhPUSIg5AP3oGp1YcghQhgCFmDH4mk88DkKBcjpTXHn5VlZqFW/7T8z+lH0etCOGILQZjcw5BsYPL4ft7zVNY6zT23ikBt62yj3GuC2EGzcVNwvLMGgggTzj09yJ6isu66dBnrzA+QX8+fX2kwBknJ/qef9dTUlKgFSAxJHq5kY6dKAJoygiQYHMD5ZxIjpRLCnbIY7Z9wOnOJiggDoCSJnt8+VOi5mCMdPtUgaLKqyUubiCJXy2DQVkndnkcZ7/a9w/jN62QyBgQeeQR/Gs3RWJIPIfMgn7RVpdTBOcTHPEfM11aOtOCpPY5dWEZvi2bzcZt3W3PbKXJkm2QgJ7lCCAZzgD5Vsaa/Zu2WLqbzKPhfy1cg+kbbgKtgmYz8jEHjNVq9gmJ+oFUrut8xcsqieR58vkfviuietDFrHc54aMslK9i8UHwliwZQQYjBUc+xBkYnlPKsvU2Np2qSY9+v+kVTe8QcE+3ypNenP8/1ribs7owph7ZE+of1/Xej2LsNO4yPh+n6fSqAuDtREux/zj8qlOmU1Z0tvxDqLkC5duMASRuY4JG0x2xj2FX9TxFLgCXbt3aD6TuDpJxMFVbkB71zuhBEzyxHb6GjuAcGuiEttzlmtza/w6WzbuI46c1P2E1V1fBr1sEskqOZUhgPnGQPciqOnuFBCswHPDGrC8XuKQRdYEZHqM/1mqk4oUYtukVSajNCfVr8/lQH1k8sdfesXqI2WlIuTTVnm7PNj/X1pUvIV4fkruc/T/wBNWbOQs+38aVKsmahuLH9pHQDA6D0jkKp3TgfI/rSpUAQnH9e1RApUqAGn4v660YfC30/jSpU2AIjB+QpnPp+o/Q0qVAAx/ClOKVKmMSVZ04wfkf0FKlSYArXX6frUh+L5GnpUCD2unuM++W509w5pUqhgTtHB+R/U0108/n/E0qVUuBeyenWefUNPvAkT9azH5/QfoKVKmuBLkiKeaVKmWJasWx6fvTUqTEX+Hn4vpVulSraHBzT5F0PyrL1jnvT0qznyb6f3Sva5D5/ypXfiP1p6VSWRVzHOlSpUDP/Z"/>
          <p:cNvSpPr>
            <a:spLocks noChangeAspect="1" noChangeArrowheads="1"/>
          </p:cNvSpPr>
          <p:nvPr/>
        </p:nvSpPr>
        <p:spPr bwMode="auto">
          <a:xfrm>
            <a:off x="76200" y="-895350"/>
            <a:ext cx="2466975" cy="18478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430" name="AutoShape 6" descr="data:image/jpg;base64,/9j/4AAQSkZJRgABAQAAAQABAAD/2wCEAAkGBhQSERUUExQUFRUWGBwaGRgYGBoXGhoYHBgYFxgYGBcXHCYeGB0jHBoXHy8gJCcpLCwsFx4xNTAqNSYrLCkBCQoKDgwOGg8PGiwkHyQqLCwsLCwsLCwvLCwsLCwsLCwsLCwsLCwsLCwsLCwsLCwsLCwsLCwsLCwsLCwsLCwsLP/AABEIAMkA+wMBIgACEQEDEQH/xAAcAAACAwEBAQEAAAAAAAAAAAAEBQIDBgEHAAj/xAA9EAABAgQEAwUFBwQBBQEAAAABAhEAAwQhBRIxQVFhcQYTIoGRMqGxwfAHFCMzQtHhUmJy8TQVgoOisiT/xAAaAQADAQEBAQAAAAAAAAAAAAACAwQBAAUG/8QALBEAAgICAgEEAQMDBQAAAAAAAQIAEQMhEjFBBBMiUWEygbFCcfAFkcHR4f/aAAwDAQACEQMRAD8AI7VU5QmYkkDw3INmJsYw0qZmmkDh8GjZ9v6hlFi7oTbj4jt5RiKNOVb7/LX5R7Xp/wBM8H1NA/tNvg7JKCRoWtrwh/VzPw3Ygh7Rl8DmuUk8X9LxpKuotc2PGFepHym+jOpisRqhMlzZZsuWcyXYuLKS/O+vIwN2XnrXNBUwyi+XTq3Roo7Tycs9K/6/Bq4sMw6HWCuxDKmE6W+Bb9oiJ8T1eIqxNF2lRnl5hqgpX6G49HhImc++pd+R3jYYhThaGG/1rGPRgazPyZsqSTmG5B2Sf0uPO8OXJwuSnF7gH4mkwxKUyEkO6hmcm5fe/JvIQF93CkkDf4QbiU8BgGfQDhFMtYF+V45VsTmajA8BkNLVdwVFidWFr+YMRxOU6wNgL9SY7QVBEkkAXUWHMq/cE+cVz1FKXXqVC8GuhBYfKA1lOd+HD3xl6hJCVLuTf4xqcSxQJAABUeUI1jNLWSli5cHjmMCxux+IarQH94m7NO819C3q8bukoe6l5h7Sg0Zfs9hpzZyNVO2w4fXONkmWopdRctC8QIG43MQTY8ReQrK/xjOY5QlZC2u4DjWH9fiKUeEm8KcUU6UsWvpcm3TSCyCxBxaMcYJL9hJ0CdeZ4wXiAYkawLh0/IU5jsL6PBFROCyCGI098GvUW/cf4KoSqU93+bMBGa1uAHDieMZuRjC/1nxh819TowvrA2Odp10qpaZaBM7zQKOjWYNxcQpopffzFzVulSy5SDYOwIETsaahKVA4Weo4w+vqRnlpP4ZLXUXykkkD19PKN32GwcljMDpT7Kdv9N8YW0dKmVTupLEAn9njaYfNCJKQk6AB2PC584HiQJnuAm/EKqyUrsbAMAPrygKoWTpwgh33cQJVTTsC0Gq1E5Gs34i2YCS0cpw2sFgOdDFiKcQ4tqSjHuTlB9DBstZd2iuTKA0i+XM2aEsblKLxMvHpEe7TxiBVu7DhAxqhsC0BUeSB3MF9oFLpMa6UhI81A35ax59LJC7liHf4R6Z9oN6acW0Q/pHlWHSVzXyAqYOekejgYBdzz8yct/tNrhH6epjSTZboGYuPhGTwuoaWkbgfOH8qqCk6jo0HmXkJNhbg0QfaBQKRJKyXSFJUNHBBGnlCvsJiyVzWGuh5841vaBp9NMADun2d3HKML2PShEzOHd9PrhHlOCCJ7uMhknq0xWXzEK6ORmnKOrXhtlzp6hwYUfeO7mTSr+l0niW4gctIYeohdkwCpUZk1SkglCDlzMWf/KCwjwnpE8MmH7t3ZmFAJcDKGLkgkkXuQR6R0rASekOU9iJZemgOFrKk5VH2FKbo5L+TtAVYnM5USU5m91iPreLxUBDi5JGg48eW0L6vMogpSXzabNzMYb4xgrlCZuHhRtYuPT+IXYvTZHSi2ZveWJ6w3CdH1b0MLUTM1QrPolm58zGhYJb6hcql7mQnnb3WirDccHfCUpgGyudzqIW9qsaImJQlTbp4OHBgCfQ9+oKl+IrYpdwUKDA6cNfIwgvWhKVxWLPUbdpMLad3j2VbzgCqlHMnXZvL+Ie1iiciZhDpIu1ipucK8XKu8lkAMbdAbPB3cCqhVTOGXnYebW98EUlN4ZaRqT/Jf0hFUVQCi7lylur/ACjcYHhyiQsMydz/AFEbeUFdQCB5nnvaBE1FSnvincpKf6S4AHpGs7LYaEqLJZOvmYQ9r8GmTqkqCnZWTKzMAdm8/WNN2cpDJlBAJLak6wjGDy3HZmHDU1dNTd8tEv8AT7Sj/aLt5lh5xpZ5/SE2G3OA+zUoBCpqgLslL6ltW5P8ItWtWZ4cF5GRO/BR+ZfTZbnTjA9VUg6Fxwi+fLZBPGFs4Mlh5847jZuaXKrUkqcTvaLJM/aKZEpwGHkPlF8mTBEDqAGawZciYXt74uBJjgltE1TAkXhfiNF3uDKknUmAJuKgEsR6RzEKsKcBw+5hMsB94ciX3EPk4mlnO2Ux5FQm5Jllhx8JjG/Zstu80Y5Q27sr3Xjd9o0Ays6S5DOOI/j5x572GSEFbaiYU+SbC3mY3GOS1DyGhf5EKx2UqROLsynUGsGJ0bZosw/EW6Rqe0HZ4VMphaYLoPPgeRjDUkpQJQoMpJIIOzFiIqxOHWvqR5sZVuQ8zYTpiFIzJLk3v090eXy67u6xSQGSV3B4nfz+cehYTIzhQPCw4tGTr8GH3p8pcW1KS7WjzfUjiZ63o25LPQcJqnSA+kTxajzpSlNyVBvfCOiCky0EJdgN7niG0eNB2drkzllTeyAU+bgq+XmY5GsXByLxjFWDSky0IKcxSkZi5DqLlXiDFnJaA0YZLzeJBymwAUWazHk3UwynzXJ2FoihGaO4nuK90dRFW9j1+KZKUJidQk2WA1+SvJjyhIlTJj0aV4RGV7TYOcqp8pJLXUgC/NQA23PrDUevi0wgMeQmfqKpKQSqzXjNUOIArzKPtK+JhXi/aAKJS9n+r8I5QpKlJH6defIxrPWhGLivZjHFh3kweCySSDZw7PAFZM7sskkFKiQxINw/kdY1CKV2MZ/HsPIXnGzP0u8Tvj8yjFl3RllTiyp1KUZ1LWC7kXBSMwvsWfrF2D9oEzu6SsMrTrzHnH2AyErlLRvfq/GMiE93MILuFWUNRwI90KViJQVVtVNdiFJ/+mUndSsovqSwHxj1vCZAlycv9O/E7mPNOytKudiKFzLiTLK2axJdKVdXJP8A2xvcQrcksgecP7Ekc0QPxMGrEFComqDkGarKBqL8esaXCwpfdoALqNx8frlGRp5WSaFKU4JJFuLmPTOwlAVAzyGTdKfgo/KCQULi8jAmhNNoANAAwHARdSyrXAj5cu0dFhpB+NSW7ezK6kPbhA3cP9awRMO20QWoaP0ECYYIJ3OU8npbhFiU30EQE9KXIvA83FGdg0cASdQiyqKJhNVUBAuzwlq8QL/OKampKnd4Xd/eKMWH7kWb1FnUJXNUem8UCoiUqUSblouMj+2DIC6nAswuW4wAqUtht8Lx5/glIZc9d/bWVjz066Rv11LlttP3jCKnq71KUjMULKbXJ8WUANrf4wrGeJ3HuC6GvxPRKZWZIL6gfCMx2q7PkLE+UFKKiywAVbMFW6AHyjU4ZhE0JT3qcn9rgltf0u3CHijkFrNo3DeJ1y8GtZScXMENqefYP2WqjlWEZb2ClBJ6kHQRHH6JdLO72ZJcL1NjcC7EOFDS0b6fWFmGp3gXvFF0m4VZjdxzBjMjNk2YWEpi0LMw8quBkqdLBTgJ4O4H7w27HUyRLUoF9EsNsodv/YekM8R7JS5skoH4amISpI0Js+UljwgTsdgMyjlKlTcpPeKUFByCClLG99tDwjsdBfzMzGzrqMJsu5gZVX3ZGni9zQfM35vAE+kCpZBALfVvKG3qRgbh8uoB4u2kGU4baE1NJI0JANudocSDlF/f/MAaMctgzy37Ufs5SE/eqWWbq/FQgOALnOlI9kPqNBY2vGU7NJBWDyYb7R+g5U9y/CMN2w7LIC/vElIST+aEsAbWWBsX1468YCtyoOCtTNq0ihWErnnu5aSpa7BI1L/XlB2HSVTFCWkOpRYAbmPUOy3ZtFEklwuar2lbJH9CN2578oaxoVFKLNxd2W+yKmkUyU1A7yeR45iVKSAeCGIDDiRe/SEfbT7CZE5KplJMXLnAEhCzmQosLZj4kO2txHpIrC8Rf3xIQfMtVwRYniXYiZkkrXMlqRMzGWp3H5dmD6MSp+YPCIYljIWlTEh43nbvDyFBQHhWCCf7t+hOvO8eb0nY6oqFZZaWY+0o5UZXYOprkkaBzFQ/SJI22Mu7PYH97nS5anuXURrlGvSwMe309GiWhKEJCUpDADQAQl7F/Z0iiaYuaZk4pIJDBAdnCQznqfSNYukHH1hTOLjhjPGKpvSK1KYWg6bIB/UPSAqmiUzpZTbDX0hysp1InRlsgQZc7yaAJk5yyTeOT5pgRQO1vrjFK4557Z5e5fQvuY4mlmTVZQHPLTzMG4NhZmE5z4Brz5A/OHyJoQMqEgJGw+rwnJk4Gh3LMOD3ByY0JkKqjVLLLBHPY9DvAv3JILvaNXUTQrwqAIOoIf8A1CDFZPdkBOitLe4xuPKTqZmwBRY2INNSLEENFRBOhEUVE+2m/QRxCpjfpEP4RHMSmmU5BJvAvYXCEpq6qaoE9zNKJb6Al15hxLLSH2jiVEEM8a6hQEyxo5OZXMnc8TpEuYXUrxNxBjCQsNw5mJkhQJihEt7g3G8TUsBLceGkT/1UJVZ42YLMnEX1LsB845KJAcxBV1P6dItyv0hxAqSBjy1LpUwpGusWvmDecU928Vy0EEEcY7iCLnc2DVAqqcwIgOirMzgDTU7dYcYhTv4vI/vCKTRplzCB+q43vuI09TloGjDBUsRqBx/mCU1QUQ5gyVQJYEtmbcOPIQPUYFnUVIcrAuB7J58jrAK6+YxsLeDLJcxLWMZ7ttOWJaMpYFTK5hiR5OIuoJpzqBLNZr2I1B4wt7cKGWSM1ypVuPh+XzgjOQEGpZ9mVPmqJkzXJLtyKlN/8hXqY9BmK4xmfs5wwyqPOWeapSueVJyIHMEBSvMRo1KjOzcJzQqSlqY8oJQp7mBUr5RciwgHEZiNCQxKmTMlqSpIUNWPEXELaAZzmHsoHQO1h5aw4SHimeqXLl5ZYCeg336xgWyAJr5AoLHqTk1LaueHQRCoxM6QsmYoR6NASqhSorX0xbZnlP8A6iuPSmOvv6eMdFcBeE0uWbQZKo1rdilxs49wjWwovZnJ6rLkPxXcqxBSVKJG4fzgdEpuhi+ThpK2U4G8O8PppctRV6PfKG26neNdxjWhudixNme2FblUslKEpAZPxPEx2fMZIABvDbMkh8rvygYFGZ2Y7RAcg8ieyMLDoxNPpyi6gzwLOCFhl34cRDesplqLMVBWrQn+4lC2v5j4w1Ty87kuQFDoaiKpkkkhooyGHOI02QuCC/qIVzF3itHsSN8dNRmeoAVL3jZpmWtw2jLU5Y2DRoqaWTLAfW3lA5f1Can6TDEzWAv/ALia5r67RVT0mW20WTUspoVQuEWbjPpK2IHH9oNyaA8YBli9oYyZgs4uIxxQh4jZ3PpqrxAi0Smq4RVMd+Uao1ByGiTO1MwlCk6W/mFmDSD3t1ZvCdtHIv8AKGypJY9IUYTUtNU9rN6n+I3hYNTPc4kco7U+3lDGQO7311POAJdz74snztoUVvUoGTjbRV2i7Pd5OFTJWQoD8SVtMA0UOChwHtW4R58jEJNVj0innkiXKScqXsuapIWEq4AhhzZt49WkzWjIYj9msmZicmvlnKRNC5yNlFIJStPAlQS45vxfmUhahYsys9n6m7qCBoGHDZtIHUBrHVqfeK80EooRTtbSxIflEkhjrFOeJyWJ1gT3HA6l0UVdHmL6J3bV+UXLW8C1aiEeYfp9NBY7sVF+pC8CGFyEugQpQBcJ5G/rDCpkpZgA0L5SiL8YLnTfDB5L5DcT6cIMZ1uLKuXlNh/ESw+dldRPSIVE1yrlA9TPGYfLSKVTkKM8/JkGNuaxjVTjY8ovoi4dT9PhAMmmXNHhDje4HxglFOsDKR4g7tfXS8IyBQvEHct9OXZ+ZBqGTsRbUsfL5QFUYscr+1fh5QDPolmwLQPSUz5ndgfXnE/sgi7lx9U4aqh07GFgeA6Db5CBpGKKVZWj67xb3wTYANvu/WF85R7z8NJCQHUNQ3KMCj6hl2I2YVimDzZqCEFOYMQ6mB84+puxwyjPNmZm8WVmfcBxpDDDwAhySX2FouRVW0PrB+640IIwIdn+ZgaKSHG/GHtMsDXhA8zC0ytFhY5Bj6X+MRRNuYc5D7EiW07jrLZzeK5zKV5esdlz86ddI6uQbK0H16Qle7MY41QkZcsDofdFqZZfW0VIVfN5H5GL0Ke315wTGYoE7lcNEfEBcRJKSbDWK01BSSDqBcatGb8Qvj/VLEz3uND6QmqkNUFrZkgnq7PDVE5+UUrpCubKUNEk5uaWcf8AsAPMw5Dx2ZLlXmKEaS2a1uMDzF3iybMvA5MCizcz+BLTYPFcqtZUXiWVJa3GA6hAFywMUJR0ZFm5JTLGKp484qzF3iKWMWoTCaAlwJaVgGO04Oe8EZYmhQAJhLNKkTrc+XOBi1EsEMzvrCtVQoqeDZU5tWEDRURoYOxuRRMZwoXB9RxEDVVTrwirGa1HhUg+IEA8Cku4+cfLmhSFKSXtcQ4C6YiRsa5Ywev4gaVu54xLC8MVPU5UAhNi3tceg6mFqavwdX+MNaHEAJactuPNWhJ4xXkLIp499TzMCY8rj3Ou6+5qkyQlOVIDDh8+MVlaHIDE7neE8vEDM8IN4+kzcqja/wAuUeWUPmfRrlXwNRnMlQqRNYEBPiJPOz2HWDptQ36YFmVASb+R+UcOpr1YMW1NOpgGZ/P4QOupynT2f2hiawEbwgq6l1Mxuf4hyAtoiTPSbBmjkKSJYbRogJ6De3q0L6IKyAZh84MTIQ2/rAlQCYxWLAUJmpE8lIc63/j3wXJYa8IAkA76QSgRQRXUhU33DaOax6Q7++JCWD5juWLesZySGL+sM6RQXYOSODfGEuB2Y7GWFhYdNlJEvnFtNhB1VMAdrN83hfLWsrAUkgJc35aAwzRUbPAlT4hLkXyIZIwhrhdxyPweOVmBBaTdlMwItzuN4hLqtvfBIrwBCvmDcpvERR6iGTREOCGKbKJ0/mDpabfTny2EX1M0TG2bflEJafFy4Q6ye5LSrpZWmhzqYFouRgwcuS3peD6OVlBJFz9ARcu8AcrA0I1fSoRyYbitdKmWzEmFlfNCTo5jRqkoI0fzhZieHpUnwnIfd5w7DlHL5ST1Xp24HhUU0s5w/wBcoZoTCvDsJmJWStsje0DZ3sAOMOki0OzlQfiZP6JXK/MVITl5Uk6ttAn3OYtOYqCd8vwj7EqwJZPNz5XhbVY+dBoIQqsR8RLHdA1OdD+YWqoKPzEgA6EFx0PCFVdimZTA2iubjua2r7RTKp0q4gngW/iHogG3FSXJkZhxxmxPp098qeb/AC/eHGcIlHiRCeRTjObkta9z7oZEAC8MykUAIj06m2Y+dTNIqiJEs8UuYcYTMWpBUwy7cX3sNoRTJjS0Jb2XHvaHOE1H4XhDMSOu9/WKM36OvMnwD5/tHeFoD5nD6JB98GKXlLqsB6/WkIe8OYAWLb84YSKszUhEwG2jfV48rJ3c97DXGv8ACYbOxFJLgbe6Ap1S+otFM5bFm0itJzGMVAIWTKxh6KcKu7Dcb9LQJMowl1FyA7H/AFFiEnZRHPSDO8ASxLxxJWcAGiKjqfGQP9QcasCKJ8kJOZMCzSXO8PIDbEnBZNGDyaRamCXI+tTtF6qcy1AKcfPoYZzZoSkZAAnrr+8B1qSrKSdAWgRk5GvEw4gi35lInBJ6xXLrlS5mUBkt58jHUyw78IPlyQvUONuI845gK3MQm9QxFWFCxc2fjpFxVC6glhXsHKo2Y8X0hpR0E5KnUiwBu4Pud4BSAJ2RXLdHcMo0oUzqUDvo3wgibhD3SpxwP7iF6KkAl0ueMEy8aa7FuQt6wshwbWUK2Fl4vCpcrJZj5xbKSE3AAfc6jpFVNiHengIIDM0ASb3KFVSPidSZUCLGK1KIgGpp1t+GS/Bx8DFuE0MwDNON9k6gcydzG8QBd/t5g+6zPx4n+/icnziSyASd2+ZgdGGTVHMspSH0dy3C37w570bQFOnk6wS5CNAQMmBW25J/HiB161BmbICHHDh74WVWNFNhpBWMVeRGj5i0J5ksBlEDkP3inGoK2wkOd2VyEP8A5BMSq1LL6QuMoqg+bNBufhH0qle9wIqVuIkLrza7uV0tKBdngxCA+gESKdhHKdDa6/CJ3a9yvGoWhOYbqp9cyvjrAuN1uUADWLKiqTKWrNa7jiXD2jNdoMTzOpKVMBwNoYiFm5eIDMFTiO5QmaSlLbaw27N1pE/uyCcwKhwBF78AR8Ix1PXHuyHjb9lZXd05UoeOY45hA0Dc9fSKPUuFQj7i/S4icgP1DapShMC0L0PiSQ7jlDNNSkozpNwNHjM43WKH4afzFsEgbc3+tIpWmZIQe78bapJN+YJdjyjza5UJ6g+IJjmVUzAvxXB84Y08om7AGMVQdo+8sCUqGqVajpxg6ox8jQnpDGxnxFBh5mtnSgLZr9YpmSmDPGPl43xV74KVjpIt6xhxsIQdTuNKuqVKAu4MfS+0SSA8KKutMxLcPnaAe5OwLQxMYYbmFyp1HdPmIHi9kvlGn+4sViD24aQHSTCgs/nxhxhVEkKKzdjY/NoSKW7nPbVUoQSPa/aCEVYGkEYtJC3/AKgLH5QjSkiDWnEU94zqO5JGcEaEu/A7g8jDqTUHSMgmYUh+J6w1GKAZBbMpvU8IDgSahNk4jlGtckqHhHiLecHopghITv8AOAk1+UWPU8YGm420LPJhQjUONCXPZh5XlLtlgsTSBt84Rpx97KblBE7GAJZzA3B03tzjOJ6qH7ibIM0FHlICmTmbzA1aLJi9oxGG41lZy4Gp3jTSK5KwGVeMy4mRtwvTeqTKmtGEzyQkwLL0vF6syrbcYrKIAHUey7iLtRUMmWHFztCZGZUH49SL70M5SBbqdfhBsnCghDlQ6NF6sqYxPIyY3y5m11FQo947ma0FLzLfKkkDUsdYrmUSgAoAl+H1747lfczhX6RBZq2vpFP/AFG5aGAwYm6yQeCduAJixODSwHI9XjuSAbnDHkJ+otpZxWsrLWDO19bsdoz2MV5UpV21A6aCHuMTu7SruykBjbR+kYudVNfS8NxAE3MexqK6PC5i5okjU77Zd1dBGxqZvdzEyw/dtlRxJHz3gjs9hykyzNVYzGyjfKNDyBLlukcxRCnQUlst9OsIzOXOvEtwIqij5i5dAuVUGfMUkgJZEsXU5tmWdBZ2AfWPqeqUtTk7xKa+484hLlsOcLW73HMRVCSxLBEzBnT4Zgu4+TbwrFUpDiaFE/1AD3j5xoaZZsYurJKVJuA53h4etNJSl7WZX7qJozp246v0gmkkFIAUQ5NoopZndz2V7KjlPK9j5RpV4aLksQGYvqeDbQ1m46PUUqhvkO5RSjKbj1huieltoRz6q97RUKyEFSZQHHmcw6cqbMCePu5xsqeVlDB2EIqHDES52ZKvCRZOrPzh2lZdh7R+EIYg9QdjRhE6XmvZhvCCpGVRGpjSzDbrCqswuYqanLLUoqTsLeugF43E1dwsqX1Au48LaGPpae6X3ju6QGO3FusX1VBOln8SWpKXAezeV7w5wySgyXWlCnfUB2011EM9zjvuKbBz10RFE6vGV31gObU7vb3Rdj+B5AFywcm41y8PKAKCVLUci8pNix1u7hvKGrxK8hJXV1biYzwibLWnvHSq7DcBjBUhK5jhjYqF7WBLEcQ0cwrBEIWVtl4AOB5DSHyWa129fKEO4B1KcWMsu9f8xLKw4IDqSHZiRbo8QRIUkjul+E7HQdOEP0BK9Dfd/mIBOEX8GmpD242ghmu7gN6XoqP9u5VRY0QSlbpUOBsRxgpXaPYBydyIExHs4JoSQsoWBrqfMGKMPwJaC82YFtoAG9b/AAhTDE3yB/aU4vfT4ka+/wDuO6clTqUW66dI7VU4BGoe9rj+I7SS3upzy2iyqnBLEnkAGbyhPKjKvbBWzO97lGoIioLzlw+XfYGBFzjNUyQW3iNYchAfwv7+EaBBZrH4hs2YB/H7wpxSvSkNyj6fiqEC1+sYztBjBIWomKMWMkyXPk1Q7gHaLGsymET7G4YKqcSt+5leJX9yv0ofZ7ktdhzjKTphdzePSezg+70UtLEKW8wj/LR/+0JinIeK0sVhXfJo+rahPQDQchtC+ekHzEASlmYtjoNY7iNZe1mibhWo0PezKawW90KJdSEqIO+kHTqonXSAZ9LnNheCqowNcOp54Ad7RajFUB8wNoU01jlXvwjtSkJs7QRAPcHY6gGNTEqWD+pVvXjGvmuEoR/aGPG28ee4knOu3FvlGrRNmhIClZgNOPrBtsARafEkwr/p+Y+IsI+VhKP7vWL8OUonxs0OU01oAuV1GBQ25RR4RPUoKUhKRs5DtzAe/wC0aOXQJBdRvyjK0mMqAIzG2l4cYfiud85ESOG8xmNkj2SUIDhIPEkA+8xMYjnBynThCeuqHDCw4QPKqyAwsID2yRcP3wp4wTtDiOZhdkl22c29wf1gWhxIpLgxayRMTmAUkqNlX4nQ6w4pZSlKAlhCHNywFt9B8IcGCLVRLBsr6MhT1pU51H6t9eMZms7OlFUpSQFIKkTAQQwALtfgR6RpMTplJchWYMz6OTq46M0VSFujKQbbcb8IxMpWyohPhVhxY+e5bLnaPfnFxrAmwuT9eUD0oCgq2XYbO2p+USl0APtKAHBJd+pMcCCNwCCpoT6UAqYzkOLtpyhvJZKWSGI1/fnAsqnlizecTRVp9liTts/z84FzcbiUKZ1Ml3JIEdlUQBze94vly8w8VrbbfXGA62YiVfMT/b+8L5eJTwoWYVU1FmS2sL62aCli4u4I1BfnqIU1faJQuGHAM/rAxrpk5JIBcHmB05wxUPcS+SzUehKkFUwMSf0jhy5xyTXIWCGBJFxtCrD8YUg5Vj65QcQhQUsMNH/kRvGu4PK+oox5KUIJSCH1DuwjzzGq06AuH9WvHoWLrUEHMAtBBBIG2umseRVU0qNnIHnrFWM0JKy20n3zk3tHsEuQChKTcpSlL9ABHk3ZyShdXJTMLJCgSOLeIJbmQBHqBrwlTjeMaz1GGlE7TywnMeBiqdLSXdv5ixJKzmIyp+J+rwCQLuY6LFDUoTclIgjuVMziK6vEWBy6tq14BmTlEawVEzbqcrZ6EAixPGFCppUXjtaL3gekp5qj7LAHe23CFsaj1XkLlFQkpZRtfeNqmlzF9QfhyjE4tTkzAgHxKIAHMsA8a/BJXcp7pyQkWf3/ALw8jURcMVhxRcaQdLqSAPEYGVWPZQLcYguYAbAtAGz3O0Oompp5KEq3Zj1FjB1POPrCvD/y/MwwkaiHUCJBZB1NVTzypIJgmlw8zASCARsbP57QDTewIZYR7SukRMeKmpaqh8gDeYLNomUEqTqbeXMfV4eSZPdpYDQbaDkOUB02v/k+aYYHQ9ImZuZFy5MYx2BKsmYMfXX3QnrqoUxBAUpJNzd08m3EPJG8KMd/LVBzF8Qsz0z0pIIY3fk3viidhy28GVTai4Ycf4gHst/x5f8AiI0dP+WfOM5Fepi4xk7g1PRukA3A8v5iXckqGXQQYnQdP2iqm9pUATcaqAUJCrmFFr3D8oymMVTs5a8avEN/raMJjesNxDcDMa1FC61U2cEI0CmPQbmNelIkpDlwY83wv/kH/IfGNrjG3SGkWak4erhNQgTLgsniP1Hh0EVGpysg6GLJX5EnofnANfqnqY0fUw/cNmrYF9BofdCGkwiTLmqWEsZhd+Fg4HAb+ZhzUflevxhVVaJ/y+Ud4hiAVHZ6TKmd8EuoqCgXsCAX8Ol9YNp3WfCfPhxiGJewOo+BiGF+0YJCbgZOhH1XUEIvCRaiTrDmu9hMI5m8MTqJbucA8QGrmO1AAIH0I+pfbEcqdYKb1F8+cQbBz0eKwmaAVLBHHaHdFr5xX2o/KPlCwPnHsaSZOjJnVaNfCcxb+2497Ru56f1aEXjDdkf+RM/wP/0mNpU7Q8ydtCoamvGQFgXhZNqbmOUn5Q8/iYqjVQbiy5M//9k="/>
          <p:cNvSpPr>
            <a:spLocks noChangeAspect="1" noChangeArrowheads="1"/>
          </p:cNvSpPr>
          <p:nvPr/>
        </p:nvSpPr>
        <p:spPr bwMode="auto">
          <a:xfrm>
            <a:off x="76200" y="-925513"/>
            <a:ext cx="2390775" cy="19145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432" name="AutoShape 8" descr="data:image/jpg;base64,/9j/4AAQSkZJRgABAQAAAQABAAD/2wCEAAkGBhQSERUUExQUFRUWGBwaGRgYGBoXGhoYHBgYFxgYGBcXHCYeGB0jHBoXHy8gJCcpLCwsFx4xNTAqNSYrLCkBCQoKDgwOGg8PGiwkHyQqLCwsLCwsLCwvLCwsLCwsLCwsLCwsLCwsLCwsLCwsLCwsLCwsLCwsLCwsLCwsLCwsLP/AABEIAMkA+wMBIgACEQEDEQH/xAAcAAACAwEBAQEAAAAAAAAAAAAEBQIDBgEHAAj/xAA9EAABAgQEAwUFBwQBBQEAAAABAhEAAwQhBRIxQVFhcQYTIoGRMqGxwfAHFCMzQtHhUmJy8TQVgoOisiT/xAAaAQADAQEBAQAAAAAAAAAAAAACAwQBAAUG/8QALBEAAgICAgEEAQMDBQAAAAAAAQIAEQMhEjFBBBMiUWEygbFCcfAFkcHR4f/aAAwDAQACEQMRAD8AI7VU5QmYkkDw3INmJsYw0qZmmkDh8GjZ9v6hlFi7oTbj4jt5RiKNOVb7/LX5R7Xp/wBM8H1NA/tNvg7JKCRoWtrwh/VzPw3Ygh7Rl8DmuUk8X9LxpKuotc2PGFepHym+jOpisRqhMlzZZsuWcyXYuLKS/O+vIwN2XnrXNBUwyi+XTq3Roo7Tycs9K/6/Bq4sMw6HWCuxDKmE6W+Bb9oiJ8T1eIqxNF2lRnl5hqgpX6G49HhImc++pd+R3jYYhThaGG/1rGPRgazPyZsqSTmG5B2Sf0uPO8OXJwuSnF7gH4mkwxKUyEkO6hmcm5fe/JvIQF93CkkDf4QbiU8BgGfQDhFMtYF+V45VsTmajA8BkNLVdwVFidWFr+YMRxOU6wNgL9SY7QVBEkkAXUWHMq/cE+cVz1FKXXqVC8GuhBYfKA1lOd+HD3xl6hJCVLuTf4xqcSxQJAABUeUI1jNLWSli5cHjmMCxux+IarQH94m7NO819C3q8bukoe6l5h7Sg0Zfs9hpzZyNVO2w4fXONkmWopdRctC8QIG43MQTY8ReQrK/xjOY5QlZC2u4DjWH9fiKUeEm8KcUU6UsWvpcm3TSCyCxBxaMcYJL9hJ0CdeZ4wXiAYkawLh0/IU5jsL6PBFROCyCGI098GvUW/cf4KoSqU93+bMBGa1uAHDieMZuRjC/1nxh819TowvrA2Odp10qpaZaBM7zQKOjWYNxcQpopffzFzVulSy5SDYOwIETsaahKVA4Weo4w+vqRnlpP4ZLXUXykkkD19PKN32GwcljMDpT7Kdv9N8YW0dKmVTupLEAn9njaYfNCJKQk6AB2PC584HiQJnuAm/EKqyUrsbAMAPrygKoWTpwgh33cQJVTTsC0Gq1E5Gs34i2YCS0cpw2sFgOdDFiKcQ4tqSjHuTlB9DBstZd2iuTKA0i+XM2aEsblKLxMvHpEe7TxiBVu7DhAxqhsC0BUeSB3MF9oFLpMa6UhI81A35ax59LJC7liHf4R6Z9oN6acW0Q/pHlWHSVzXyAqYOekejgYBdzz8yct/tNrhH6epjSTZboGYuPhGTwuoaWkbgfOH8qqCk6jo0HmXkJNhbg0QfaBQKRJKyXSFJUNHBBGnlCvsJiyVzWGuh5841vaBp9NMADun2d3HKML2PShEzOHd9PrhHlOCCJ7uMhknq0xWXzEK6ORmnKOrXhtlzp6hwYUfeO7mTSr+l0niW4gctIYeohdkwCpUZk1SkglCDlzMWf/KCwjwnpE8MmH7t3ZmFAJcDKGLkgkkXuQR6R0rASekOU9iJZemgOFrKk5VH2FKbo5L+TtAVYnM5USU5m91iPreLxUBDi5JGg48eW0L6vMogpSXzabNzMYb4xgrlCZuHhRtYuPT+IXYvTZHSi2ZveWJ6w3CdH1b0MLUTM1QrPolm58zGhYJb6hcql7mQnnb3WirDccHfCUpgGyudzqIW9qsaImJQlTbp4OHBgCfQ9+oKl+IrYpdwUKDA6cNfIwgvWhKVxWLPUbdpMLad3j2VbzgCqlHMnXZvL+Ie1iiciZhDpIu1ipucK8XKu8lkAMbdAbPB3cCqhVTOGXnYebW98EUlN4ZaRqT/Jf0hFUVQCi7lylur/ACjcYHhyiQsMydz/AFEbeUFdQCB5nnvaBE1FSnvincpKf6S4AHpGs7LYaEqLJZOvmYQ9r8GmTqkqCnZWTKzMAdm8/WNN2cpDJlBAJLak6wjGDy3HZmHDU1dNTd8tEv8AT7Sj/aLt5lh5xpZ5/SE2G3OA+zUoBCpqgLslL6ltW5P8ItWtWZ4cF5GRO/BR+ZfTZbnTjA9VUg6Fxwi+fLZBPGFs4Mlh5847jZuaXKrUkqcTvaLJM/aKZEpwGHkPlF8mTBEDqAGawZciYXt74uBJjgltE1TAkXhfiNF3uDKknUmAJuKgEsR6RzEKsKcBw+5hMsB94ciX3EPk4mlnO2Ux5FQm5Jllhx8JjG/Zstu80Y5Q27sr3Xjd9o0Ays6S5DOOI/j5x572GSEFbaiYU+SbC3mY3GOS1DyGhf5EKx2UqROLsynUGsGJ0bZosw/EW6Rqe0HZ4VMphaYLoPPgeRjDUkpQJQoMpJIIOzFiIqxOHWvqR5sZVuQ8zYTpiFIzJLk3v090eXy67u6xSQGSV3B4nfz+cehYTIzhQPCw4tGTr8GH3p8pcW1KS7WjzfUjiZ63o25LPQcJqnSA+kTxajzpSlNyVBvfCOiCky0EJdgN7niG0eNB2drkzllTeyAU+bgq+XmY5GsXByLxjFWDSky0IKcxSkZi5DqLlXiDFnJaA0YZLzeJBymwAUWazHk3UwynzXJ2FoihGaO4nuK90dRFW9j1+KZKUJidQk2WA1+SvJjyhIlTJj0aV4RGV7TYOcqp8pJLXUgC/NQA23PrDUevi0wgMeQmfqKpKQSqzXjNUOIArzKPtK+JhXi/aAKJS9n+r8I5QpKlJH6defIxrPWhGLivZjHFh3kweCySSDZw7PAFZM7sskkFKiQxINw/kdY1CKV2MZ/HsPIXnGzP0u8Tvj8yjFl3RllTiyp1KUZ1LWC7kXBSMwvsWfrF2D9oEzu6SsMrTrzHnH2AyErlLRvfq/GMiE93MILuFWUNRwI90KViJQVVtVNdiFJ/+mUndSsovqSwHxj1vCZAlycv9O/E7mPNOytKudiKFzLiTLK2axJdKVdXJP8A2xvcQrcksgecP7Ekc0QPxMGrEFComqDkGarKBqL8esaXCwpfdoALqNx8frlGRp5WSaFKU4JJFuLmPTOwlAVAzyGTdKfgo/KCQULi8jAmhNNoANAAwHARdSyrXAj5cu0dFhpB+NSW7ezK6kPbhA3cP9awRMO20QWoaP0ECYYIJ3OU8npbhFiU30EQE9KXIvA83FGdg0cASdQiyqKJhNVUBAuzwlq8QL/OKampKnd4Xd/eKMWH7kWb1FnUJXNUem8UCoiUqUSblouMj+2DIC6nAswuW4wAqUtht8Lx5/glIZc9d/bWVjz066Rv11LlttP3jCKnq71KUjMULKbXJ8WUANrf4wrGeJ3HuC6GvxPRKZWZIL6gfCMx2q7PkLE+UFKKiywAVbMFW6AHyjU4ZhE0JT3qcn9rgltf0u3CHijkFrNo3DeJ1y8GtZScXMENqefYP2WqjlWEZb2ClBJ6kHQRHH6JdLO72ZJcL1NjcC7EOFDS0b6fWFmGp3gXvFF0m4VZjdxzBjMjNk2YWEpi0LMw8quBkqdLBTgJ4O4H7w27HUyRLUoF9EsNsodv/YekM8R7JS5skoH4amISpI0Js+UljwgTsdgMyjlKlTcpPeKUFByCClLG99tDwjsdBfzMzGzrqMJsu5gZVX3ZGni9zQfM35vAE+kCpZBALfVvKG3qRgbh8uoB4u2kGU4baE1NJI0JANudocSDlF/f/MAaMctgzy37Ufs5SE/eqWWbq/FQgOALnOlI9kPqNBY2vGU7NJBWDyYb7R+g5U9y/CMN2w7LIC/vElIST+aEsAbWWBsX1468YCtyoOCtTNq0ihWErnnu5aSpa7BI1L/XlB2HSVTFCWkOpRYAbmPUOy3ZtFEklwuar2lbJH9CN2578oaxoVFKLNxd2W+yKmkUyU1A7yeR45iVKSAeCGIDDiRe/SEfbT7CZE5KplJMXLnAEhCzmQosLZj4kO2txHpIrC8Rf3xIQfMtVwRYniXYiZkkrXMlqRMzGWp3H5dmD6MSp+YPCIYljIWlTEh43nbvDyFBQHhWCCf7t+hOvO8eb0nY6oqFZZaWY+0o5UZXYOprkkaBzFQ/SJI22Mu7PYH97nS5anuXURrlGvSwMe309GiWhKEJCUpDADQAQl7F/Z0iiaYuaZk4pIJDBAdnCQznqfSNYukHH1hTOLjhjPGKpvSK1KYWg6bIB/UPSAqmiUzpZTbDX0hysp1InRlsgQZc7yaAJk5yyTeOT5pgRQO1vrjFK4557Z5e5fQvuY4mlmTVZQHPLTzMG4NhZmE5z4Brz5A/OHyJoQMqEgJGw+rwnJk4Gh3LMOD3ByY0JkKqjVLLLBHPY9DvAv3JILvaNXUTQrwqAIOoIf8A1CDFZPdkBOitLe4xuPKTqZmwBRY2INNSLEENFRBOhEUVE+2m/QRxCpjfpEP4RHMSmmU5BJvAvYXCEpq6qaoE9zNKJb6Al15hxLLSH2jiVEEM8a6hQEyxo5OZXMnc8TpEuYXUrxNxBjCQsNw5mJkhQJihEt7g3G8TUsBLceGkT/1UJVZ42YLMnEX1LsB845KJAcxBV1P6dItyv0hxAqSBjy1LpUwpGusWvmDecU928Vy0EEEcY7iCLnc2DVAqqcwIgOirMzgDTU7dYcYhTv4vI/vCKTRplzCB+q43vuI09TloGjDBUsRqBx/mCU1QUQ5gyVQJYEtmbcOPIQPUYFnUVIcrAuB7J58jrAK6+YxsLeDLJcxLWMZ7ttOWJaMpYFTK5hiR5OIuoJpzqBLNZr2I1B4wt7cKGWSM1ypVuPh+XzgjOQEGpZ9mVPmqJkzXJLtyKlN/8hXqY9BmK4xmfs5wwyqPOWeapSueVJyIHMEBSvMRo1KjOzcJzQqSlqY8oJQp7mBUr5RciwgHEZiNCQxKmTMlqSpIUNWPEXELaAZzmHsoHQO1h5aw4SHimeqXLl5ZYCeg336xgWyAJr5AoLHqTk1LaueHQRCoxM6QsmYoR6NASqhSorX0xbZnlP8A6iuPSmOvv6eMdFcBeE0uWbQZKo1rdilxs49wjWwovZnJ6rLkPxXcqxBSVKJG4fzgdEpuhi+ThpK2U4G8O8PppctRV6PfKG26neNdxjWhudixNme2FblUslKEpAZPxPEx2fMZIABvDbMkh8rvygYFGZ2Y7RAcg8ieyMLDoxNPpyi6gzwLOCFhl34cRDesplqLMVBWrQn+4lC2v5j4w1Ty87kuQFDoaiKpkkkhooyGHOI02QuCC/qIVzF3itHsSN8dNRmeoAVL3jZpmWtw2jLU5Y2DRoqaWTLAfW3lA5f1Can6TDEzWAv/ALia5r67RVT0mW20WTUspoVQuEWbjPpK2IHH9oNyaA8YBli9oYyZgs4uIxxQh4jZ3PpqrxAi0Smq4RVMd+Uao1ByGiTO1MwlCk6W/mFmDSD3t1ZvCdtHIv8AKGypJY9IUYTUtNU9rN6n+I3hYNTPc4kco7U+3lDGQO7311POAJdz74snztoUVvUoGTjbRV2i7Pd5OFTJWQoD8SVtMA0UOChwHtW4R58jEJNVj0innkiXKScqXsuapIWEq4AhhzZt49WkzWjIYj9msmZicmvlnKRNC5yNlFIJStPAlQS45vxfmUhahYsys9n6m7qCBoGHDZtIHUBrHVqfeK80EooRTtbSxIflEkhjrFOeJyWJ1gT3HA6l0UVdHmL6J3bV+UXLW8C1aiEeYfp9NBY7sVF+pC8CGFyEugQpQBcJ5G/rDCpkpZgA0L5SiL8YLnTfDB5L5DcT6cIMZ1uLKuXlNh/ESw+dldRPSIVE1yrlA9TPGYfLSKVTkKM8/JkGNuaxjVTjY8ovoi4dT9PhAMmmXNHhDje4HxglFOsDKR4g7tfXS8IyBQvEHct9OXZ+ZBqGTsRbUsfL5QFUYscr+1fh5QDPolmwLQPSUz5ndgfXnE/sgi7lx9U4aqh07GFgeA6Db5CBpGKKVZWj67xb3wTYANvu/WF85R7z8NJCQHUNQ3KMCj6hl2I2YVimDzZqCEFOYMQ6mB84+puxwyjPNmZm8WVmfcBxpDDDwAhySX2FouRVW0PrB+640IIwIdn+ZgaKSHG/GHtMsDXhA8zC0ytFhY5Bj6X+MRRNuYc5D7EiW07jrLZzeK5zKV5esdlz86ddI6uQbK0H16Qle7MY41QkZcsDofdFqZZfW0VIVfN5H5GL0Ke315wTGYoE7lcNEfEBcRJKSbDWK01BSSDqBcatGb8Qvj/VLEz3uND6QmqkNUFrZkgnq7PDVE5+UUrpCubKUNEk5uaWcf8AsAPMw5Dx2ZLlXmKEaS2a1uMDzF3iybMvA5MCizcz+BLTYPFcqtZUXiWVJa3GA6hAFywMUJR0ZFm5JTLGKp484qzF3iKWMWoTCaAlwJaVgGO04Oe8EZYmhQAJhLNKkTrc+XOBi1EsEMzvrCtVQoqeDZU5tWEDRURoYOxuRRMZwoXB9RxEDVVTrwirGa1HhUg+IEA8Cku4+cfLmhSFKSXtcQ4C6YiRsa5Ywev4gaVu54xLC8MVPU5UAhNi3tceg6mFqavwdX+MNaHEAJactuPNWhJ4xXkLIp499TzMCY8rj3Ou6+5qkyQlOVIDDh8+MVlaHIDE7neE8vEDM8IN4+kzcqja/wAuUeWUPmfRrlXwNRnMlQqRNYEBPiJPOz2HWDptQ36YFmVASb+R+UcOpr1YMW1NOpgGZ/P4QOupynT2f2hiawEbwgq6l1Mxuf4hyAtoiTPSbBmjkKSJYbRogJ6De3q0L6IKyAZh84MTIQ2/rAlQCYxWLAUJmpE8lIc63/j3wXJYa8IAkA76QSgRQRXUhU33DaOax6Q7++JCWD5juWLesZySGL+sM6RQXYOSODfGEuB2Y7GWFhYdNlJEvnFtNhB1VMAdrN83hfLWsrAUkgJc35aAwzRUbPAlT4hLkXyIZIwhrhdxyPweOVmBBaTdlMwItzuN4hLqtvfBIrwBCvmDcpvERR6iGTREOCGKbKJ0/mDpabfTny2EX1M0TG2bflEJafFy4Q6ye5LSrpZWmhzqYFouRgwcuS3peD6OVlBJFz9ARcu8AcrA0I1fSoRyYbitdKmWzEmFlfNCTo5jRqkoI0fzhZieHpUnwnIfd5w7DlHL5ST1Xp24HhUU0s5w/wBcoZoTCvDsJmJWStsje0DZ3sAOMOki0OzlQfiZP6JXK/MVITl5Uk6ttAn3OYtOYqCd8vwj7EqwJZPNz5XhbVY+dBoIQqsR8RLHdA1OdD+YWqoKPzEgA6EFx0PCFVdimZTA2iubjua2r7RTKp0q4gngW/iHogG3FSXJkZhxxmxPp098qeb/AC/eHGcIlHiRCeRTjObkta9z7oZEAC8MykUAIj06m2Y+dTNIqiJEs8UuYcYTMWpBUwy7cX3sNoRTJjS0Jb2XHvaHOE1H4XhDMSOu9/WKM36OvMnwD5/tHeFoD5nD6JB98GKXlLqsB6/WkIe8OYAWLb84YSKszUhEwG2jfV48rJ3c97DXGv8ACYbOxFJLgbe6Ap1S+otFM5bFm0itJzGMVAIWTKxh6KcKu7Dcb9LQJMowl1FyA7H/AFFiEnZRHPSDO8ASxLxxJWcAGiKjqfGQP9QcasCKJ8kJOZMCzSXO8PIDbEnBZNGDyaRamCXI+tTtF6qcy1AKcfPoYZzZoSkZAAnrr+8B1qSrKSdAWgRk5GvEw4gi35lInBJ6xXLrlS5mUBkt58jHUyw78IPlyQvUONuI845gK3MQm9QxFWFCxc2fjpFxVC6glhXsHKo2Y8X0hpR0E5KnUiwBu4Pud4BSAJ2RXLdHcMo0oUzqUDvo3wgibhD3SpxwP7iF6KkAl0ueMEy8aa7FuQt6wshwbWUK2Fl4vCpcrJZj5xbKSE3AAfc6jpFVNiHengIIDM0ASb3KFVSPidSZUCLGK1KIgGpp1t+GS/Bx8DFuE0MwDNON9k6gcydzG8QBd/t5g+6zPx4n+/icnziSyASd2+ZgdGGTVHMspSH0dy3C37w570bQFOnk6wS5CNAQMmBW25J/HiB161BmbICHHDh74WVWNFNhpBWMVeRGj5i0J5ksBlEDkP3inGoK2wkOd2VyEP8A5BMSq1LL6QuMoqg+bNBufhH0qle9wIqVuIkLrza7uV0tKBdngxCA+gESKdhHKdDa6/CJ3a9yvGoWhOYbqp9cyvjrAuN1uUADWLKiqTKWrNa7jiXD2jNdoMTzOpKVMBwNoYiFm5eIDMFTiO5QmaSlLbaw27N1pE/uyCcwKhwBF78AR8Ix1PXHuyHjb9lZXd05UoeOY45hA0Dc9fSKPUuFQj7i/S4icgP1DapShMC0L0PiSQ7jlDNNSkozpNwNHjM43WKH4afzFsEgbc3+tIpWmZIQe78bapJN+YJdjyjza5UJ6g+IJjmVUzAvxXB84Y08om7AGMVQdo+8sCUqGqVajpxg6ox8jQnpDGxnxFBh5mtnSgLZr9YpmSmDPGPl43xV74KVjpIt6xhxsIQdTuNKuqVKAu4MfS+0SSA8KKutMxLcPnaAe5OwLQxMYYbmFyp1HdPmIHi9kvlGn+4sViD24aQHSTCgs/nxhxhVEkKKzdjY/NoSKW7nPbVUoQSPa/aCEVYGkEYtJC3/AKgLH5QjSkiDWnEU94zqO5JGcEaEu/A7g8jDqTUHSMgmYUh+J6w1GKAZBbMpvU8IDgSahNk4jlGtckqHhHiLecHopghITv8AOAk1+UWPU8YGm420LPJhQjUONCXPZh5XlLtlgsTSBt84Rpx97KblBE7GAJZzA3B03tzjOJ6qH7ibIM0FHlICmTmbzA1aLJi9oxGG41lZy4Gp3jTSK5KwGVeMy4mRtwvTeqTKmtGEzyQkwLL0vF6syrbcYrKIAHUey7iLtRUMmWHFztCZGZUH49SL70M5SBbqdfhBsnCghDlQ6NF6sqYxPIyY3y5m11FQo947ma0FLzLfKkkDUsdYrmUSgAoAl+H1747lfczhX6RBZq2vpFP/AFG5aGAwYm6yQeCduAJixODSwHI9XjuSAbnDHkJ+otpZxWsrLWDO19bsdoz2MV5UpV21A6aCHuMTu7SruykBjbR+kYudVNfS8NxAE3MexqK6PC5i5okjU77Zd1dBGxqZvdzEyw/dtlRxJHz3gjs9hykyzNVYzGyjfKNDyBLlukcxRCnQUlst9OsIzOXOvEtwIqij5i5dAuVUGfMUkgJZEsXU5tmWdBZ2AfWPqeqUtTk7xKa+484hLlsOcLW73HMRVCSxLBEzBnT4Zgu4+TbwrFUpDiaFE/1AD3j5xoaZZsYurJKVJuA53h4etNJSl7WZX7qJozp246v0gmkkFIAUQ5NoopZndz2V7KjlPK9j5RpV4aLksQGYvqeDbQ1m46PUUqhvkO5RSjKbj1huieltoRz6q97RUKyEFSZQHHmcw6cqbMCePu5xsqeVlDB2EIqHDES52ZKvCRZOrPzh2lZdh7R+EIYg9QdjRhE6XmvZhvCCpGVRGpjSzDbrCqswuYqanLLUoqTsLeugF43E1dwsqX1Au48LaGPpae6X3ju6QGO3FusX1VBOln8SWpKXAezeV7w5wySgyXWlCnfUB2011EM9zjvuKbBz10RFE6vGV31gObU7vb3Rdj+B5AFywcm41y8PKAKCVLUci8pNix1u7hvKGrxK8hJXV1biYzwibLWnvHSq7DcBjBUhK5jhjYqF7WBLEcQ0cwrBEIWVtl4AOB5DSHyWa129fKEO4B1KcWMsu9f8xLKw4IDqSHZiRbo8QRIUkjul+E7HQdOEP0BK9Dfd/mIBOEX8GmpD242ghmu7gN6XoqP9u5VRY0QSlbpUOBsRxgpXaPYBydyIExHs4JoSQsoWBrqfMGKMPwJaC82YFtoAG9b/AAhTDE3yB/aU4vfT4ka+/wDuO6clTqUW66dI7VU4BGoe9rj+I7SS3upzy2iyqnBLEnkAGbyhPKjKvbBWzO97lGoIioLzlw+XfYGBFzjNUyQW3iNYchAfwv7+EaBBZrH4hs2YB/H7wpxSvSkNyj6fiqEC1+sYztBjBIWomKMWMkyXPk1Q7gHaLGsymET7G4YKqcSt+5leJX9yv0ofZ7ktdhzjKTphdzePSezg+70UtLEKW8wj/LR/+0JinIeK0sVhXfJo+rahPQDQchtC+ekHzEASlmYtjoNY7iNZe1mibhWo0PezKawW90KJdSEqIO+kHTqonXSAZ9LnNheCqowNcOp54Ad7RajFUB8wNoU01jlXvwjtSkJs7QRAPcHY6gGNTEqWD+pVvXjGvmuEoR/aGPG28ee4knOu3FvlGrRNmhIClZgNOPrBtsARafEkwr/p+Y+IsI+VhKP7vWL8OUonxs0OU01oAuV1GBQ25RR4RPUoKUhKRs5DtzAe/wC0aOXQJBdRvyjK0mMqAIzG2l4cYfiud85ESOG8xmNkj2SUIDhIPEkA+8xMYjnBynThCeuqHDCw4QPKqyAwsID2yRcP3wp4wTtDiOZhdkl22c29wf1gWhxIpLgxayRMTmAUkqNlX4nQ6w4pZSlKAlhCHNywFt9B8IcGCLVRLBsr6MhT1pU51H6t9eMZms7OlFUpSQFIKkTAQQwALtfgR6RpMTplJchWYMz6OTq46M0VSFujKQbbcb8IxMpWyohPhVhxY+e5bLnaPfnFxrAmwuT9eUD0oCgq2XYbO2p+USl0APtKAHBJd+pMcCCNwCCpoT6UAqYzkOLtpyhvJZKWSGI1/fnAsqnlizecTRVp9liTts/z84FzcbiUKZ1Ml3JIEdlUQBze94vly8w8VrbbfXGA62YiVfMT/b+8L5eJTwoWYVU1FmS2sL62aCli4u4I1BfnqIU1faJQuGHAM/rAxrpk5JIBcHmB05wxUPcS+SzUehKkFUwMSf0jhy5xyTXIWCGBJFxtCrD8YUg5Vj65QcQhQUsMNH/kRvGu4PK+oox5KUIJSCH1DuwjzzGq06AuH9WvHoWLrUEHMAtBBBIG2umseRVU0qNnIHnrFWM0JKy20n3zk3tHsEuQChKTcpSlL9ABHk3ZyShdXJTMLJCgSOLeIJbmQBHqBrwlTjeMaz1GGlE7TywnMeBiqdLSXdv5ixJKzmIyp+J+rwCQLuY6LFDUoTclIgjuVMziK6vEWBy6tq14BmTlEawVEzbqcrZ6EAixPGFCppUXjtaL3gekp5qj7LAHe23CFsaj1XkLlFQkpZRtfeNqmlzF9QfhyjE4tTkzAgHxKIAHMsA8a/BJXcp7pyQkWf3/ALw8jURcMVhxRcaQdLqSAPEYGVWPZQLcYguYAbAtAGz3O0Oompp5KEq3Zj1FjB1POPrCvD/y/MwwkaiHUCJBZB1NVTzypIJgmlw8zASCARsbP57QDTewIZYR7SukRMeKmpaqh8gDeYLNomUEqTqbeXMfV4eSZPdpYDQbaDkOUB02v/k+aYYHQ9ImZuZFy5MYx2BKsmYMfXX3QnrqoUxBAUpJNzd08m3EPJG8KMd/LVBzF8Qsz0z0pIIY3fk3viidhy28GVTai4Ycf4gHst/x5f8AiI0dP+WfOM5Fepi4xk7g1PRukA3A8v5iXckqGXQQYnQdP2iqm9pUATcaqAUJCrmFFr3D8oymMVTs5a8avEN/raMJjesNxDcDMa1FC61U2cEI0CmPQbmNelIkpDlwY83wv/kH/IfGNrjG3SGkWak4erhNQgTLgsniP1Hh0EVGpysg6GLJX5EnofnANfqnqY0fUw/cNmrYF9BofdCGkwiTLmqWEsZhd+Fg4HAb+ZhzUflevxhVVaJ/y+Ud4hiAVHZ6TKmd8EuoqCgXsCAX8Ol9YNp3WfCfPhxiGJewOo+BiGF+0YJCbgZOhH1XUEIvCRaiTrDmu9hMI5m8MTqJbucA8QGrmO1AAIH0I+pfbEcqdYKb1F8+cQbBz0eKwmaAVLBHHaHdFr5xX2o/KPlCwPnHsaSZOjJnVaNfCcxb+2497Ru56f1aEXjDdkf+RM/wP/0mNpU7Q8ydtCoamvGQFgXhZNqbmOUn5Q8/iYqjVQbiy5M//9k="/>
          <p:cNvSpPr>
            <a:spLocks noChangeAspect="1" noChangeArrowheads="1"/>
          </p:cNvSpPr>
          <p:nvPr/>
        </p:nvSpPr>
        <p:spPr bwMode="auto">
          <a:xfrm>
            <a:off x="76200" y="-925513"/>
            <a:ext cx="2390775" cy="19145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434" name="AutoShape 10" descr="data:image/jpg;base64,/9j/4AAQSkZJRgABAQAAAQABAAD/2wCEAAkGBhQSERUUExQVFRQWGBgaGBgYGB4ZHBwYGhgdGBwaHSAcHCYgHB0kGhwaHy8hJCcqLCwsGB4yNTAqNSYrLCkBCQoKDgwOGg8PGi8kHyQsLCwsLC8sLCksLCwsLCwsLCwsLCwsLCwsLCwsKSksLCwsLCwsLCwsLCwsLCwsLCwsLP/AABEIALsBDQMBIgACEQEDEQH/xAAcAAABBQEBAQAAAAAAAAAAAAAFAQIDBAYABwj/xABBEAACAQIEBAMGAwcCBQQDAAABAhEDIQAEEjEFQVFhInGBBhMykaGxQsHwBxQjUnLR4WLxFTOCkqIWQ8LSF6Oy/8QAGQEAAwEBAQAAAAAAAAAAAAAAAAECAwQF/8QAKBEAAgICAgMAAAYDAQAAAAAAAAECESExEkEDE1EiMmFx0fAUkbGB/9oADAMBAAIRAxEAPwDymcKMNGOnGpiPnHNiPVjpwrAdGFwzCjAA/HA4ZjsAD9WOJwzHYAHTjsNJwowAPDYScMnC4AFJwk4TCRgAcMccJjsAxww5sMGHE4BDcdhScJgA7HY7HYAEwk4XCYAFGEbHTjjgGJjsLjpwAdHXHDEqZZiLD64t/wDC4mdZiLqkj5zhWIozjpxo+FexFbMf8pKh/wBTJC7SfFMWwcpfs3pU7V8wdfMUlEDsS5BJ9Biopy0KUlHZ57rxwwgwuEUdjsJhcAC4XHKuOYYQhJwuEwuGB2Fwhwk4AFOOJw0nCjAMUYUrhJxMu2EIhwq4V1xwGGA047DtOF04AG4XFihkKj/CjN5KT9hi4vspmyNX7tmI6+6f/wCuAAVjsG8l7G5yqYTLVjAm6FR82gYmX2CzvOjp/qemv3fDUWxN1szpwsY9H4L+x96q6quYWmOemmXHlqkAnykd8GaP7JcnMNVzUDdyqIvyKk+m+HxYckePY7Tj1Kr+y3KrU/59c0+mhA3zLR/441PCeCcMoKAuVlv56mmo3nLSB6AYr1y+Ee2P08DA6YkXKudlYz2OPpTKvQa4YoB0IH2UYt06qA/w6pLcpZj8hMH64HCgU/7Z81ngWYCyaFaOvu3j56cNyWVOrxL6Nb1OPo3MZmvJmqAovIaTvFhYg+cYF8R446mUJ/qaD/gYpeFvRL8yW0YPhXsFmqg1kplaQ295Aci34N799OwwePs9laC3b3zi8tIWeyrAPL4idtsWcxRzdXxaS0jmwBiOhM7fq+LmX4J7vSagDVLGCyhQegGqSfOB54uPhhHeWRLyTesIHfvD1Lk6o2mbeXQeWCuS4hVAOkatpOnUe0mJw5nDaiyliLXkX6HY2HLyxUzXESSIDIAIAAt52xvaeDGjwTHDChZ2E4caDdMeceiNnCjDSMKFOARMKkDqMRuwm1sSpQaJiR+v74iC4AOnHE4XRhdBwwGRhRhSuHUqDN8Kk+QJ+2ABkY6MGuGex+arwVpMiE/8xwUQepHi8lBONVU/Z1lQoAzVU1LTCLp721THrilCT0RKcY4bPOwMSI+PQa37NMsR4c1VH9VJSPo6x9cWMj7AZWlBqM9c9J92vyUlv/LFeqfwn3Q+nneVyr1XC00Z3OyqCxPkBfGy4P8AsxdmH71VXLj+XSajdYMQoP8A1HG94HmstR8FHLJSBjWyMJPmakkjtPywTelRa61DA6slp6QfsMUvFT/EJ+RVgzGW/Z5w1PjbMVuvwoPpf64IUsrlqFsvk6Y7kB2t3a/1waNDLLf3jMekQMQipTZgFqe7vYhIjzbVqxqoJZoyflb7/wBFQPm6gBkotvjJUAdhP2xPlMgAP4tdnPVRf5n+2JKlBFM1K/vOyXP/AHER9DiE8bprZaa+Z8RjvNvkMXHOv4MpOt/yWRQpE+FKlTzYn/8AkDCksnw0dJ/oJPzIJxXHtQ+yj9emKWc9oXf4jti+LIUv3/4WM3mn/GG9QR98U/8AiFTZdRHOJP2w/Ie1LUkZVjUSTJuY2tOLOSrZnMAuohQfiZtInz5nywr+l8V0C6j1JjSwPcR99sNahXJgLc9CMH6XC83Ufx1UVRzJFSfIGPuMWMxmDlTpZtTH/SqjzsTPzwvZ0ti9arl0BV4TmBG3qdP3g/TBXJ8IeJ11dpIRTpJ6aj94wWp8RkLElo8QUwTzmwk26XxWzXFpgiqQdxIt8xf6YjlJuiqilYLzfAKhv70KvRwdU9IUQR3+mGNwlFCv77WQfhKQZH/UbWxbHGGRpqBal/C8z+iD1uMNz/EqVXxadJO7AwZ+oPyxSUiXKOgJnVMkgnvfriLKVjsZkbdx1wmbrQGiTb1xBlc2Da8jYk410LYfy/E9lddUCAZMx9vpizT4brGo1ggMxe8eQwO4fVDo7QIpjxT15L3vv29MAhW1RUM6nuxjcgn5DoMZyzhFRVZZ5dQyzC8gT1P0scLWoyQDJJ2iI+nLGry37Oc3VINV6NId21H5KNJ9W9ca3/8ADtH3Qapm/FAnQKaAjfq0/Pljz+Muzuuzy1OFoD4mJHOIj0JPrtizl6wWQIAGxADH1jaex5Y3tT9mGVpuFNSqyROsPT22NjTtB7c8EuH+yXCqTzFapHJ2kecDTPkcP1SZPOP084yVCpWYUkY62Y7GwHMkkWWL9gBztjY8H9l8nR0++pfvLD4izsoJ7KpAj+qfyxp8lkMprKZfL+7ZiRNLTLCZuWUtHYmBGJs97LqpH8YLcSCpaPVbfbHR4/HGP59mUpyf5RmXXJGBTpUkP4UfLUnSekhQ0cp3xczPDaYQGtksk69Fp6WjqJUYdwdKCSFZ9XUKoM/U+n9sC+IcXDVzSWSQCDcyYjrMHl+WL9abqifbSwyVm4fTUhcllyx3IpqB2+IE4jymfqgBctS0KNgim3y29MRDUCfdsEA6A7eYB+pxImXeoJauh/rdyTHQab4pRitIlyk9sZnshm2Op6VZif8ASScCzkqqfFSqA/0N/bBulwtmgjMUe3if80xYr5Osohqy25am/MYaZLS/rM+nDq7R/Cq35e7b+2LA4WxYirNMD4iRJnoBO/yjnymWh7wmaYJYHeYg+ZIA+eLlLhborPmW+IyFUgggKFHiBibSbc8W3WLJX7EHuaC2HvG7khfpB++JadSlsEaf67/a+L5ydJVXwDU1xJaOwPiF8Cc3nHJ0LIO2lRE9oFyfPAqeiWy77ukPiUqP67/LSTiJq2XmP4wHWVP0jAWu1RPjR181IH1GIhXnFcL7FyaejQvw+mw/hlqk8g4Df9uiflOBeZyV/D4exM/WB9sQ8NFVnAo6i9/hF/Ptyv3xqUrBwq5imfeAXJbxTPOBbyPa2Ib4v6arKyUMhT9wupSdRHiMkW5C1wOfe2LuRetVlveEL1Zj9t8SZzh6CQ7RzAJk+sf74HPXBVipJpJCsRIEj8A7xH1PLE3YP4S5n2gVCQGaq3I3VfvqP0xRp5mqWD1LA7A9PLkO/PDuDIqpUzDqCVtTB2L7zB3Ci/ywJzfEySzMxLGbnGiSukQ9ZNN74sDcAKJJ7SB8yTGM7xLPBqo53AHkP8YFUONnS8mxj6XxWyecJLOwIGwt1ud/T54rj9I/Y2fDs2RVVgQBuSTA0i5+YtGKlSqDJG2M5Qz5JPQR9cS1OIlVIG+Cs4H0afhnENKsN53U3U+YNvpiHiGS0qKiKQhN94DeuwwIyFdjTBjn15dcGafE3QC8jYg3BHQg2Iwms4HeMgLOZuNsFeG8KpNSmoSCdio/FuSewkCBi82UpVUD1KaUxMgqoVm8gIBHc288Uc5mhMKIUCFHQfq84Tdjuh1HL0qFNkTW1Rl8WsjSJbUdBgHaBJ5T1wCeg+inuLbDpMjBnJ5xW+PwkWBibdD26YkzMGO2ILuzU+4ooCzLTIjmmoHsCFgepwKz9Oi0PRtAJZLwLi6duo8sCMtmWAkMR5HF/huTZHLOCtJhoYkjw6hEkbqDO8RMYXFRzYnJvFHV6gdFJMIDJ25Y7Je1VKgIFBTHMuZPny+mK/Am1UqalUYtqYhpj4jFlubeeNdluCAx7sosDxBQq389JaPOMKbivzFeNSeiPhPEqmap6gugAAazFz2ECR1EEd8Lm+G1VC1TURGUmQDZgLyoneOX6OUz3GaorPMIwJB0wIgxvufPB3h/FRWp6K5J1ELq6GCymNps3niH43HK0WvJGWOwXxHjE1CybsLteT8ycUK3EAHFXSpqlSmogNKg2MEEahtO8R0xPxHIrTd4MqGMdwDiXIcUpsDTehSZjZTpVRfyAM+uNnVKkYRVytsoZPiLawxYsNQtMj+3XDc9VpqESkAqjkOZO5nmZ54q08wBVKqIAJMTsByv8sJmaDQjIpI2ECb9IF/1bFNJZJVt0EcgADvbGjq5ZDSFUGGUgMbkadpjqJA7jAHL5QgS9Oos/iKkAE+nXE+XzdUIaawG1XhpFrRO0Tf0xm3ejVRorZvidAFCgqQDcEqAd9iJM9z/ALX6XtGKsIyoicoEQdgSdz0wE4xwKqykppNQX92puZ/lix/pBnoOWA+WZkXS06gSDO8zcdr41UU1sylJ3o1+czWpSOfTvOKzcLqIDVqEJoEwT4jyAAE/WMDeFcRNNtW5+2LWf4m9cBfwreAPqfKfr3wStaCFEVPj9RTAYx05f5w/M5qm6x7tVb+ZQVv3A8P0GBdaY8PLfqRzxbyPGaIk1AzGBpUGASep3gAHb6Yl4yWktDuH5yqoZKOovGqEEnw7Na9uvfvibhfHijMWBDyRLbgzFgdmkG5vi5V9oi6Ko0qByUQPkMCc3XLVA5O8A+YFifTfyxKzspv4GnrhvE5lRFv5idhbl1OOGd96vuwyqDYbBVvMxYQN8Bs9xdCIUGB8z3/xy+pbkciai62lafLq3lPLv974L7ZNZpD+K8SU1Pd0yfd0liepNyfW2M7msweuLfE/dq+mkHk76mmW7WECMQZfh4ckiDpImTa/Qc9j8saJpIVNs7h1PSoLDuo6GZ1eeJ2oPWJK7KJJJjew8/TDszAMDc/PBLM5QU6AT8fxP/URt6C3z64lyKSoC08i2kkENe9+Y5CQMCxTqM7ELJ5xso7nGlyTRTXyv88Pp5lSXjTEyQOR54TkNL9AfkM2UVVNr7xyJtz64vZriHhgYoZ0r+GPyth/B8i+ZzNNBAQkBn6dbc7XxMXWWEleEajhNIVkVnbSqBVIuSSFBtyAuB+WK3HzTUBqYKzMiSR6Tf64nz2apo2ilpFNBAYGSxnxMx5mbbbARbFRn1ETBggwdrXGCL7FKOaRBmHp6mRQUKk31FhbebSI67W9cQVEnmf15YHniLLWYq+kuYLTA8Rv5D+2Nn7PZqlobx+8YN4mIi8dpnn+jiHPibKCloCcJdnUKt2P39L40/BvZysuWrLWdBrQxpJYg7ztHwyIv6YXI5imcyxAXf49ME3Okm++m0/TBz2mcfutQo41IpZTsdQG462kR3xM5vCHGCpsz2RzFBKjI40gwEYH4AB4e3fY8tonAzMZl6FZk1+IGzA7g7EHoRgNmqsbztb0gRggFNQSb6QBMiQNhuZPpjdJLZi7f/hFxFy1RnHMzfoTM4I8Lps1OoACTCsB3VgR+eKeWpayATEEyekb/THcV45HgWFQbAfc9T3wOVriZ0ouyfi3EUUFYJcG7apUmeQjb1xS4TnwKiseonATMZ2ec4k4ZSas/u0XxwSL9Bt5nbBhKi1bdnZ2WrFVIlnIB5eJvtfBz/jXukFNLACJ5t3J79NhjFZvPFagI5MD8jg1mpm2LbIUcBXLceKNIPWehB3B6g9MFP8AitBqZZDoqAfAfhP9B5eR9DjFVRcDqf8AOHaz39MS8sqMVFUG34xJmTIxPxDMJmxLQmYtD7LUjk/INGz/AD6gBlagk9TgsKqoAfiY3H8o5X6n6ee2FLGSkhvDeG1Hk/hFiTYA9z17C+H5rO6FKJJv4jtqPK3IdvPEed46xEFgBtA/sMC6NcuSbx3t5D88NyvZKiFstmk1EOpbSAYmJPQxcDrF+43xX4xnBUdX0opI0kKoUQNtu0i97DAvLoVLX3afSNsLmGEbH0xG3ZfVE2XzREgnnA2/W2J0qEqdPiZ9gOQm8+cDtfFfgfCHr6ioB0k7nxMdzA58v1OC3C837mjCyKlUtq5QgJUKefJjy+LspxLZSRPlOBIANdSakgkAAheekyYbe/lGG5zMNqbU+rTaesc/lit+8XPKYxXzAeoGVNzAkzAm0mAYF8VGPbMnLNIm4JwKvm9bUKeq8M5IAE3iT25CTi17QcPOSVKJMSJLbSxNyJ3jbyA64t8JzjZSgieEESSVY+KW31A3BAWI5RzxT4n7RZhyC1Zokys28hMx6dMQ22/0NY0sdi5OoKKKwAao5BYsAYT8I7H8U8rDrhM/mZ3wHzfEoqRPnO3aPrhr5s1LIC0c+XzNsOKyKTwTJXCi5tO398OoZgEsQANV/OLfLvgfWApqQfEzbn8hOLOW0oga2qI2kb7T5W/vinSBJsd+5q5Op456VP3xJwylKsFsFJ9Z/wAYD1s4pqNPhIB2ESZF56Wxe9ks+rVjSqAhWJLAWMAdSQACbTywuSofAOpQAo6ySR0He+/y5Yhy/EwtE10mLgFhzgiDNrzb18sXs/m0uiAqFJ0iZhTtsT9emKGe4otKn7qVpkrIYmQL3hVDGeXKJbGLn8NFDIAU6hJjUZhevOfI7D1xEwZbJbnBvE9L4q0qZZ9V4UgqdvSOmJ8zmr7T5HD5WNKj1v2Ty9OoWQiHYE3AuOgkWIt6eWIva+i60iPEmlgKjG0p2Is+uygcp2EHGQyvFmRgykhhcHvi57U+2b5xEQjSFjVGxcc+w3+eLlF8rWiItcc7A/E8wdJaeYP1xZy9aQGBk2t2wKzLEqQLkiwHM8gIwYTiqUh7oKPdxpeL6jEFpN5m46QNsU03olOtiV86QhMjxH5Db54Dly0m/fCZWppQCp4jvvhuZ4gSpCx5Cww40kQ8uyjTJOYKydpHlgxl6mgnSSJ3I3t36dsAuHuWrM20JpnuTP2GNH7PZrLM5WsWJnkYHyFz88TKSRaiwH7R0NFd1iJIZfJ4cekMMHcxWvyxN7U0qFSoroIKgAeS2A35ADAh5I3nDjMnihj5oe9MX0paf5jz+X3xHls2xaIEcz+QxUyzyan9X5D++LWXphfnh22GEWf3lr/bbF3L03qkAeIwLAdPsPoMQZHLofFULAcgsX9Tt8sWa/EyEK0xpU7gbmOp3OJZSNDluCZNKbe/LO/PS8AHeBbblJ37Yp8R9pDCooVKI2pqIAtE9z3N74zXvyQbnDcwZAIw4xM5SeS/mCAdS7c+3+MUqnEIci9lB9Sfv2x1DMEQDtJGGvmwrfCJ6gb9PzxdjNNwzPUXU0dPuqyIWFUsdLMNwwmB1kRETfbFbNZxBSDBR/DYoWEjWpmHaTvP0xnadU3PfCtxGJQ88Y1kt6LlbN33GCuTzJpUt4ZvERv4YgA+mox3xliYnnFl9bfQflhc1nW0GbE787b/AJ4tvomMey9n+Lk7XLDT08scamqQ0mBJPLFDJooNIteb+VpGJqWYGzQzEkx1IMj03xH7FpLbBOerM7kLy5nrsB9MGeCVXUPTa8GR6/kf1viLMcIam7VHQinUAdCRbvuBMH++LPC6GoMxYKXBBJuAb72O0AdrnE3WTSuiPIDW7MwnxQOfLfzH54nrsfd9DN+YucaLgPsjqpt7/UCW8KpALSBcn4QDuBIBtcYr8ZoUsgrUyuuoxGkkBgUMl20mY2AA6E3MYlzRSg6MwnBXqKKwUxqjUxCqeenxfEYE9pE7iSOR9n3AqOxAcj+HDo9oJYEKSVBtcwN/ItqcYNYLqdoQQq7BR0A2A8gMVRxj3TatREWBB2B3O/TlgbdAqDGdqt4KrCJRWYdSRq0gA3vI7YzpzPvTrfeSe3p63wKzXHK1V4XVUcyAoBa2+w8+/fFV8hmywVqdRWOyhCDA3i2w68sZckXxL2azRIIkwOnTEX/G6ekDaLR9sOXgL01Br1Pd6xIXUCxXkxgmxuAO3LBNfYPMVv8AkZeqVUAMavu0JY3lQSPDEdfPBz+D4B6tmALbd8UEqkbdTjqZ1CIxJw3hrFtxuT2Ajcn9csd7OJESVKqVaZAKktAIN4IIO3bBY8LqmWanUKhSSSjXEcjEDrPbHZviNKkAF8Tfzc+lo+EfqcV1420QLA8sRbeh2vgGzNc36flhuXM8rYk4hTm6/LDcmwCAk3M/2/XngoOitw+UaoDa9vlbFjJIgeSL98QVswA488LTrFpPX9RhNLQZasL5nOg7YrHODEFNziNavQDDtISiQZNjLErYtPbYfni27tyjffFYk7m3TpgrT4BWOksCCYMAbdAx2B+feDYTZdEdNmi5264kqmRb7YKUODimJqLTVfxVKjatP/TrAJ2sATtigtJTqNNalYLMMAQkxMGAIETuw5Yn2xRXqkyrUJAj9fbCPVkWBPkJv6c8T16bU9LMqkNtOh7i8RJM+U7epJcNb3hUrqR9KwFXSRI+KIlpUTvsZvOMP8pXVFLwfqC2WpA/huOYlDP2xQzoYlbX1fqYxt6mUqhFcu7FZEl1NrGPCpgW3N5tPWrlOLhKjFiXuFkgpDTtM3Pp5nDfnvoteGuzLhTFwRfSCQQAdJaJOxgGBzjCJwetUdSFIE7tYGL25n0xpOM8KXONSrIxMGToId4UkatAgmDuRIAUei1809KqhqPrGlCHEmnYfCCZJJIBM28XOBjH/IldFLxIpUPZcgzUZ12g2VQDsTqv32+WKY4VSKyzV7NB0JrHlsJtz7HBanxKjSmaheqWPiZiFuI/FY9f5bCQQMDM37QsgUStQML+NRCx2EkbXjyxfsk3srhGtEh4UrFCi1CejfwlUDeSQfw9/KdsVKOYpCoC9CsBJbwj3nY3I2sB67Yjqe1+hWZaahjb4g4IEzYgc4mBy9MBc17QtWTR7tJYrsANRHpbffe2DnL6HCJs6/FGzlNkRRUSnBK6EV1GqA22pgNjF+u4wzIVaWYdVasEp0qYUuqimZJb3ZeVZZPwm2+m8nGNpUXS8NTJBEsGg9RqWxXl/ta5wngFdiW1U0U2YtVCyCeUS3064VlVZsuM8bOWVEFZHpnwo4aH03Grw2EGBy5emM4znGqVNRY2mSxkmSCRLGbdfPBQexGpprZ2gg5Eiq3oJprjTUPZqjRpya6V00m5VlGljEyYtJjzPfAnQnEwwzkUpWwOwClj0losPnOH8MyeWJ99mXrigHIQFAoqkSSnxEgbSR1iQTbTfueUOlUy9Okx3Y1n0kXvp1EsMXE4bRqLppU3fQAdTGr7pWPQsx5dJ3MYblYKKRnq1OmKze4AUOSwlnBIPiCyCDpgwLTtImTibPvmyqolHMAtGpyHIvYsGLFwv0wVrcdo0WDaQwJPgpsFmIkOxQtvzF55jFTNftAqvFPLZemkkQoU13nlGvUCR2W2FTY7C/A+CpkcsuZqH+KYu7FQJmACLkgSdIbaAdyMX817ZtUCtQoh0i8oirq56Ne/cwPXEfC/Yo1FGb4rWed9DtZR/Kdzt+FYA2xer+1VBY9xlalSnFn0BFMfy6hceVsPAHmtFuRPnzw+pnWiAYB3i04s/wDpusJut9/F/jEf/p2r1Tp8YH3jHV7E+zl9bKS4Vq0bYL5b2QqH4nVZ6Et/YfXD8z7Ilf8A3l/7SP8A5f3xPsiHrYBOaImefLDMmZAnaP8AOC49kGb/AN2ny6/mI+uJV4XSpWrLWI5ldIF+ZjUfmRhe1FetgxKsAxt2xCwE+fbBqpVy2lfc5f3t/wCZxbmYLwfQDlcYZm4NhQpgEQAqtqMixB1G/SLeeJflH6mDKTFmCICSZ5Sf8YuUMohIDSxn4UIHoWPPtHPDlQOpUs1NZAFPwpMQSrjxSN4GreJGFq0lVlSnRdwILNdVkWAkamBkX0xBBEi+IfkfRS8a7CTKaS61pIkWLVJIQ7ydz6eHlcYdWzDVUDq+sjSSwApKLTKg1BqAjdjawg2xFk8u1mqKFb4RpnrOgQsk8hPOfXmzytUKBqavMBCZfYfhaYPko54ybvZql8EqhSyksdRO5cGw2u0nVeYWByk4sUwFLayzJZllyqfD8UzO4+nrhMpldMkQ0XLtsBsTrJhR8N7DGYre1DpXYVCjUdRBIksFU6fAwN53EyLfNMYc4pnjOqn/ABLSdIPkI8Xitb9DFXh/FSQlQPDKNKgNJmLysiQbyXBUTY9auc4qKifwzqSAFAU3kx4hziCOex3G4unxpdMKxDA3DKsQDNpBKwbwDeOuOeUbEaypxB3k1KhRZLSNyCSgsEsCom3KL4q5gHTrK6dJFiQvhiBAk21FGtB8t8VlzVN0pKjzoWwYEnUeQ8PSZPVlubks4jmi6Kqo4CJZixJIMmbAaptETZd4NpuVcWBYzWfpqFQLUZVsKgPu5BsAF2CqQeok3iYwKfOrNmGuCNTy6mbKBINgFAm0SbYmqZ9ZZSCapEUyLja/h0gzpJI5FsVOGjUzK8sAviBPIbAWP4QDqi0bjfBTvkAOzecqNAaAvJVAVZ5mFET53AjCZLItUnYAbs3hUdiY37C+NFRytIQAmtVbUNhMmII1GRG3PriLiOfeoSKfgZT4QDcbk3JBAMKRAMAiSL42j5UwANTIFKop1CRImVGqZHhgWJk4L8M9l6lOpqqwoVitgz+KOWhSD626Yn4Xl9LfvBcVHkqNKjUdiW87kSZMSZJxqeMe1NOpSan7qmjCG1bQWIlVAnvNzt6jROxgNKNHXHvWJ8UqVqSYXaAh5wTa3pjqHFFSQjUQDMmahY9N05+fPA6o7ZnNCKsajIdiBAAFzcCdI2tgxkPYmguYRHqCozAFU1qoJmJJBYlQ02Ebb8sMCZa+Vdh7518OnSJfS1r6hok84Ivi6aNCrUmgUNKmP5ABqJgmagLDfmJuRI1QBXFeHGjxalSimAr0mOidM2YgGCbAi8b4te0vtFSeoaYIprMsxCkHoI1SBYdRt0wAXzm6aP4lUpeVULBBnYxM7NOwg3NsBuJcbKqy6/DNlnaTuxJ+EclCg/lDluF1cwxWhpqtuYkERckzOjzJi2+CdL9m+Zb3jVaJpKo1AuvvJG8D3blmJ/0jciYwwMzmWq5tQtJAWjUsaizEKZCKoJNgbmwt1E6H2Kyma4etSvWy7nVpRJgAM3iOogFpgDwmInaYgnk+FU6YVEoV0dTJ1M1JTcmDKGF23LDkSQLwcUzwRjLAm5OkktzFmKt5AgiwsLjAITM5zN5qsGzVRadKxWgp3AEjVFwJGoibxy3xZz2bRoWstKoF+ASFCggE2LTJtJJJsMZ2hlEqOGqVadEkwoNU6pA/1iJj8W0tE7jBdqSUCVBUE3IuzbWLNB35DkI64YApuPtTlSDYx8TEgXjuZ2sPti1kOPUXgEaY28TTuRz/ADjA1n1L4lBvvIvcxFhaLRPMXG2AHEq1MEwulrWFjbcb2B+4xCdqwPSlr04EF4nsR09P1vbFNssC80swqf6WVTbtM88YDI+09WkRBEC2wBIHUi59d8HqXtTSq6TVp6SWjWsHpvLAAxhjNZTy7CPeNTmAdSkqT/46cLmKHIHUf9+Y2Py54B1OMUk8NRWRbGYAnpbWSPMzviLNZmmwlD4v5VcGdjN7bYQBSll9PxClF4VigIneDOxt574YyJyaBMEI4Budo1EX6Wxj82MwRZdKyROmAR8iOtxcbdsR0qATxtubydunWcMRrc5w9P4ZpVhI3WRrBM7FiZEzvz6zhRwes5LLUBYxubX6Qs7demM02bRZIYsYEAEn5zBH5xjk4lU38cC+o+C2x2HPvO4wwJfa/L+7VaJf+ICGIi2mDEGfXbEHAuHo9agTV1OSAR4pGiWg2hgVWBDHuBgXxHOmtVapDAE2DHUQBYCYEwLbDF/2NoNUzlJEUuSwsBJANiYHKCZ7TiC1gOe2nE1pqqK9NlO6IYZTcEtazb9Y+eMPQVSHBnaV7fqw9caL224LUTMM/u/4UmWQl4IMNqJUQ0xyi454zdbMLGlAQszBIJnbcATbta/XDJC/s1m31GmGASGaCSLgbiBJI3jmAdjGB1Wvprs29zHh+KDFw3l3xDk801N1ZbMCCD+uWFfOF4Is4aQVAG5ncXmY6+kXmsgaRc6+gVAi+EAkLs2p/hIXeWJJ26TaAw5qLLI1SHfxCUKiLEhYAI+Q6jEHBsk9ZbhwiXcje5CggGFLWgLIB08rk12plJpksamoKBZgYMRMmYItHftiKQjswzSNTCD8JLHwqLTETHniXhmab8DEPpe3ra9gOpN+fliLN6VpkTLCFIjcXIYeIyfhmwgnDXJFFNKkSpB8MEyxO8+O0iQIwVgArk8wFJawIGghVmxNi20mCbA8hYROC/7sNJZUgqTbTdx8IjUPCbmeRvbfGWymZ1udySL6jqiIAgFpPbciAdpxOMzKnwrAJUNE2EGNtWxF97dBjKUM4A1qjQFsi/C9kEBiNJ1hoLCdUD5Y0OXehmaYRlSoAELCIvp3EAGN8YX970KSzpEFvCdd22BEWk2vF/LBnIcbX3MqWDSAdRU6UIYqZ8IPTSf5heSMOMnEZf8A/SOTqEhFKMpg6GYAHkPHImMU+JewdR1CpXmnMgMlgYIMMq9+g5Ttgt7O6SC51Tq0g32CqTvYHUTIECV7YM6LcvPtbr5fTHRGTayFHm1b2HzVLxDS8cg0fcC3rgtwXJ6nPvslSULuX1M0xaA7MD5/LGsbLgMW0wTaecbwfXlhrU5tBvz+++KsKBvEc6tKjV9wq0SV3VQoMGTsBNpIGMnwf2mdagepmqoUT8LNJkEWGwGNtnMmpRlJ8LBg20wRcTHnfGN4l+zxYLUat/5X/wDsPzGGBe4l+1qp7s0qb1HXcNVCMQb2IKkMu29++M/S9sUJmplMuSd2ph6R/wD1uFPqPpgBnuGVKTaaish78/I7H0xXgDrhAEeOVabv7ym1jEqZkW5STblufO9qS5g9T88bT2QOVemVCD3kDWHAaepEzaem3Plg63C8tzy9P0Rf7YBGfoudZ/iEsZMxDQJ3kWkXM8oN8VuMcMNVRLS4uCQADPluDe4A2xSyVcsx1yqsZiTcAgEWUkGQLmOWNBmKSMkxDoBqg2YbGJTmYNxeD1vipcXTGkYXN5F6fxLaYncH1+uCXAaIqhqJcLqII1balNvuRuIBPbGg/wCHFBp0soc+DWBDKbzsAeW4IucPTLU6UsKSAjZzp3gSAokRfqfMbY0loRS9q6M6KqhVJRaZWAIPiF+QJg3572OKfDsnVAVdJGq0EH4pldMcyIvz+eNbSr+9prOgA6SxPIQO95EAx0BvsGDKOwAgSGMSBEQRNgywCLQPpGMYeR1oqgVkcm5TWbjnpBI635ixmbz0OK1TIFjMFgNxuD32ibjr5b40uU4SA0uVBgkKkKOQ3MlhcbjlaMXqOUVduXQX367iYx0EmTynstWYgsFpAGSFAJ3toib98CuLV/dTSNOFNwzBtZ7zaed45mIx6blLeFwCZN4jv18rzB9cNzuQpVVYMlN9QiSokd5FwRyvy6A4E6FR5I/FW917sEhLeGOhLD1kn5nEvs5mai5mn7osGZgpIUsdLEBrCTtO18bQewVIMuurVZBYAwLXMTyHOw+W+D+Q4NRy6g0lUat/xmwm5Jtv2HzwnRSYH/aXnqqZcZemanuGK6mdgWYrJ0/FLLJ1XUQVHLHmFXLRzvzBx7TxDLJWUo4V6THadMkG21wZ7+e+PNva3hy0q+inTCLpERJLdSZJvNvQYEFmcpUWYhVBJOwAk/IYLcByElnOlFQHxuYAMf0kExPhIv8ALBr2P4KPes9ZaimmRpBAA1bGQb2kduuNH7QZEVUKqwRTIAJBFusC9xN5wmBi8xnhTLLTACOFAYbEggloBgX5RaBzwLfMEyCFlokkbR9ht8sPzShKpBYkAkSBpkCIsNhM+mKVarJPn5nCSAtLVEMJDTESTIjmJt6fTBmtk2FMJV2UGHQq8T4oBSxuw5neLWxmmbB7LU3qUkAQAaYBRyZ0yZZZY6hB2C8rXMxPQMThWWq030sDoYSfEAtjAaeZHIC9xBGF4kighoUoCZIDSxuIY/DMQbN88WaGbqUqLKULUz8NVVIW4lxBAZi0j8QEKSB0F5utrpuQIUsJGo/EfOdXPnPPE55WItGoGCu6EXhQsAaQLQALgMLnnf0tcK44q1GJoyjfFF9PLUJESCdzbsbDGdqZ12N3Y7czysMFPZ+q/vZALLPijSTOknmOcEHzjmMOSpNjN37EjWjOarBiW8LHeTJIABvIi56YP183Ahp1dIN7wDEA74wXDsy9NmRjCsSR4gp1E3PLeRtHTB2lm7aFChJkNog6iIMmZMk7QfnioNMAvUz43FuQ8+n6PPFSvnmGxt2HU9/15YHVap0mwNtxMTyv/vhlPMwNo7EiN7xG4ufyxqBMc2dzPITvv3uMMObbYEgnYz87zfcb4jzLuwhBT3mSGkjpIIHeSCR9DTaiynZybSVaeXOdxhiOr5Rqo/isHW5IgAz2MgD0AEk8oAzvE+EaCoQVCSOaiJ6CCf8AONUq6ptJvbn9umI/dMeljsQd4tzn1EYAM7wXhjl9UOgXYg6DM8iQeXbG4/fT0+owH1tBJFvPnMXm3++HC+wIjzH2j7YAA/CWQkUxuCF6AgCSdRBa78oiDfbGryziKesnSw0AmNudhcwZ8to2GMZwTNsaisTcteAANxyFsEfZ+oxraizFjokliZ1/FMmDJg35gHcYxcLWR3Roc/kgEj3yj8INQiB0I0gGTy6dTeamX4HpYFjOkjS8wSSJiCeokQeQ6ThubpBaT1BZ1ekARYgNTJPzI33wzK59zEtJBABIEwabEiYnfClJLoVl3LcPpUgCq7RJPiO0nvsZtzxfo1w4kbExeRv6GLD698Uc3mWDQCQP8kfkMU6uab3pE/hnYbgEj641APJVnYDlEL89+3cYmlZmflI5iAeff1O+M3WrsahWfCBYf9Kt9zOLeXrs7QzEjQW3Pxa1/ubbXwAGKbR8JPlb5bzN4k9cTGtpUnwwACdzuYnc+GfIXAtOAXGK5pvCGBCmO8gc8Vv3pyHJYyjKFvsL4dDNGnFxO4Ymw8O57AGRf9Xwp4qsn4jpkEncRvI1SLAjaN5IxnOP0xTjQI+vMDntivQ4g5oMS153gA2iIgWHbCoLNaM2CfDEbTsvnPO87TP3r5pkZQXUEg2J0WM3MmecXtEYoZCqTUZTdRUCx279fM4tazqiTEbC3PthAR1s2NxOxBNxaIIEXjtHTALjWcJQGi4YmGXfUBO9zfly3wcrkmmzknUKkbnaAIjbGUZBTevpAGkAAm5AMWkyeZwPQjKZqCzG+/Ox35jl5YceHt7v3my9OZHXbb9XxZzjFarkb3vubiOfng4MuJZLlBoUKWJAUkEgSbC526nGU/JxSYXRnuGZZHJVyFn8RDGPLSCZPkfTBB8voQmFmnCtAInUIXbc2Ook7kb2wO4pSCVqiLZQ1hOLlTOM+VUtpJ1xOlZhQABIEgAWxW6a7Hs0eX8VIKtJzqlVRSVLM8mYAGpVUwA1zpkMIwCo0kZnQeC3gWCfGGEABrjnN+ZGC+UY06bFCVIolgQTuKiKPSCbbdsUs7RUVaTaRLMCbbk1I+2MUsiMtpgm1x9MaL2bzYVGXRcncKW8pvBi3h5x6GLiJ1KrGZNM3nvH2wT4RmDRyVU04BaqqklQ3h01DbUDBlVuL2xo/wAcR7LWW4pT98UClADaWvAEAHxQL3t4rxJjF9VCrpLAS1pN9JAIDHaYtHbbA4XMctPK3I2tyttjszVLq7tdgYHQDUw222AxlH8LTEWM1KlTcKYiJA22Mm+EqZ7sI239Y+G/n/fEfDvHTUtzN4t16YqGuwLQTZtN7mBsJPljtAJrXmbnVPYgwDz5HymfvLmCaekVDoYwYbmCJWI3kbdcN4Fl1dWLCTJ7bHtgfVMF9vw8ujR9sAF+vklYeL15d+lvPud8JRpaPCGJWY8ZneTzuR3OFRoWfPyt22w+i5Jv1/vgA6q0GFI8vz6D678sJoAF7/M/Ub4U/GRa6yZE3LAfYnE1K0x1wCP/2Q=="/>
          <p:cNvSpPr>
            <a:spLocks noChangeAspect="1" noChangeArrowheads="1"/>
          </p:cNvSpPr>
          <p:nvPr/>
        </p:nvSpPr>
        <p:spPr bwMode="auto">
          <a:xfrm>
            <a:off x="76200" y="-863600"/>
            <a:ext cx="2562225" cy="17811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438" name="AutoShape 14" descr="data:image/jpg;base64,/9j/4AAQSkZJRgABAQAAAQABAAD/2wCEAAkGBhQSERUUExQWFRUWGBsaGRcYGRwaFxocGxwgGRgZGRsbGyYgHRojGRgfITEgIycpLC0tFx4xNTAqNSYrLCkBCQoKDgwOGg8PGiwkHyQsLCksLCwsLCwsLCwsLCwsLCwsLCwsLCwsLCwsLCwsLCwsLCwsLCksLCwsLCwsLCwsLP/AABEIAO8A0wMBIgACEQEDEQH/xAAcAAACAwEBAQEAAAAAAAAAAAAABQMEBgcCAQj/xABCEAACAQMCBAQEAwYEBQIHAAABAgMABBESIQUTMUEGIlFhFDJxgSOR8AdCUqGx0SQzweEVNGJygpLxQ1Rjc5PC0v/EABkBAAMBAQEAAAAAAAAAAAAAAAACAwEEBf/EACMRAAICAgICAwEBAQAAAAAAAAABAhEDIRIxQVETInFhgQT/2gAMAwEAAhEDEQA/AO40UUUAFFFFABRRRQAUUUUAFFeWcDcnH++w/nVK641HErPKwjVQSSxxsCQTj06YPfNY3QF4nG9Jp/E8aRpK2DHKDy2V1Os41IqgkZZ1BIwSNuves3xTxjLKuuIwQ2r6wHuHaKaVFU63gXG2BuC2M4HY1zi04JaLaoGuWYRs3Lkln0wKc9YrcBpHJLHJCgMVODvkq5DKJ1tP2iW5JBWRWAyVbQD/ANv+Zgn6Zr0P2gwMMorN9DGfzw5P8q5/F4wEbRKJrmRVB1IlqggkIOdYNxIrLn1FV5PE0cjcyFLyGQYJe3gt1OnJyHImKuvm7qM7b1Lm/LH4fw6JJ47BbTHGWb+E5TttvIFHXbY9xUF94vdXRJY/h0dXPMd1bAAOThMjIO5GrasPe+No5l5byTQY6ySWKsSQMMDy53Iz18qDHrVuy41bmWIpeI7KJFZZLl430vhccmZEVSoyR5snAxW22ZVG54f4zj5ac4FW0klgCIm0jUSjHr5Rqx12PWtHDOrjKkEexz7/ANK5/NY3KiNFaOSCRlUhyvORWAPkZ9KvgY6am2yM7ivEnEzYGOP4q2AXKpG7aWlEZwQJskZG66XGx74G7KTRlHR6KyFl48tcLzbiOKRsjS0gO4Y5OA2n06E9cdq0fD77mDIZGH8SNkZ6/bYjuetOpJitUXKKKKYwKKKKACiiigAooooAKKKKACiiigAooooADWV4j40bH+HtpJWzgKcJqyDhgWIwucHVvtnarHi68l0iCJuW03k5p/c1bKFzgNIewBzgE4wM1mgks2i0j1vDGdLXUcwiyyDDxKo/EKjoSjdutTlJ3oZI9txC6ZxavJb21zIkaiQTc6dVGWGUZFVpSc7quBknPSsxx7xHbWbGOA/GTMSzFn50jupIDTsQFSNc7RJjJO+AMNT454jitnkteGpHzmGJrsHWyg7tiQnU0pIyck6dhuQaS8L4UIxk5LE5LH5iT1Jz6moZMigi+PE5s8XSXF2wlu5S5+UKAFVVzsEGAAo9sHqd6sWXDI1lQaMA9SoDO3YDJ3O5+9NeGcDe418t0TRjOrJ2b0H2+laceFLblYlDSkA7mTDAjbYjGBmuVylLbOlqENIzlhwCWd2iVN9jr6KN+h+o/pWrbwOFhK60jJXSx6hsEHzfemFvwNYoV5LMjYzknUfuTvXxrKUoGYjJ7g+h/l0oSSJym2zPX3hMsya/lBGZF9ACMb9qW3HCrQsYhEZNPzOxK4B/hHT7V0SznVkKyEbDbp+XvSax4cjDUQqAjV7nOy9fatMUn5OcwxNaSPHFLLEq7+X5GVs/PE4Mbf8Ap9KbcD8SPA28KBHZZJTbrp1kEltcDvy2JBbLRlWyI9vKBTa7+ER5C8cgdsASqzb9lVhnGD7CkvEeCzKYxoL819SSalACjHlxjr2plkkvI3CEltDqHjjTxOHu4IkzIeZHbI0bad+W3xDnlMVKtodRt0Y4JCfjPCpGueTaaY52wnMGhFXEIV3KxMVRjqdTp6ahtSyfJk5iYjmXbOAQRggoQch4zk5XoQT07OOBXSbGOJVJdVmBfe1SQ6TKjMCXtWbfchkIKk4xi6nzWiMoOHY7/Zx4vae+nQ2/JjRFizGupWkVjkyOvl1bnGBjBO/SupK2f99q5pH4ejMvKERVAkoSRjiYEYZGRI8IIz58E4Y9SOhrV+EuMGRGjkwJIiEO5IYaQVYE7kEHNWjLwyLXo0NFfFbPT9Y2r7VRAooooAKKKKACiiigAooooA8TTBFLMcAdTWf454haKEk6YmY4UyOiBcgnzMxwGGkk4zj3NLuM+K4VmukeQcyLlxpHzBGQZVRuZ5umC4/E30gYGCTqyosxrAe1aSbZefMY4YotWADCj5YxKDqBABIDbluk5PwMkSW91agpcO0ty0usC6fX5FAwZUD7JDrdYxIABksSSM0j8VcelRVsYWHOAHPlTUvw+RnkQnOc6Th23LEnPosniHj00f4qyKDIpghgRVkSUbgzszqCinUW0oMeUb70h4fwwRrjqc+Y92JO7fn+QFQyT4Ky+PHzZLw2xWNAqDA6fr3pp/w6QKW07L1wc4HTemnBPDrSwK4kRHkBOXzgDJAAx32qH4eSB2SYrocaS4yFB2wdx0OMbb9K4nFvbO1TXURVb3b28gmTI7NgAhkG5Bz3B3BHTvW9suJQzx7MBzF2L6Q2+48o71kIYDIqw9SrNg77Akd++etafgHhyKNgCFJbuRnJ+mNjWx9E8tdj2zs2dATJsNvL7V85bLiPOVOw9fpUkVtEreSTQQe2MH2xXm5WTmeaT5emFGfrTkD61lHFHuilj8oHWqShAdLqBqHl9iB/arYJXU585JwoJ6n39q9RWmsZlAI+m32/vQBRSxkdWjUDQCGHlzuN/tSzxAshCQIq642DFiSQB7e5p49lnyxMyL/3H7VWi4Q6A5ck/wAXU/QHFBqZiuLW4zm52OCFZQVKn2A26nfPbNIkdyUmQlJU3DY39GDesbL1B2INavj8ThC9xE50HZ0Ot8fxMnt9O9Zw3UZIKEZYEEHbJ7MAenlxt0+lJbW0dEakqY94FfbQ/O1u83kiWXQsUpGDblmOqMqTkJqCuhyM5KlxZzDnyBkmgnCRNqMYJXDGMjmqxEkeSNmGSDnA6DBPLyubnPJnVFmxjI0MWjmXO2uNt8HAK5GR1rpHCjb3FiJVZo9HMjlVWZfM40lSWJIUsVZCSQNS79x2xmpK0cU4ODpmh4P4jDOIpholxjG4QtvqVSerYXVjqAcU8iuVYkA5xjscHIyCD0I+lc4EY0i3IYl1DLcOTkAgaXkVsMsg2wy7ZHqN39lxnSUKSa4lADs7YQatWTnSSNJUAE7ebBPcUU60yfGzW0UA0VYQKKKKACiiigAqK5uFRGd2CqqlmY9AAMkn2AFS1mvFHHLYQzpcNmLQUdRjLFlJZVz8zqi5wOmdwe2N0BwyPxezXNrGxtZUt2KpNJGwM6ldKyTEksRgDb1+gw2biSTW0UbPqs4dRbRG5ZtLZZHkOF5WxZWPY43OMuHsyOUw4bbATQhmhZyJEfWQNEgBYZijA0nAHtlqSXLi5DhS6QIV5kQZXhE2PJCr7BguC52btt3PO3uyy9Fa3Z7ib4qUYyuIo+yRnYfcj+tPF4HOUEgiJU+hGfy61Ws4S76UTmEdVxnHTrj61suAQusio64JwCBsB1GwPauKX3ds7b+NKjMW1jKqqyyeTJBiYEacds++etepYmGVUsUfylHOoDvrXP1+2K38VuuX8uAMfmNqUXPCkEhPox9cD9Y/nRxEWTYcB4WAuQMHbPXetGtshGOrDcb4O3pVKznAAI3FTBFc41Z7jrnbemWiTdn2e41A649Y9QQG+4IqIY2C5PpnOwFWHcD5u25YnoPoKrtPCdwZAQOughd++TQBYswD5m6AbfWvtxJrOlTpHvjP27VHpbAQKD3/ALEV6fQoB0qx7ljsv5Dc0ASLrQbMo9Cd2x3OR0qld3KltY1H/wBWM+1TLCpbA6sOm+QOp27CmNxGiR+YhVHStqzOjLS2iLqeRgvdsgH65OfT+prnksqs7GNg8YkYKR0K9VI9a13jC55YRwglRpFVlJ2JO4z9x/SsfEPZV3yFXYD7elTkdOJEsi7H9fX+tMv2dcV+EumTflTYQjJ0iRsmBiflUHDRbY30bHqF5WoIoU5wEhASVWhZj+4Xw0Mm5G6ThGzn19cVuCVSG/6I3E6VxiwmkXziJ2KuIirZbO5CyFgAdQGNlwGXcebY4TeRS3CNBGqoyMJFaIEhDpYHbbDZOM5zk7dqWzcdeewtZZOUHmYAc3ZEmiJYlNIGZNSthXYAso333ji4q7S2rSD8flQt+GcCeNhi4jAGRrX5jHk5C5XBBFdyPOOkcKn1Rjy6dOV04040nA8v7uwBx2zirdL+GQlXlOkBHYODqJyxUB9iBjdR+Z+gYVdEwooorQCiiorq5WNGdtlUZOxJ+wG5PsKAKvGeKrBGWLID21khfcnSpOkDcnGAASSBvXLfEXEpTcShX0wQozSK4Zl5twgXTG53KZkD9kGrv0p54z4hcFoTGeW8izojhsxclkUs0qOoPNVuigdQN8ZFII7iSa4lttUc8cichrljgTSSAEKug7eWNtx/DgHtUZuykUJb/jMYjmZJXKq7LIU0MjQgBtMcnVS7Ny8jYgnc9DFZoUiRejeZ3woUcxz8owdwiBUHT5TsOtWLvhYN3HGqkRW8CzSYOUyFxCm//wBU9D1xnerFopD6jvpGfqT0HvvmoTf115LQ1K2OeEzyxRqsfkH0HmJ6kk7k9q0Fpf8AMWN22ZHAbPoTsfpn+tLOGcHeNuZMgfPy6yQq+w7UxlYHYI6ZGCMagfoR9KkujZbYwglwH3GWfb6ZNGZBkrqOOoAH5+pqHhqjO+SAN6rXhdTrRs6T5l3DD0I33rDBjORgMAMMMnG1eIj5wV7Hc+3pX170AKpZVYjI1bKc9RXme5AGS6k+inJrDSeeLLHbOdx6fX6VHKyAASTEMR0GSB9AB/WprCbUvmG4yB2qtcnlk+RnY9l6n7/SgCw0kYVQx6dDg7j6V4S7jbypkuMkbY367+9Rs6NGpIZcE7MuSO2COpqa3uEGCgYgdwmlfzO5NBh6t5CsZYZJI2yd/v8AeqDtNpaTTqfH73yp9u9ObGLyb98n6ZOahu4hjFb4AzE/CTc27xSnLSDY4wA48yHA7Bhj71hUT1GGUlWBG4YbEfnXUFULsT32/wBKzXjbgZDfEp8p2lQ9Q3ZxjpnoaSStF8U6lTMvUN1DqUj1GP19/wCtTV8IqCdHY1Zd4Pdg2k9q7IYSIbqLmDqJn0XCjOx0yh8f9Q9BTY3atDAbw6oeQgMkQEb27LI8aygZOU8oJOSUK5AwxpBYXhiEDgRO8c09sVlGUZZkFxAHbPlXma1X01N75bWN0I4xpMRDMxjMjH4mBlcs6gIhjwrnWj5Pl1nD7Z9VPyeRJU2jbcG45JyGEjRvcWrKJZMAK8TYPOU6gAHi83XAZWGMYrYCuOnxE8VxEgnjT4gyobm4CcllQArpUFTgliAHCqD0yBg9N8Mca+Kt1lGk5Z1ymdDaHZNSE7lTpyPrVYOyclQ1ooopxQrI/tU4nJBw2SSIuGEkXmTYgc1dWTkbEeX/AMhWurK/tPQHhdxqBZAEZwOpRZFZwPfQDWM1CHxP4ktsS2xSSSe2jYty0YBVVAW0scqSA6kqcg9+1Yu3KiK3iHNtEPNliGoRy5AMcLNudQPnyeven/HpXPFHjt7mMidHZxgFgssA0qCRjJMesH0Iz0rOfHSQW1w8yiSMQIkDBRIiSLENJDgYVfO22Rhu1c8vRSPstcNmYw6z1u5WkOTluRbAQQqcY2Mmpu4wgO2aYcI0GVlY4Y6NPofNg/kN6g+G5chizkW0UNsPQFIw0npvzXYZx2FL73UGDocMvT/UH6jaky6Hxq2dBunnjZgmph0PTBHuG6VGk0rbyARqOuBuf50p4X4wllTYxyFRuGI5i+xBPX3oiuJZiXlYBFHRflBHqenTtUXQ6T8j+yu1TDeuevcYrxHeq0sg9AoPscZGayl34l3IUHGcD3BPX1+9QWXGVguDrJBmwJD1CkfISc/Y0vJDfG+zfTRJMgD9MY6ZH3rzBwuJDleWPpnP1FJJOMhDupYAg4Bww91OMEY7Vch4ojgFUmP/AHDSo+u3St0JsZXMgVcJ69fevjcSwRuNRG39NqozSlRrPTG3oP7ml9tbtLqkz0IVcfu7f1zvWGl5biYvnIbvj5T+dXvOcFhjB+XJNebWE+UHclgPfc9fsKnVu/Xc/wAjQAwt32xUFzmvUZr5cNWvoVdii9jzsG0f9WQv8zWB8Rxf4gok5eIKpwj7FicnX/F0FbXi9gJANUayYOQrZ0k52zgisDK5aSR2iWJmbzIowARt/PrSSdI6MSuQUUUVA7CGRcx3S4yViS6XI2VrWUFidxnMUzrjB7egNPIoyNRlkit410FXkZjrZ9fKACDOn8M75IOMYzSiGEu1wo+ZrC7VRnqcRtj8l/lTDh1yka2IcsY7+DllQ2kq3O8ki5045bOuwK/Ox36V6GNcoI83LSyMf8Bt4p5o4peRdWk6TMpeJg4kiZFcAyfuYc4OBuO3feeF8i1jRgFaMGIhflHLJj29sLtXPr2IRyaZmVobaMRM6kSCRSANMg6q0kko1ADYDOQMVvOBSgSTqCpDMJV09MMNDDYbkSRtnc/MBtXRDWjnl7HVFFFVECsz+0tc8Jvf/sP/AErTUl8ZmP4Gfm6hGUw2j58EgHT/ANW+1YwRy3x2j2vEhIqxPl4DEh3YxogiOQu+WclFJ9e/QYfiHh5BetaCMxs88aDzYEYmdQqld8sA/wCQ96f8XZrlrqZUnaWWZSrKm0aq+IGk3bYcseTYEvnIxivXB9M3GLWXcvK8U0ykYKSRxyc0kZ2GuMP7ZHTpUvJTwOZ5A0tww6PPM2e/+Yd/5Af+1U5hnIr5w+QtErHq41fdyWP8zUjCuXI7ZeCoXS2ALauhHQjY/nUrvKwAeVmUdB0H5DrV3kex/I/2rxLDnbHt+veoUzpUl6I7aCNm0yFlLbKy9j2z7bD8qJSQWU4yWyWxkn8+ma98vI05JwuzHAI36H1/pXueYt10k46hQD9T+XWk8UU7dnmxv5IiFAWRB+5IM4/7SNxvmtPY8TuH2WGFdtzkvj0wDS/gnCdW5/P/AEracPtAAMDb0qsEzmyyjfQik4XLIdUrlj2xsB9BTG2geLdMYONSH5T+vWnwtfaoZoaq4NEeVlFrtyCEjWPPfOT9qjyFAAPSpZzjtWe4neEHAOKVglY6HENutRy8QHc9awV7xCQk6Tv2z+jVKb4ltmk0j0A/1J60nOy3wtHRZePwxpl2UDqSxA9v6msHxTiYuLiWVB5GICnGNWkYL49z09hVOPggPmclzjq24GBjbtvn9YqQjFLOVqiuLGk7sKCKsQ2ZLKMZLdF9vU+grxdOpbCYwuVyP3jndvpUqOi90euERA3UWo4Gm4Bx10m2l1fXpn7Cr/guRm4VA8bYmtkYx81wkeJy0becg4CaS4HXOBS7hrf4qEHoVuc/QWs1Ov2TztHYwSKk74VlCxhSzefUQNWBp8xJyQdhg5rtwuoL9ODOvu/wbW/Crea2lsHvFmLIUSYyAznl6Wk1gAA8ttOCckrgdqacC4mAsUjPG7QkW9w6DTiR9CuGJABYXAyQO0uceqrxbdc9kmMMglsrkP8ADvpaSSJoQZdAV2BOgMwAPVCOtMPDHALhbm/MwAtrpy6BdnzjHMIx5MoVGDk6oycAYz1eTlN3RVDg13zIEYsGbBViGVgWUlGOVAHzKegGOmB0oqohfrH/ALU+KRxWJjmB0TusRcAkRhj5pGxv5QCcd8VsKwn7ULL4iFo+bLGIYzMyxgfiZDIq6j08w9O9ZLo1HLOJ8SHxEvIAvHhUa7iDnozqBnXrifCsMYJxgkd8V74LevJcGRUeONLW8kUyvzHLNDpZi+kNjmOMZHernAOINZJHbW1tG8t0iM1xJIQsgmQNhVTqIm1qcE40HpmqvArvXLdOqCNJbGflopzpXnRJuWx1Vf51BKmVbtDexgPkjUAnAA/LGf161pI7aK3XJjLMBkyacn7CszaXpSaNhv1BH/dt+vvU/EOMTliOZpHcL/euNyS2dChJ6GlxxkufJJqGPlIA98DNQSxoyahswOlh9s5z+ulI1Yk+p/W9NbJAyeYt5zpwoz32J9v7VNSsrKCghbeyzmUclwqxmN3TYMYyHEzYJ+VNAyR0yCaecK4Pr8x6HcHvv0/ljptUd9wQ6DpbTKity2BxpYqVzn0IY5HpTbwzxiN9SYSJlYqsPRo1RY1OV1HCM5JUg6SuPoLqHJfhB5Gm6HNnYKoAGwppZp6YqvEtX7M708UkyLdlhW2GarzdDU7yCqVxIN/SnkYUZzmsjxpzk/T/AH/0rYDBzWW8RcPJOEG5BPfbAyKhJa0VxtXszkNuThj3396m5nX9dKg8NRzaZBPcR3IUxEGJldVLoWdNabErsDjbcYJpyODlgTEDv1H0HRvb+/Spyg4ujoWRS2yndJ0BJz12O363qk8Glt/sfXsKfWnh15sSynkRAhRgDWxHYD+/rVweGoGl8lw4VBndQxJO43HbIzis4NmrIo6sy8zMpZR8zYz6gfw/l/SqwiOM4OPXG1XuI27QnS+eYSxL/wAWdu/sM/eotEixFz8mnGM9M9DU2tllLVlKF8NPKDj4e0uHGe7OghQHbvzDtnrinv7PuGzRWaTa7b4fQranRmMbB8lnVWBwCOuRp2Y7A1m7tR8JfnJ1MtpCq46lpzK3TfGiH0pzwHiE8UBjljWa2maO3SLm8rzvGsigSgZAOCvmA3I3G9d2OP0iv9OHK/vIZ+O+ISRwiWO5QyzyW6JNa/ghgecvzkuGUYXIB20jptT7gF7M1/NbOzSQ2+g6pGxJq5aBM6SFdX0tLuMgqx77ZCx4pDNbXT/8PSJnEoiM8rTO9xFC3NOGGFCwg5bIJK48x6P/AA7ZyNYQpGeUbiNIWYq0nN20aw3RQLSIkZGPMvp5ug5zeeHeX8NEYdRjK6lLHLHUSxZj6kkn70VehgVFCqAFUAADoANgB7AUVUQkrEeMLsQyXLyamR7SNVVQSxPNk1DbAAww3JG3fatvWC8V8YRWm1eSPUI3lLZUMsTFVKDzD8SVd8Y2JyMDKT6NXZyqRyOTGrO8SLiB0A1oJk2Q6wAwJcfNup6HFR+HAEZwcf8AIXCj/ujKOdvYr/KpouFCRkA1vJEULxRpqDA+SEgagfLIT06Behq1Ywab21ikKDU0lvzI3Dgx3ERjjcOq4PmB+pB3qRQ96twO56D/AG9K0HC/DupdUh+wpf4S0tlnGHzpOR0K/Nsenmz+VbBR6Vy/Gm9nS8rSpFNOCIo8ux+1VBDNG34ZAycZIH509jFFzDlT9K3gS+RlOG2dTpk8zA7n1zSnjFs1s/xUf8Iim7kQmRHaRATgOmnPoRnI2zWnxqRX+x/0r4V1D6U60I3ZPw7iSyA4cOQTuBgMMlVkUHOUYLkMCQRjBppC9c6NyeHu2tsWqwyGIhSSsrOsiwuSSBG2GVOijWehO+5iutypBDA4OfTsQRsQRuD/AKggO15QoxY5FQyDavMb5r1ppGMRCOqvGlYwssSqzvhQGbRHucEyMNwgXJOnc4wNzV5VrKeKdU8scHISSPIUNMw0LI4IJjiKnmyJENQJ2XUepIpo7ZhY8L27GMSScsu2T+HGETSPKiqnYCMDb/XNaGCzCksm2x1KO23f29K+RWuiNSm2kDGPQbBfYY+1fXPSRc5K+24PUHPcE1jXs2xF4jtiIgYW1FhqCt0J+vbb+lLv+EzQRrIjiR2KgqdgPfUfT/SnXJLMY2KqmdiTj/x9s1TXwW3MM0c0g0nUEdi0W3UAE4X7elTcb2UU6VFTxHZOYUuJ5oyYzllVcKFPXB9c4rJXN2JhlEblLtrOcMQeo2xjOa1XEPEEchXAQoh/EPzIxXsOxJIpB4q8TvIm4xGMsFAwMLuAMY64H50kkvBbG2uxJeuq20JbH+Ju3Y53zHaxctcb7YlkftnzDsKRSyGaKOGDPMlmZ9iMcwkRQ4IOxAy2T0zTbxIzRXaQjGqytUjO5wJXUvK2+QTrlIxuCANjiovD9kFSGRFZWgkZZJEhLv8Aihnt5cKvnwQy9QdxuNq7Eqr+HM3dv2avjnFzLdQXTIgjtppLOUK7Mp5i6S/QeR1dsNgk6QN+tbngnDxHc20QyViilbOvOSui2jZlxgExqe/XV1OTXLra2ijjmjiM8juiA64Fhj0RukokJkkDAomsEsDnUe257BwGz/xc0oXSgiijX0Jy07Mp9MzAf+NOuybNHRRRVRDzI4UEkgADJJ2AA6kn0rk/jmHUuCqMZfxWZVwXidiUVlIG4VVBOSTgV1eaEOpVhkMCCPUEYP8AKuT3F/Pbc7E0ZuhK0bLJhnZf/hcsaQFVoVCjI+ZDktnFSydDx7MjBOxmlYKEk+HyjjVgzWoS5Db+pibbPc1DxviEk9pbXIlLSDn6SoACNBJ8RGq6d8iNu/TTv0r5a35WWC5llXKXSq0OrCFG0hpAmM7JIVPXcHoDivJt47e2zptw0dwuxbVLL8MGiuGQ9Ar/ADFc7Z7g5GLo0cQ3Kpf3SrkI7iePt5Z0E2Ov/X/KtfZzahXPOIjStrICCyI1u2OpNs+Fye+qCWM746D7arg198vocVCSqRXtI1KipGG1eEfbNDPgGsJHuw3TBI3yBn+Veguk1BanVH9yf51dRdgayxinf8PSVGV1yrDDKdwQeox+ugrJ86WxdmYvJCzxHmFmZ4ANMcmvOS8IixtuQQGznet5gVDc2YYdP17H6U6bRhLacQjL6A41ZIHXDYAYlScBhpZTtn5h60x01z6bg72jF7ZEeMuJJLViRGWH78JG8UmM9DhgcEGnHh7xUsoABwTnyM45yMDho3XOWIyCJAMMrA7d9a8oB/xK55UZYJrPRVLKgLHoCWIAHc+wNZzwrwnEr3EsUMcxLI0kbGVpPNlpDK2CdRGw2AAAAHSo+PyC5KxlbeVXYxqJcyHoefOiqSvkBC+YbNgaskA6KxhVECqoAAAAB2GNtvajpaML5uMd/TNVBLuQCB6Z6Chn3qtNg1jNPtxw9pAQTHIOpx/Y75rOX0GvRGskqKWw6hzgjv16daaSlv3eopXxB2GGx/fPeptjxM5xRVVxEuAib4X2OQBjpUVpEJrmISnEUf4sh3AWKH8RsnIxllVev732r5dnzuTuSwA+g6/eqHEnaOzfGBLfsLeI583JjfNy+RnCM+EwTuM7YxSYlyn/AA6cj44/6UrXh91eK9zHGJXup3YxqyiQHd84Y/JhsDB/cximPDfDKSa4zeW4kC4eHLkgruyM/wArODtlcgFWr1xJ/gbYPGQJZUeJNQBKQqn40gPZmchVPud6d2M9zYC3Sd4UslS3IWXzMzpGJJGtxENWRI7NqPUooJAO/Uly2cjdCSwltrS9hS9jlKiBiYQgk1SK4MY0qoyMBjqzg53OkkV2bwTbutlEZI+VJJqkaPfyGRiwTckgKCFx2AxtjFYHhNubsxCe10zfFK0ZCmNIYQOYyZU+YiIhScANqUfumutAYquPoSR9oooqggVkvH/D35YuYc64gyyBQCzwt/mL5gQcY1AHuK1tfCKxq0CPz3x+xiEsMluuTK7I4kATPO0CLtmNJY2JDHy5BHbTSLjPEriMJMG/BkctCViiUsynllZSm+cKQd8MMEA5OOi8V4LHAbqFkQGJ0mWTZTypHzD16mOddJ6eV9vQ87tzEiLzTKEmJEwj0eVYhrMnmBJZZWBxtnDDO9RWtFextBKs9s+gHDD4iNfmIeH8KdMhe9uQTsuTFkk4NXvD834agndCV98Dp3/WKTeHpDBPLERzOWxmQAKA6qcSqFYdJLaQnG3Tr3qzj4adlU60OCrfxIRqibv1QgZyelTyIeHo6BDd4HUVObkkYG+axtlxppG5ccbO3cDPlHqTjp+u9ahYmRRkb+wqaYONdjCGQYwPp/f+dWLO62APr/OqFs2Tj2q9bw5jb2INYYW81911Ax2z+f6+tRh8Uwp7mFYPx7ZGFfi4peUygxvsCsiMc8th33XP+9bd22rn/G+XxLicNi8vLijDGRl0gmQnSFGo7+bSowCcnGN6eCtmWS+F+IzIzXVzbLFHcLEwngh/w6oI8KGZCTFpOknIKjfOkgZ3dlx2OVFZXJDAFdgQc7bMuVbcY2OxU5FL77jcVkLZbY86wDSWrw+VvxVBdAJJGGRkFTkldgKxHD+Oi54gxtFNvA2C0Sx4WQCQuzviQoJFJADL11dF6VSST2YjqitkVC0m9Qxzbf7eteZJvU1FjHmeT0OM0muZiWCOQHJ29G+lWLu42G/96z3iDi/LCgYLH5c5yPX6bVNlYop38DTXPw8QJd2CZ66c/O2+wCJlj/20i4zxcyzPLAmUXFvaKchREhwZAdgC5GTsB5jk+tmWbkQN5mF1ONTSHGbe2OzuMN5ZJvlA66fTUKWcOsBM5bEixRjTqiTmPGgGY2Kb5UvhWwDsW9sWhHiv0ycrf4aTjzW9vPEbprmV40jSP8NYbaPSQZWBOefhm1aVBB2BNCWeP8VcB2eUloINKQu8cZIXV5tNvGSFJUAliTjfGJr+/FqkQtpkkF0vMkSKJPhcodReCP5lcMugNgZ2PVdqF6Xz+LPHJdTf5wljLb4DRJlMDmeXBVdk2B3NUJnRv2S8IPJN1IHDPlUDvqIGQZGx8ql3XJAH7o3NdBpf4f4aLe1hiAwEjUY98b/zphVoqkTfYUUUVpgUUUUAY/xriK4tJ3xyiWt5sjK6JMMrMcbBZEU52xvuN65Xc8GnjklX4czSrI3LfRI0WkyGV/IBpVtSEgl9wMYbOa79eWyyRsjjKsCCPavzg0YmlghkiaK1t1YTMshKzsCSJN/IJCACQSTjqegqcl5HiKZrt2uDNEuhg5aONF8iAfuKoJOjAO2wrQZSWBHQYVRhQQf8vPmjJB+eKQkYIyUdSGODXvjUfw88fK5ltczl9PJfSscbsFgbbCnmbqVyMacgClPBbkLJIOXpY6ufACQ+tThpIARjPUGI9R/44SrQ90aDh/iBoohFEAp6EjbV6E9+h6U44ZfXDbTY6jHbbvtWZurdSiyIwdG6OMgZHVTnow9DVvgVwctkkk99+3/vXO9FaTVm4RhklTVrh0mBjsTSK1uAF+9X1nygP6+tAjGay6Wweh2qO5UrUMza11DqPm/vUtpdBl0tTCFV7jymuecdhlUkY5keSwUnSyNqL6oZAC8ba2Y4HlOo5HTHRrm00+Ybqe9KJ7RW64/rTJ0BgEkUIRbzxxOucRXhw69ciKTHIfZj55ArkrjvitH4E4aVTmuBrkOonGMZJI2Hlz5j8oA39qvnw0jHcAj0I2/L7mm9pb6BgdTTSlYUMkkqvc3O+nPX+lSMmlS7bKPXv7Ck1/xAIjSsQoxsT0GOtJIEQ8X4msSszHYe/U+n9aydvOZ5GuJQpAxog1FWkOcJCm2W1NgnphQckZzVeS7+JfXKdMEe4H7zE7Kqr1Z3JGB0AyTjG6ziXEDANGr/ABBDK5z5YFY4aFANi5HzH3IPfGxiPdFfjd+87snN5hY6pXTaNmUbIg6FI18qjocZHXNO+E3UMMRKSgvJGw1hTFdWh8uohwGDQlcjIIzrYCk/AyBskKXDswi5DqXLq66m0AYZGDIPOuCNQP10t7wy3iCc+SXm3DoHtFkSS4AjAVFllQBYlX+HQH3x+6aqIy94V4et23NtbmWC5UFWUxqVAKGNTEw1HKlsE9dT58tP/DvhgrfW8UrjKM0rDksA5UbjWwBGHwwBznUxpaLGWVjLcJFa2gidI7f5cQjAMhUgNHhtLiTTrzywF3Na39ndiDO80YmEITSusuYmI21R8wayQuxd8FiTgACsrZlnQ6KKKuTCiiigAooooAK5b4it1t3uba9jYcOuXaRZVVjy5GAyG0nYassCRgHr611Kobu0SVGjkUOjghlYZBB6gisas1M4FxzgTozi4s2vCU/5qGR452U/5bzx4ZSdP7xXzadySCKzEsivGkwBjlSd156uTKzBAya0J8pUADUvcMCNxXVPEHhk2ckaOzNaEvyrhmfnWrMBphEikERORgFjjVjJHfE8VspUYm6hW5jLkG4BZJPImFFwqj5o2G/MUMMNvhs1MdFHh3HNBleQ7MQ0sRUCNmPdNPlWXAzyzgOMjZgKvGBiPiLLEi9JIQdTqQNRx3ZNPnVvmHysNgappdEwzRqkjPuRExTVFI2SSYivnj0sSHUgj8sqfNHJE1u7wzbEEsd9KAiRXOAyu2cKc/NgGk4ryNZsOGcejmjJQ4I30nZv96bcO4iSpH5fT7VhW47BPhr23kSXH/M2x0OSTnVJGdjgE7jBq/FJLCjSRyLd2yYJmjyJFUkga4yc58u/pmlcDbN7DfaTnb3/AF+v7fbm5KEOu6n8x2xWMtPF8bdx6dcb/SmFv4kXcH5T1H+tLQUzYQ3eoHlkZI3U/Kf96huOXnzrJE3t5kJ/3rJtxpUbKMTvtnYir0PjRdP4m4/nW6M4seJcRjYn+Rr0eLxp0Un3OD+VY+68c2mdhKxPZF649/Wqxvbu6B+HgMKYP4km7Hp0BwAQcevWgKHPHfFaLgyMSd9KLuxP07D3NZS8u5rpkMi+Vj+FEPl2OMknynBGM50jB32Nerg2VmSZZfi58HIGWGQdIJOfN0LaXONxtS288SPI+pisCHysqrzCEOx8u2FVDjTkd9t6aguuj5xLjvLXTbsrOgOqUbrnG4iz1IH/AMQ/NjIxtlRYWyhsOzKe+ka2OPOSmdtRBxgnbOTTu54EgiDp8SC7sollhVIm2BKHDlkZfMQSMELj3Gj4JLNM8kMixyuZ3M1mwUh2XDs4xhoQSAmtGKkqpZdLZpzCgY3lt7O1gIijuLqWOIFAbhFBCSl5kYbM0h8ukDC41HFaW44FFaObqQzK5lK2UVoTgooJWNTGMKWDMHY7HU3XclzwXwuYJeYQi4V4eHwr+LhWbmM7yaj5mLENuMLnBwa2XA/BkUMnPkAluW3MmMKm2NMKdI0A9Nz3JzWrYrYq4N4CMhSW/ZpdJLx2zNzI4dR1eZyA0snqzd9hsBW2VQBgDAHYV9oqiVC2FFFFaYFFFFABRRRQAUUUUAQ3dqsqNG6hkcFWU9CDsRXFPEfBORO0GpYZY1X4e48/PmAOVZn+R+WCI2DYOncHbSe40q8ScHFxCQPnXdT6/wASH1R1yrDuGNLJWamcAn4KZSDcOsU8BKsQyqSEGVMigLy2TTjUOo05wVOYXsbpF1OFZXDwrcW0iSllJL8t4lY8xds4wGxvvgU4SO2Ehe5Rll88R1R3AATRywGeJmG6bfLnYUutfDlqXCQzxurAs6c1MDfbQJlifmBcY3GT361MczvFJdcysykGRtR5CuVC7ZCox2OcnG4GcdMVQjkmgZZVMsLN5kkUMuoZIDA/vDKnP39K1ScFngyhkkVTusvmjkjJ2DbnDRNsGCt6kdMUmjt3TXFnTKCSH5hIk2OqMebQ+rdhjGdxnJxQafR42dv+ZgtrrYAu6ASYGAPxIypJ2771OvHrA/PbXEJ9IZg6+uwkG3X1+9LeIWhQR4y0hHnYHIyc4QgoNLqDhhuO4O+0bcKxFzDnyOiMq5HzAsHJ06QNQI9dveikwHP/ABiwG2L8/UxDcbf1ryfEVgM4spZT6yy/boo9cVRseDxOfPLLbxtHIVeSMFHdQcIGVtwxUjVjqPWvvDuDSy7IhkVk0gRtzArFdS6gN1PlOcjsaKRtl1fHbJ/kWtvD/wBRUswwc9cjBzt0qjPxS8ush5ZHUAEouoAjIXZFHmxjc/2qzFxWOIRgrbkpIspTTKxLKMFWDsqhWB3xvkU3tr25l5YjUySTIdEzTvEsKhyzBtLKqjUNXnJJyPpRRggHC1iiyULFpWh1jIeN00vhVzgsyNpww2we9Om4HBBJj42NJVkP+ZGZFVQqvG5MIdc5Yg9RlcHpV9EvlZyEt7siUu4ZoJVYgckOEEnM6MQWJPyg0+i8O21vCGv1sIgVfCpC6uT0DR+fXP3wMBffDA1plmZsriO3hmR7qG45zxuBA7mQuPKTIHhDEaW6MwAIYhSTs6PAtHFBEliLlpbeNkWaR1COwKyzHbIGpSSDvsGBBxWr4BZSThUs7BYIQc/EXcarjcEGK3TGpgQPM5/d3NbTgnhKO3ladnea4dQrSvjOB0VFUBUX2UUKNuzLJPD/AAH4ZQZJWnmICtK+MnAzpUADC5yfUnckmnNfBX2qoQKKKKACiiigAooooAKKKKACiiigAooooA8GFd9hv1261SuvD9tIpR4ImVhggovT8qYUUAYe/wD2XoqEWVxPakqRoEhaFvQNG+Rj6etYvxF4WlhQi7tQ0ZKlp7PGDjJJe2fyBiepQpnWx3Ndsr4RSuKNs/K91bJyp1VZnUaBA4YoVIP4nMhbJOpdwATpO24O2rl8PAowt7yz5Dy8xebMhGlQdOtC4BJ8pw42K7gb12e88I2krh5LeNmHQ4x/TY/egeD7L/5S3/8AxJ//ADS8WNyOJQeFonfmTXltK+rSqm4i5aafMqhA4GjA2UHHX1qOLwUHZS1+SigluQbdWXTldgk4xjr0O31rvEfh21UYFvCB7Rp/avE/he0f57WBvrEh/wD1o4v2ZyOG8S4HexxMoki0HzEsru5U5Ks8s8bL0QbIwH5mmE1lZy2nw7RMuhmcvqDM8ShSHjkiUxktvhWGAQcle/U5/ANocctDbsGDB4GMZyN+i+Uj2IIpHc/sr5ko5l3K1v3j0orvkklXkjRSy7nrk+Y+tZwZvIR+HfDbOqDhqRwxI5PxmkFZfKU1RK6l2YAhdeQhKsQOhrX8A/ZzBbzfEO8lxcb/AIkzaiCepUdB/pWohhCKFUBVUAADYADoAPSvdOooWwooopjAooooAKKKKACiiigAooooA//Z"/>
          <p:cNvSpPr>
            <a:spLocks noChangeAspect="1" noChangeArrowheads="1"/>
          </p:cNvSpPr>
          <p:nvPr/>
        </p:nvSpPr>
        <p:spPr bwMode="auto">
          <a:xfrm>
            <a:off x="76200" y="-1100138"/>
            <a:ext cx="2009775" cy="22764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0530" name="AutoShape 2" descr="data:image/jpg;base64,/9j/4AAQSkZJRgABAQAAAQABAAD/2wCEAAkGBhQSERUUEhQVFRUVGBgaGRgXGBUaGBcYGBUXGBcYFx4XHCYfHBsjGRwVHy8gJCcpLCwsFx4xNTAqNSYrLCkBCQoKDgwOGg8PGikkHCIsKSopLCosKSksKiwpLCksKSkpKSwsLCwsLCkpLCwsLCksKSwsLCwsKSwsLCwsLCwpKf/AABEIAOEA4AMBIgACEQEDEQH/xAAbAAACAgMBAAAAAAAAAAAAAAAFBgMEAQIHAP/EAEYQAAEDAQUEBwQHBgUEAwEAAAECAxEABAUSITEGQVFhEyJxgZGhsTJCwdEHI1JicoKSFDOisuHwJENjwvEVNKPSZHOTU//EABoBAAMBAQEBAAAAAAAAAAAAAAECAwAEBgX/xAAnEQACAgICAgIDAAIDAAAAAAAAAQIRAyESMQRBIlEFMmETcUKBof/aAAwDAQACEQMRAD8Aog1sFVgCsgV9o+MZxV7FWIrIFEx6vVmK9FEx6K8DWa8KBj2KtZrMV6KyDRivVkisUQG2KsYq9FeiiGjxNYrMVitVdAMGvTWSKxWMYmsGs16KBjE1rW1YIrAMTWtZivEUAmMVYNeisE1gGFCta3r0VjUM69k1bnEntBHpNQK2XdGmA/mI9RXkbTOjUDwHyqdvaxW9KfD5GvNx/KTPRP8AHRKatnnx7k9hBqJV0ujVtf6SfSjKNrBvR5n5VM3tW3vBHh/SrL8o/dEX+OX9FlbChqkjtBFa02o2oYV7x7xUwvSzq1KD2p/pVo/lIvtf+kX+PaE2Kxhp06Gyq3NHwHyrU3DZ1aJH5VH51aP5HG+yb8KaEyK8Kb1bKNHQrHeD6iht57NqbTjQSsDUR1gOOWoq8PMxTdJkpeNkirAUV7BW8V6K6jmo1w17DW0V6KNgNIrGGtymsYaxqNDWIrcpr0VrNRphrBreKzho2CiKKwRUhTWCKACOK9FbFNYrGNSK1KakIrWKxjSsVvWCKBjW2XhhQVSZMJHqT4etUUX8ke2O9OveNPSqtuZSrCFkwkaJBJUTqoxu0issIaGjSj+VI9TXiVFJWezcm3Qasz6Hc2lgngcj4VaU2QJVPhI8qDJd4NHvV/6irdlvF4HrBsJ5qVOvGaHFMG0TDB9pPjHyqTAd0eIrd6zNu+2gYuKcj4xnVRvZuF+1iRB3QoHd2im/xautG5+mW0sqGefjWhWse8ryoTe6SwsJQtZBE75HbFDXL4dkJQ4uSd8/EUqx2NYyM290OD6xYSkEmCRPADPfTTs/tOT1Hu4nUZ6HlzpPf+qaQpZKyoidJMjXLhVhnPMGQdD8FVrljehOMZaG++dnZ67IzOqcoPNO7uoKu6nRq2rwn0q/cW0OCG1yU+Y5jiKZX1HDibAXlIExi7DX2MP5GSjXZ8vL4UbEVVmUNUqHaD8qjIphb2xblQU2tOEwZjXeI1qdN/2dXtCO1Iqy/Kx9ok/x7FfBWMNNP7TZF7keEelYNhsp3pH5iKqvyWNkn4E/QqkV7DTSrZ9k6KPcoGtF7LJ3OKHcD8qsvPwv2SfiZELMV6KPubKq3LT3gioF7MujTCew/OrLysL/AOSJvxsv0BYrBFXbXd624xiJ0OoPhVarxkpK0QcXHTIorEVIawU0wKNIrBFb4awRQFIymtSKlrBTQMC12FQPZr25n5VItqTocstc/Kr3v4eY1MQD261A7bI/y5A8fCvD2ro9qiFCHCYEQPuie/OriLNMIVBnNRyzCcxNbXE4q0PBCGxoSdd3b/cA053NdQaQ66tIURkkEA5JzMAjespTV8UbfRHJOtCW86uSUpxEGAJjIZq8yBV1hw4QSCJ1E6dtHr9ds9l6JC0IK1JJVIA0OZmIzXi14VllNmeEBKOtIg5Ezwg50Ztp0mLHq2gO4hKxC0pUOz+4oXadmUKUFNqCRoUn7JjFB7Mu+mZrZVKXmyl1QaCpW2QDKeCVDPPnQu02sMufXsqbSSYIkoAkx1hyijF1uSM9/qBdpX1BSOqcABOmUk+GQFUrJaygynMHUbjzHOug2IWdxOWaTxVIPqPGq1q2DYVJZUto67igns3doNLNRk7iaEnFVIBsuJWnEDl5g8DRe5NoC2cKsxw+I50Itmz1osxxhOJI1KOskj7w1HhW7K0uo6uR36Sk926uZ3F2i2pKntDfeNzt2hPSIjHuIMYuR58zSM7e7SHVNLS6hac1BSdPA0cue91sqg+zpG48+RozetwMW5AVklwCAsZEfdXxTV4uOT/ZJ3jf8E8OoUMSZwj2jERlzrBcbBErQkgyJOfbmK3vKymyMdGshK1KynQxJy45AUrONTn0gJOskUjhRRStDUgp3Op7lj51uHV+64cufCk5iyFx1CJBBUBkRpqdOQNHrW0VWpQSBCEgSc84yHLM06xX0I5pBI3laQRhWvuzmvI2ntQWcSwEDUlIJPIcTQxF1NqcCipeQ9jEUpJHZu5VaZSFkFQCZKkhMyAQDEkb8qeeCcBFkhIZrl2gTaUlp9MYvZJyy+Bqjet1KZVxSfZV8DzoJZl4SSjcYUN4I1B3023VeyXU9E71gcgT5A8DwNdHiebLC+MuiHleKskeUexeIrFFL2uhTJyzQdD8Fc6HRXpoTU1yieflFxdMjIrEVLFaqTTCkZFaVLFYIrAYPtTxBJIHgD2VALaYEwf73eVaJvRW8BQ55K8QY8RV27bG3aHUNpELcUBzz10yyEnurxHG2eyukPuyVj6Kxl0p675gcQgZCORz8RRl1MltCdBCjzwnq+LhB7EGt3GkhaEJHVZQABumAEj08KFXteYZYef/ACI45EoTHasuK8K+gkoo4bcnYh7WXr0lqcUUyhJwJJ3pTInhmcR76C/9a6MCBHLFl6VY/wCqIAhUnnGfbGlQ/sjDxGFUHgOr5H4Vwfs7Z3VSpBa7ttlpiZSOBOIeGo7qZrBtS06IVGeRjrJPdrSJaLnjUqI5fKKrttoB6qzi3Aa0U66Yrin2jpCLhs6lpcQCmFSejUQlUHMEDjnUV4Wm0tuLdw40KUSMAxFKcolPIcKT7HfpaObvjkrxHxpmse2KRHSKGehkJJ+Bo2noTi1tDDYLYXGenOSROoIJAiYEayQKG37Z7PiAc+pcUThcAwyoGClXfxoymVBpJBhxxKoOXUQOlJ7yEg9tLe1BDr6wrMCG/wBIlRH5iatlXwtk8e5FN9hSZCoPMbxxre77zU0qQf8AjgaCvWxxKVYVfWNGFiMlCOqqOY38RWzN8pcAxDAT7wzB7tRXHWrR0d6Y8W2wsXgzgWII0I9pCoyI4jloa5peGxtqRaAwEY8XsqQCUqTx5cwdKY7vt5RhUhUpOhBJHZTndV8JeTAOFUZgeomumGRT0+yEouHXQoXR9HSmVBxSk4gMkgkkTkVExz3eNXrssXTsuPJ6jTZMyM3SAJ00zjjRexWJdmatjrq+kUU9VROZSEmJnTrKGQ4VrY7GpN1paQM1pxKPDEoqmN+UeFdePTTZCVtMTU2cbx256a+HeE9tbOXbhZSQTKlEp1n3jPH7OYxa1I4043mpMjTEiT5TiHcVDlVy828LTCYEYMRnSTGvVjUHUDtrrT02crjtA1IVEpAUomSYAUqEnqqIEKJA+6fOsWZ4Khxo5HVJyIjXvmrtiZhac9ZjPjkIkzGm9Q7KJbT2dNnsiFstBtan1ZKymSsuTHukpkd1fN8jEpbR34MjqmWrtvxKkhDsFKspPoap3tc5aOJOaDoeHI/OhdnKFddGZ3jXDy/rTJdlvGHAvNByg5x/St4nmywyp9CeV4scitdi4axRe97nwddElB/h7eVCor1OPJHIuUTz08bg6ZHFYIqSKwU1QQXUuMrP2Tzy9DFOv0c3MlLrj5EhpMDP3lan9Mj81IrV2NqEtrnlMnLX+4rrFx3X+zWJpkCFuQpXaog+Qgflrx2OO7Xo9Vleq+y8bQUtqV76zI7VHA3/ABEq7BSht3erSEtWdWkY9NwGFEjjGI99NriwpQAyCYVOgEyhufyhxXeK5VfdoatloccS4ZUYAn3U9VMA56Dzq2R1GieJWymq72nQejcPYN3cc6rvXUGxmTHHXxgVrabvDWoXHFOY8tK8xtFh95ShwUD61zpOtdHTaJbLb8AgOyOCpI+Yq07eDKo6QBJ3E8uBqA2qzPAqVKOJiPMfGtrRc4W2MCseHQgiY9K3H7NZtabp6UBbagZHcc+NEdnLg6d1ph0SOkSeHUHWPkCO+g92JwhbIUpCoJTIKSOJE5HODTx9FalOuPLUcXRJCZiDjWd/YEnxqsYvlRPJKlY6OWodO4s+yy3pukytX8KUDvpIcRiEn2ldYn7yjiPrTNern+FWd9ocIB+6VYR/40DxpJZvUdKoE5KJjlGk91HPb0JhS7ZXteRCyIIlKh9pEgnwyI7DxoTZ7sJcWlWTaTlxXIBAHLPM0evVHvScgZzyIgmPh31QszgUMhBTIJ3SMj51x20jrqwghQiMgIiN0cvnUlmGBXSBRSlOc8I48uVR3XYFvKiMh4Dma2v25LQMQUmW+qlJblWSj1lKGoOGhCDlsWcktDTfNuLl2JV7z60JHFUu5eISTRW93OhsjuHVDKgnkcOBMc5iht4WUKcu+zA/u/rlDk01An8yjWv0g23o7HhBzdcSnuHXPjh86+ndJnCttL+iXsHfL1oeTZ3DOSjjIkhKBJxAZE5RpvphtxZcdUhZKXGlFGJMjIH3Z1EzkD3UP+ji7otrj0dUNdwKlpnyBpVYvzE8vpM0rWsg8MSyYPLOocpKNxLcVKVMZ7wcFmhSvrEyM0AyIzxLAyEEAaDvoztbY3LSw0pCh7qykqA9puUgE5AnOk5i9bRZnQP3iARhx55HQA6iuj3lbkC0Isi4HSsmD95KoA8ASPw0efNO/oTjwqjljZcsznWCkLGqTIEcDORHPnTZdtsDqAtIIJnLgREgHfrWtotkYmnkB1KCUqBHWSRvGcjcZSR30WtVji7GxZQZK8SMRTOa1lQkgA5CIOtcqip3/C98aJrBeEdVWaTqKrXvc2Hrt5o4D3f6UMsdtU6FApLTyfaQoHdvE6po1dlvKMlHEN8/D5VfxvKn48v4Q8jx45VYAitSKO3tcsDpGs06kcOY5cqClNeqxZo5Y8onwMmN43TAOx1w9PbWkEZA4lESRhTmRnmJgDU61115zG6s5QnqjkTlPcMRpT+jKwdGw7aV+04cKewZmO+PCmJ0HognRThw/rmT+VsKNebgtH3snegZf15JbsbjhOEv5I198FLfg0kq/NXKXrqVEtrxcDlGvgadfpGtCFrQyFBOBOIg+zKk4UDuQP4q5vaLqtLKitAURxbVM9o/5oP5SpMeOlsk/wCuvMnCspy91YPkdfOrTd9WZz95DauI+YE+NYsV8h5GF5sEzBBETAzgHL0qFdy2Z0nAVNKAkyMgCYBzMEdh7q1R6kmgpvtOwizdkyW1oWhQ3RPLTKqV22hxl7CsYQcpzAPA8CKHu3G+wcTYUr7zZ8yNaKvbRlLaVLRjQqOqciDv1EajhWcPrdmUvvRad2iU2vC6lKkj3hkRv7NOEaV1DZZhLNgU43q+VLHMmG2/P1rmLLbVrCVgEkkDCdZxQAe+N9dnVYgj9nZSMkR4NJy/jKK2Or/qEyXSAm1zwbCG0mA02TOuZ+rQe3ImucXqrA0pQPXIgHfJgaDQzGlN+1NvCnHD9teEfhaTH80+NKLzfSPMN7ivEeYRn64RU5S5ZKKwjxhYWDRQwApRMQM+CQVq8kgd9a2Wzw2kHXCCct6usfWrF8NEBLZEEwCJGrixP/jSrxqhed5qRaEoSBhjOR2af3uoSjroKYYsluU2QUnIZHmOFNNjt4UkKSZSe+eVIdhvVDqZw4D260Xuy8sC4J6h1jLsNLf1ozVjU2Gw50pT9YElIVnOFXtDXTIUG23sD1qS10ICkIxKUkHrlRgAgHXIHxq3era1ttBpeFSlkg9sIT2iTNa7RX03Y3Q2SSA2FKO8ZwDlxgmqtvi7JKPyTRW2Ssy2bJanFgpJSQkEQZQ2rFlrkoiuV2pgoMHXd8CK7aVh1tKlpUULTIBkSkjKYPCly8vo+Q6D0SzmSQleeE8EqGcdtB9IKe3YC2dd/aQxiTiIdbQvsKx1vQ99H9rrotFpvJJs4/dpRCzklBxFUk9+gzNe2R2LVYVF+0OpTGiBmBGilKOp5DxqxfG3gzDOSd7hMeFI3GCobc3oI3nsyl54PFakLCQlWEJIXGhOLPl2VYttzhxlpkLUgNEEFO/JQz3e8aQxteSYxOAfak+JEzFWmb2dcSFNvYxnMKPpNBTTt12D/HLqxrOzoIGNZUU+yrCAU9hBrZdxj7Zns/rSy5eakxjeUmeKiPjUCr7/APkgH/7P60Pj9B+X2OtlsykZYpHAiqNruBKlFSTgnURInlSmu/8ADANqEnTrmT2CZqC1X6oyEWo4o0CyT5VbHmnh/SyU8KyfsdHFiDbbNnTokCfie/rHvFYCpdJUYS2mDyUsSo5/ZaSB+at0viVuqMJE/pGavIRVezEJYK3d4U6ufvDFHcnCmqL2xDlV8W4PvOOuBSCtRI94YdEnsw4dJquizrR+7VPJJnnmk6eApiXa7E9CnG+gOKApvqgq/CZSd24VXtWwjhAcszqXUkkpnqLMZQJ6pjtrk29o7LSVC8/bkqyebBIzxJyUDx4jxrVOFaIQCpKsycpMaAgjMDXwre+rE6lSWXULSpXtKUkgxOkkZzpUbxg5KCYgDUZjM6btKfpI3ZCElH7pxTZ3JOaD2BUjwNWXHw4ML6B+IZZ9morKyrD9YAqCBI1IzmSO6o0JTIwlRSScjWcmzcUNH0f2FLtqawkFpHXAiPYkyZ162GulOWmFvOnRpsAdpHSK8y2KWPo4sAh506dVtJ4R11/Cit4vf4UDe+5J/CVY4/QEir43ULZzT3KkJN4Dr4fsJz/EvrHv+dU7pZxWpxW5pCUD8SziPkBVtSQVKV9tWInsAA7oHnTBsZZ0NXc9a1JHSOuOFJOoSDhTHDIHOlxx5NyKTlSSAuHFaDoA3iOe/CA2mO8rPdQB2+FKU5KZTJw5ZkTHYaLLxJadcMiRgB5gSr+NflSu26ZAJxaAZb+dLNjRQRS2kpGEFKRnHoKv3asKKk4fHiCOGgqozZ5WNYAmNwovcV3lQC0jF7RIG4AnM1BXKVFHUVaG65lfWMhRGFCpEwAAgEgfqw+NBtorTZ7ReHQlEOBSGSvPrTBwEDKBiOoqJt0qdEnJIJ8TE+VUdkLlW5e6Xy5iSVLcXOuSThnccynhXWt/E5qrY13rtGWbQtPRY2kYUgtmVphOcoOoHI1bRtE2ptS2R0i0gnB7KtN6TnPdXLtoLe6pbloaK0KDi8QiJSVdUwdd2dMWw18Fxi1Wp4JCrK31VgZysGTHEAD9VJTl0alVla+b6cfAUuYVJSCFAQDhMcIOVDDmAY7J3edFhcClN9MMa21q1VBKVZlcAbp386rmziFAnJSYIkRFcsoU9nUnrRS6LkPAfFVSIEGRkRwy+NWW7NAAEwBAGuVRu2cHIg+npRST9mb+kTNW1SuqsIUNM8yaittyoV+7hB+8CU+WYq7Y7JC0gDOFHiZ/4qK3KeQoBDKlBIM5CeOQOutXjFJbISe9C7a7gUgqxJIKpzjI7iMW7kK9cdnHTNpAAz3b4499NNntZUoIwqSqJwkbokyDmK3buxOLpEtkKTnKc0knLPhQ/wCw8qWxytrYIbZPvnrfgR13T39VP5qGbZ3nhYwgwp4x+VPWX3ThFFLEsredX7qIaT2jrukdqiE/koFerCLVaS3jgoBRKSJB9pUA5Tiy7qrO1HRKNXsRgjplBOAKBMJKT7yss40M0R20vLoHkstkpRY2Up6pPWcUAc47qYrp2KLFoS6taVoalUgYVkgHCCBkc855Uh3yVPvqUtJSCvErEMJUtWaU8wlO/sqMY12WlLk9Bq5NsrQG4ewuJAkpIEdkHqzHKrtisNjtylhCVMONpK1lHsJAEyQrq68CNKBJbwoE+8ZP4QJ+dFblZ6K7HV/5lucCOxoE4vIL8RWik7YZL6NLdsU9gH7MtLwmZQcKzOZ6qtcuBNCV3epteFYKSB7ySk565GOXjUlnvhXSFLCiOsCVbicwABpAApu2evhdreUw6jGhIKipSZTh0EE54p4UtN/GgttKxiumzdDYG0jJbifBTxgT2JI8DQ3be14Mkf5bRwj7zhwIHgKYnkYnGkfZBVpphSEJ81KPdSVtC+XHhh0U8T+RlMJ8VRXVLSo5o/tYIvD6tpQTqEhCealHCPOnXaSypsths9lEQlKUq54R1z/PS3dtj6a2WVuMi70ivwMgq/mAoxt68XbQGhqcKO9xQT/uX4UYqoBk+UxY2oWUWSzt6KUAtXa4ouHyKR3UuWNGJSfH4027V3mEPKhOIThj7qQBv/LVRm7mzCjDZOWWWUDccp8K55l4dFa7rKtePAkqVhJgawNTT/sbYuhsWM+04ST2JGQ8jSmbmWgSyrFnulKo0iCc+6ntbfR2Rtvg2kGI1MT5lVbFSti5PSFVN0udBaH+qmAQJMZhIJPZJApZuMuWcLdUShaGVhRSfajMZjmB5037YWdf/SilCgC8AImJLj3SH+AAeNK103YtqwOvOqKcTjbKAeJjEezM+Bq0l1Qi32BLDfiyQheFaFZYiCIkaGMu+KdbNYUJui1BA6Lp3gkzJEgpBjlkaTylBCi4gIIJkpMDyEE91N20DpTdFlDeFanFFYkgTkog89RvpU9uhpekOmxliLdksyCZhuZ44lTPmK5hem2a23nCzgUjpF4krAI9o6CJA5iutsHomQNOiZA70t/MVwRN6suKPSp6Nc+0kHPP3/8AinyLSQmPtsMNX9ZXknGlxh2MsKiptRJ0jVPbVa2bM2hKEutqU42skdVRJT2icxVB25goy2oFJ7u8cqv7OQ3amWklwlbrYOqU5rGcb+2oKr0W6R1a4LjLSitftdGkAfZxKJieOEJ8aX9qtoVs2pSUdYBKCpOpkiSe2nx5Wbh5pHgkH/dXN9qdnv2i2OrYtCA8nCktKyySgRB59lWyr4pIhjlcrZZuzaVh46hKiCM8zBBBE6jImtjdTiOtZ3QeCVklPcoZjvmkq97jcbzW2ptec6QTxQoZHjx5VDd21bzRyJIGsmD/AH21zVZZtL2ddRFms3WM9GkqUftKBxKP5nDXO7NaG1wpYIxKxExOZJnMZ86bdtbVLIaSM1nMaHo0HPxWf4aWhZSloJT7SoSPxKgeVWnb0JiSStjLaXw1YyW3VOJeICMRJASJxROe41Uuq82w3gdZlJMqIAWnPiCJGVBtuXcC22UExZmgkR9tyMRy34Qn9Vb3RbXmmgvEIOZCgDIkxz09aX+DJXsOubOWW0CWXMCogYSIH5V51T2msS/qrMyMZaajCCElS1xJj2dAT+Y1Y2fvZm0vhCmYWlPSFQ9mAd+8ZxVU25arSpxsgqUsgTBEHIeXCt6NTsWbtugsrONC0QDk4nCQdByIzJmug7C2LAypcZuLj8qNfM1hy8jGC0M5byBiSeJg/A0bsuBpsYRhQlMgaQDKzrpkfOmxL5WLkk+NETtpw/tD0+wkpA4lAn+dUd1KqkQEoInKCcsjEk+NGb2UU2ZpHvOqSVdmbq57ykUJU5qcsgT3001aFgvYa2KsJDji1e4IByzB3/zUGS90tuLh0QXHP/zSQn+NflVlt91goMwFtSrszB9POhl2ZNvubyENjtUS6r1SKKbap+jONO/sXr1l14DXTxUZ9MNXLU8FJTh0iPMifIVRYlTqlJEnrEc4EJ9BU7qSnCkbgB86k9lkErhsCnn0tJUoJMlWeiRqf74063zkgJSIEmB3ZeZFBdgbP1n3OCUoHaSVH0FGbaMb7Sd2JJ7gcR8k08YpR17JSlcv9AD6S3sCbKyCIlRKSYJCGwgAd5oHtPehsl02FEYlOrWsg55SSJ7lAd1e+lG8sVrSjCSENjPLIrJVA56VL9ILmB2z2dKwCzZ0DCY1VxB5CnbptsVLpCQt5t4AKDzJGYI6yJPKNKZrTdT2Owtj2BgxT1eqpSRig7sINDLvspeebQUlBU4hMojOVAZgjtpv2lsLtpvlLbRQEJSlJM5pASVmQdAJFBO1oZ6exz2ltYTZbS4Dl0ZgjMZ5ZR21xFt9lZ6kJcOmITHcT6TXWdtrQli7CDmJQjhPWj4VyBd3Mv5tLwq3pVln/fbWn3sGPSNbTZLQlWPNf3hn4jUeFMuwT/S2yzjUhYJB1ThCjInsoE30zWSpSdytUntpp+jx/pLwRjbAWlLhxD8EfGprbQ7emdUX7/NZHgEp+Fcb2zspNtfcRqFntyAEjfursROXatX85rhW0N6LRaniZ6zrhAUMoxnT/mq5d0kSxmBtK+UhC1FxKdAo5jcYPzmrNjsVmtKlY3CyuMpEpJ+9GgqpZnW3xJBQvfHqDoR3VCu7VCClU56iJn0rnfZXTOp2qw9IqVYioAJlBxQJKvZMHUmahsV2gPtqKgUoJURooqiEjCRxzrXaDaNNkeQgJklOJQO6ckwdxitrNtbZ3hCx4jEB8aPKtNmp90ALwsZceUp1DiC4skQQkyRAkKkKygRI0q3brMOjDYUlOgGJUAgQMicvEimhlTbg+rXPIEKH6VVWtd0Jc1GeY6hwkTrKVSD41k6Wg8l0DdkbhcbRaXSkhx4htMkEBAkqUCkkRn/DS5fYU28ltIwqIJVxjcB2kU/2F5LDSWowwCBIw4iTJPCeyhG0ziukRgZQ4AgAqU2DiUVEwFEbsspFNOuCs0G+QO2ZvK0KdaRjJQtZBC8+onU+SjTve4xNhsf5q0oPYpWJf/jCqA7KWOX3FwAEJwADQFREx2AHxo2/130ge4gq73FdGnwSFmqRVLQmV3IEX/bAXc8g21Mc3CT44QKF2VsrSYGpAHZW152nH0ih/mOGPwp6qfJPnUP7d0SElJk6FPM5+NJN09BitB/bIBKUJ0ODD3KUlPoFmlVNuiynmtxzfp7n8tWNob3LiEqmT0f8QQEA/rWfCht5JwthH4U+GZ/lPjTSe7Ror0yrdySmCNZA7k9ZX8vnUqt54fOPhUlkahGLt8SR8Enxqst2EHt15gaeNSY50HY1rBY8R/zHFHuScI9D51asXWtKj9hKvgkepqWyMdHZmUH3W0z2kCfU1BdDkJedPLyBWfhV12kQ+2cqvSbZfakTKf2lCAN2FBSk+STUf0kOF28rQqcKUkJB/AkD1nzq99HKemvRCiMx0jp7YMT3qHjSzfQ6a1PO4pxOrIB/GY8qN2YYvo7BXbrOnFiAUVZj7CCqfGKbNkbYl69rY4Bm0Fid3tBsehoB9FVlAtTjhmGWFHT7RTJ7YBot9FLeMW16IxLQJ3mVLWfUUKRpPsJ/SSsGyNIICgpckHeEg/E1y967UEhSVFpX3usg8iadfpcfUP2RCSRCVqMc4AnzpGTeak5LhXkY+dJK70NGqouhL6BKTPYcSD8RTb9Flr6W1rKm8KkNGSNOstCaS2bSgnqEoVwGU/A10P6MJKrQtQEhCRiAgnNSs4y92hD9tjSeh3bX1Uc8/Ek1wx+8VFSgtIkqVkQYV1ict01222LwNE/ZanwbmuAG+FiAQHBzEHxp8isTHrZZCWlEFJLSh4A9+XnUj4IzJCTvUn2VfI1QXZ1uSpKSE8xpU7N1YclO5/YBmdNdwqTr7K3YZ2gtJftDjoOSldUEe6OqkeHrQ8WfiNDqMproLuydnd6zaiPwKxJ8DmO6KFW/Yh0ewUuAbpKT55edTaY6mqFlFqcQZSTPf6inDYy8331hKnJTqoEThA56yaV7ddDjeS21pJ4gx46V0PYW6+hZz9pREnjlJHdl4GtCPyQuSXxJLyvZuzuhtairEnFoDE6Ag1PZbUyvNCgD90we8HKuebR2np7S64DligD7qeqI7gDQs2pSMkqVlx0rObt0FY7ijriG1ono8OecABJOUTpBMdlV3LYUdKSCFuJyxZAFKClIBEjWTrvpBuzad8HClWgnPMDPgaa7DfjjjKysACMiCczmBlpE891NGe6EcX2UH0+wgaAAegNBbNaulfWAmAIz5qJ/2ijxSCM9RMHeMtaGXXdRZWQrRaiQRoUhIA7DrTqpMNtIzeIlxCPvJHcgFxXmUjuqvei5UAc4BJ7VQn0xeNTWdWN4q+ygk9rqsX8gqq+cTp7QPAZ+aj4U0uhY9lx84WwP74f+1a2O7i6tlAHtrA8Tme4TWbaTkOEenzJp92autCW21n2wCQeEjPypKt0M3xRZvh2AqOBA849RQW9X+iux5c+0lzz+rTV6/H4B8fVXwFA/pEtHQ2BtvFhJLafAFZ9BVr2/4R9JAH6MilBtb+cNMHM5ayrL9FIaFFUGTJjs5muhXE4G7ntbuUurDcgRi9lP+5VJIakyFbwcJAEfOg3oNdjjsV9VYLxeP2QgfoUY8VJpg+jWzYLuUR/mPK8glPqKAJQWbhIJzff7TGMDdyRTrsgxhsFlTxSpfepSlehFGPYrF/6Qtk3rVaEKbU0EhvDhW4EKJxEmAREaClFX0aW2ZCErMycLrR7gMVGPpmtZ6azoB0bJy+8qKRW7W4CQFrEDcpXzrMMeg4vYK3ImbI8ewJPZ7J0p5+ji63WLPaumbW2pRAAWCDAQcwDulUUsbZ3o61asDbi09E0wkwqMw0CSeeddOugK/YmAslSi2ziJzJKilRnxrR7sMuqMbSLiz2jk0v8AlIFcULOAgJQIKRJiTJGeu6u2XulKkPBQlPRqJHEQowe2K58bCw4AUlTSiAAFdZOoykZ8qTL2bF0CXNnbQUl0pIaTBkkAEZDITxq89syEoLyl59UpSBpKhAJPbuq69Z7UlBQhXSML+zCgE4gSRlIzFbWnaJLjXQKbKVjAAdxwkaznoKON41+ysMub/VghoEZpUoHiD8qJtbTPI0VjAjJYnz1FUyUHWJrVbMjqkdisx865rZ0UhjuzbAOOdEtGFXEKBTlnni3RnRhu3IOSXMMggDEE66wDlXP2WHEkqTHDQHLvzFar16+ZmZVlrw3VrdiuCGG1bC72nSOSwPUD4UBvHZe0IkrbKgBqgBU+GflVhm3utewtYHDMp8Dl4USY20cQB0iErP3SEmOPbR0w/JC9c93YlERGcHcQBxpwtxCGkIA0k+U94goHcavWK9WrShSsJgRixgZTumh1vfK1qMCBkOY/uK0VtsXk2yqBPYfKtXzkeciO6t1icvOqtsdgHn5UV2GXRC0wEBWcY4nFnokJERplUSbGoEHIySSQcpJJNbSQAefaIjxqRtQScvLsk1VsklRorrPJGfWPzrqFmya7EjzoLYcIQhJAUABmQJxRM1M5ex6yABhygjMjuMetGNR3YJWyteRxuIRPtKSNNxUkegNKf0t3gC6w2Z99ccNECeXtU2WdaenQ4pQhMmDIUSEkCAeZ41zv6RXnFWsqwEJCEhK1JIBmVGCqBqqKMXdmfoJ30robjsqEj985jyzylav/AEpKTMZ68+VOX0nKCEWGzlX7tmSOZCU7vwqpLbbxqQgScWX6iAKLViroe9rVdFdtga0JTjMD7k59666JYLPgQ2nchpA/hApC+kJGK3WSzjRKW0R+JzD/ACpFdHAlao3kCmj2K+jjn0pu4rwUJ9hCEx3TS9dNm6R9KftuIT4qAohtk90l4vq/1SP05VPsDZsdvY5O4u5tJX8KUojG2TvSW+0xn9cUDsSAn4V2vBhS2ngUD9KD8q4hZfrrWj/VtAP6nfka7g+qXExxWrwTH+4U0RZ+gPfy4YtJ/wBOP4VfOkJLclKeKkDLmsU77UuRZHvvFKfFaBSdd4l9ocXUeRoezLoObVq6F1tDcpCUJSI3Qv5CqOzqXrWUl5tst9Yhw6wCQIgyDOWdWNtXP8UkZRA7cgo/Kovo5taVIdAU6cCEylWHAmS4epGfea3CL7NyaWheWgzoaiVaImco7s91DmL0c+1h4DUeBoml4riUSciSJTPqK5euzpNlumAAd4qwi0HfVZ11sGCsBUaETEb+rOVStslQlJChyz9KzVhRtKeBTO8THZAIrbBI90+vw+NaOGMjFaojhE99K0EtptLgGEHCZiAM4A3GNOdRi0uN7iRvnPXXMf1qawg4idwEchNW0kzxG740I436FczSz3klc5wfsnX/AIqO0tEidd/r/SsmxpUcxNS/skZgmdOOpHGrRixJSVFCAB1jJP8Aem/tqxZWsakiYGIbuee7hUhsW8DPiDB86sXWx9akkxhBOeWfpTMVDHllGY3d39Kw0SBmeytnGuHymskdXIDcM88qlQbIlNDlHDXtma1TZoEDJPCZT+lQIqRCRJnd/edYcZ45f3lS17CC75uVq0nE+kqUEwFpJCwkSQADKTrwoHduz9mS6lxL7iigpUEHCnNJBAVlnzinApOcf3xoHtDdYycTA+1pv3ihKcl0wxjF6Lr7DblqTaXES6kpIOJQHV9kRpFMNmv1E9aQSZ5Tl8q5oLQpB6jhHKDFTN324MiArsyNCOacfY7wpi7e11PpdWtxpQClLVijEkyZ1TlRb6PRDjjv/wDKzvr7ynCPWiadoCnQdpB0+dGbK9ZnEKAKAXUdGs+ypSTmRIjfVo5k+xJY2JexDBVbrIOCsR/Kkq9RXY1q+sH3W1H9S0j/AG0o3Ls2zZnw8hThhKkpSYUBiETOROU0xKvBIxLKhJSlOGFAwCok+flV4yRGSBm1zn+GA4uJ/mJ+FK9yCbSwP9QHw/4o/tLaelYQGwVQsEwJgBC88uZFBtmUf4trkVHwHOimmDpFnaQYrYAR9kdxT/WrWx9jQ2m1dGkJAUodyccT3VWvPO39ikjyRVzZo/UWlXFTn8qvnVKXBsRvdHMGvaFE7x/dDu9a9Xq42dSIntD2fCsWL2B3eor1epGOg1eXspqJOo7vSs16lYS7ZPiPjVo/GvV6qImzx3dlSfMeorFep49iS6NjoKLXHqvs+FYr1NIy6PXb73bVq2/uldiv5a9XqkEisHsJ/Cn0q0/qa9XqAUaWfRVQW392Ow/y1mvVOfQ0exJtfxqD3h3etYr1SKlpz9yew0LsXtd1er1VQg47PezRrf3j1r1eqsSUuyna/wB8jtP8pqWzf9832K9DXq9VYdiS6Bls/wC/V+MeiKt7M/8AbWj8Tn8pr1eroX6Mi/2P/9k="/>
          <p:cNvSpPr>
            <a:spLocks noChangeAspect="1" noChangeArrowheads="1"/>
          </p:cNvSpPr>
          <p:nvPr/>
        </p:nvSpPr>
        <p:spPr bwMode="auto">
          <a:xfrm>
            <a:off x="76200" y="-1039813"/>
            <a:ext cx="2133600" cy="21431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0534" name="AutoShape 6" descr="data:image/jpg;base64,/9j/4AAQSkZJRgABAQAAAQABAAD/2wCEAAkGBhQSERUUEhQWFRUWGBcYFxgYGBocHRwdGBgcHBgcGh0bHiYeGBwlGxoYIC8hIycpLSwsGB4xNTAqNSorLCkBCQoKDgwOGg8PGiwkHyQsLCwsKSwsLCwsLCksLCwsLCwsLCwsLCw0LCwsLCwsLCksLCwsLCwsLCwsLCwsLCwsLP/AABEIAPsAyQMBIgACEQEDEQH/xAAcAAACAwEBAQEAAAAAAAAAAAAEBQIDBgEABwj/xABIEAACAQIEAwUFBQUFBwIHAAABAhEDIQAEEjEFQVEGEyJhcTJCgZGhI1KxwdEHFGJy8BUzgpLhFkNTorLS8XPCJCVUY5PT4v/EABkBAAMBAQEAAAAAAAAAAAAAAAECAwAEBf/EACgRAAICAQQCAQQCAwAAAAAAAAABAhEhAxIxQSJRYQQTgZFx8DJC0f/aAAwDAQACEQMRAD8AeZnKvTfRUXS3LmGHVD7w+uIAYY0OJSndVl72l0O6+aHdTinOZA017xCatHm4HjTyqKOX8Qx6C1JRe2f7PNlpxl5Q/QMBiarjwX9cLOK8dWlqpqq1XZSukzCyLEkGZBgxik5KKsnGNugnPcaGWhw0P7qj3gdww2KHnPwuBjOGi+YbW4FOkCxWktkUEyYB2xyllSW7ysSzHrg6hQeqYWyj5D9TjjnLdLjJ1wW1c4KheFpj5c8N+H8GC+J4J6ch+pwRlMqKNwNakAOLarbNTPusOmx2OD9AgFSGVvZYWBje3usOam49IODCNS8+QSlcfDgiBiQGPAYozGfVDpuz8lW5+PQeuOhtVkgr6DXGqXA8Qu4HMffA/EYAq8RE6aQ7xuceyP5m2+GIjKVKl6p0r9xD/wBTbn0FsHiiqAaAFTYge4T/AO08jjmTcHXTOmt6vsBThpc6qzazyUWQfD3vU4YosbY8BiYGOhJIjdniuIa4N+Zg/wA2/wAiL+s4snEKi8/nHTy8xuP9cS1F/suUUg/9XwyzHQmPUz13H9AjyIviwYdPcrQrVOjgGOutsdGJRgNWqCsZKqJt6f0MWDFaCGj4fmPzHwGLYwmm8U+h5rNnsSGODEgMUEKnqgOoPvSB8BP4fhi+MK+0OY7qktUCe7dD8GOg/wDVgj+3qPX6Yle1sflCmMW0MwyHUjFD1H5g2I8jiNVgoLMQALknYYy3FuJvXZKdLw0nVmLbEhXK/AGP1x0zkksnLCLbwMOOdpzXZaeXXS4BFR1/u9xBQESp3525TY4WplVpDq3Ofzx2iAoCUxJPT8sOOG8LCHVWUsCPdMlDyaDaoOo+WOPL/wATrx2CcM4WzkPVHhsYmCfLyHnjTVMiqrqpXpDce9T/AJvvL/F88QfLwFIIZW9l1Mq0dDyPVTcfXHlznc+PUFjmfw8/TFVBJboMm5u9s1giBimrmBRM2KuRqp82PJki61ByYehtjtTvK0nL0+7W0hiAbnxNSVuQF4J9BhKpeozLSDLuGc3qNBjfamv1wJT3qmjKDg7Q1IepBnu6Z1REa20mCDFqZ2JXe87YKy2UWmIUR16n1O5wFwrhP7vJU6tUa0J8Jjod1bmH3n44aCCNSmVJi4gg81YcmHyIuOcGDadS5NJJq4ncSUx58iDsQdwcRAxMDFZJNUxE2naIgQYHsn2Sd/NT5j6jEwMeHORIO49NiP4hy+WJL8+h6jr/AKcjiMW4va/wVklJbl+ToGOgY9GOgYsTIBY+H4bkfDceU9MXAYjGK0zADhDaQSvw3Hw/DEV4yrplG90b7QQMdAx7HQMUEB88hKHTZot68vr+OJ5erqRWIgkAkHl1xZUUEGdov6YTUePogKsxquCRCCdrTO14nfnibajK/ZRZQ6GPPUCiWIUdSYHzOEFbitd/ZC0h1Pib9B8sL6mWBM1Gao38Rn5DlgPU9G2+xjxvj1N6T06YNRmESFlR6lrH4TjLfudfqPl/rh7RA5L8I/LBWip/wz/lOIyd8sdL4M1na7ZtmYzToKSyozSY8zu3kOWwxyhRaqyqi2VdIPIAsT4ukknBGR4c9cz7NMc/06nzxrMplaIQIU0afZqJAcTvq5VR5Nim1tX0LaWOxdkOFrSFrtzb9Ogx3iOb7tCecH6euLcxmSmoLpqBSB3iSKV9tZP923Vb+uK24QHIasdbDYbKPIDc+pxdSTVQIOLTuZXk+IuwmgkLUEuKg8BJFrblwfeUjbc4jmFVAHB7yobEVLMhi/hFihgwy77G+GaUwBAEAWAGPGlcMCVZTKsN1Pkfy2OA9N8rkZai4fAqy3DHZxUqOwPKDBjoAPZH1OGtKiFEAQP6+eLqdTVAfSlQ8x4abnyn+6c9CdJOxGPFCCQRBFiDuD0I5Y0Gvyaaf4IhcRKEHUkSRDA+y46NF/RhcG4xcBjjMBvhpJNUxYtp2jisCJWYmCDup+63n0Is3LmBIDAFeuxf7JQTsxPslTurdfTcG4jB9JwRaREBgd1J2nqDybY7WNjOM6w/2UlC8r9EgMdj4c56Hr6dRjsY6Bh5RUlQsW4uziNJI5jcf1yPXE4wPUy41o0lSDpkbEH3G8iYg8j62ueuqrqY6RzLeGOszscLGXTGa7ROMU5sAaWIBCmZPu2gN6Dn5SeWFmY7UptSU1T19lfmd/gMLquerVbO+lT7tOw9CTc4WUk8GjFo0eb4nTpWqMFb7m7T0gYXVuO1W/uqekfeqf8AaP1wDlcsF9lQPqf1wwpcOduUebfpvibnJ4KbVyLKiNUP21RqnlsvyFsX04FlAHkP9MN6HBFHtEt9B+uDUy6qIAAHkMBwlVjJq6E9Lh1R9xpH8X6DBlHgij2iW+g+mGKm2O4ooLnkRyZXRoKvsgD0GJd1iYxKMPSFsz1TMqkIo1NFkXeOU8lHmcQ/dHqf3pgfcU2/xNu3pYeuGVLI0o+y+wbmDLU28zJ1IfMH1BxGshQgVF0E+yZlW/kcWb0MHywVK8SEcKzE7k6ppWSAIjTFiOhGxGJ/uat/cxTP/CY+A/8Apt/uz/CZX03xGMeODKCeVhgjJrDyiqLlSCrDdWEMPhzHmJB64mBi8VdQC1F1KPZMw6/yNuvpseYxCpQKjVOtBuwHiX/1FG38yyPTA3tYkFwTzEramCIIkHcY6rkABpZRYNu6Dp/9xP4TccjyxNbiRseY/q+OxgyipAi3EGqZnksOTtpMyOvKPjEY5Tyeo/akx0U7ec8/TbBIp6SSsXuyn2WjYmLq3RhceYtiSEGYm3tAxqXzMWK/xi3XScSfqZVe4lTkUyqmAGshAhW8v4W/hPwnEnpcxZhMGJEHcMPeU8xidajqUqQCDurCQY6j8xBHLCvN9p6VMkA942wRLkEb6n9kjoRfqAcNwqkDl3EZ0XmREEe0pMkTYEH3kJ2b4G9zRnuLUqPtuAeSi7fIXxmc1xDMV2BnuVEwEPiuIMtvcWtieV4cAYVZY78z8ThN7WBtqeS7OdoqlUFaVMIpsWe5IO/h2HxnAxyRchqztUMC7km0WgHDjLcDY+0Qv1P6DDPL8ORLxJ6tfAqUshtISZfhpYeFTHXYYZZbggHtH4D9d8M9MenL9PUY6BgxipK2CTaeCunl1UeEAYuGPDEUsY+X9fT4YL8ZWgryRPHox3Tgds6gMA6j0UFvwsPjh2xCdJjeRzt6QPznFonFHesdkiebkD6LJ/DHe4c+08eSAL9TJ+RGJweKHlzZaxAEkwOpMD9MU/v1L79P/Mv64kmQQGdMnq0sfm0nBEYemKK4xdRzJUEWKndWEqfUG2Ifuz+6RVHQDTUHqhMP6of8OK6bBpg7bi4I/mBuvoQMPujLBLbKOS7uFP8AdEIfuOSU/wAL3ZPQyPTFUaW0uCrnYNuR1UizDzUnFgTFiv4dJAZN9LCR6j7p8xBwtOPA1qXJWBiaOQZBII2Ixw0P+GZ/gqNf/BUNm9Hg/wAWOK8kiCGHtKwhh6g8vPY8icFSTwDa1km1INdYpud7eBj/ABKPYP8AEvxBxBSZ0spVomDcEdVYWdfMfEDbE4wozvaRFlKY74nce566uTeaX88K1t4HvdyOMIuKdo6amKWqpVU2ZDGgx9/bblcEb4W5o1Ko+2eR9wWX4j3vU4vyHB3eTpCqYIJsICqJHM7YWU7wFRrILmMxWr2qvA5pTGlfjzP4eWLspwgmBTW3XYfPnjQ5XgyLc+I+e3wGDjTvIsemwa3yDfQ8+uE2tcjppizK8BA9sz5Cw/U4YJlwohQFjaB+PUf+fW5Gnb0I5jyI64jVrKvtEDyJg/Lc4ptjQtuzy38jzGOgYparJlVY+ZGkR56oMfC3zxJBUbmq+gLEeUmBPwOMp9Mzj2i8LNvkeh64peuqmCwnpufkL47+5g+0Wb1NvkIX6Y5WUoAaaixAKgASD08xv54DtO0HDVERXJ9mm3q0KPzb6Y89NzcsFj7ok+d2/wC3lgkDHjgtWsip0CUKCOoYy385JggwRBsL+WDKaRYWHTCteLUabOC6kTICAsSTv7MjlF/LEKvab/h0mPmxCj5CTgJoLQy4hAQMbaWUz0gj/wAfHBAGMtmOKV6oKkqincKsn5tP4YrbKvU9tnfyLGPkLfTC3TCaPM8Uo0/bqoPKQT8hfAv+02W/4n/I/wD24V0+z7e6gX4Ri7/Zyp/Dg7mChp3fW+JVfFGsB42JJDD+Vx41+ZHljlNjE7eVSB8nSVI9VXzOLTWAgMChO2q0/wArCVb/AAk4duMuQJNcFApEeydX8LwrfBxFN/Q6D646rjVpMqw91gQ3rB3HmJHngju8L+LcWp0VCudR3WlGr4gbp/MCuNmIMPkM0YVZ3tAiHQp71gCNAYwvXxD+7a3L5XwnzfEKlYHUxp0/uBiTHRn9pvT8cT4dwliQqgUxEgsIJHVVPtDz2wspXgMVRTmatSsJrP4eSLYfHm5wTw7g7OPCAiyRJ8twAOfrhtk8rRp+z9o/UDUfpZcF1AznUF0t98kaj/MBIqDyYyORGA0wqirKcJSncCW+8d/h0+GCKqgSwIQm5myN5n7rfxCx5g74rZWE638M+0sKvlqN3Q+pA6E4uTJqDMCeu5+Zk/XBpPg2VyUpnAbKrE7xAt5yTBHmCZxXWy1V3DAqijlJY+e0D6nB7UQYnlsRuPQ8vS4PMHAfEuJDL02eobD2WA3P3SJ8JN+cRMGbASlS8how3OolzZHVuzFreQMbAhIJHzjzwZl+EsBIpaesAT9N8ZLg37VKZzgpNTZaJCr3hAJVyRzHuQd/Lzx9TBxJaivxKvTaxIzOiMB5qmyNrQE8mXqOXoRyPwNrrouPIe5d0A1qJE+W8xvacfPateq4h6hCx7Kwgj4Xj44pvtWScaNHX4lTQS7hfI7/AOXfC3M9o0IISm7zzPgHzPi+mE+XSmCAo3O4FvicP6HA13Yz5D/XGUrwBoWrxGuQACqD+ESfMy1pPkBih+HPU9rXU/mJP02GNJ+4qostx1v+OLi3hkbb/L0xlfBvkRUeBsBsAP66YOp8FHMz6D9ZwzK4rotMj7pj8x9DjVkPRVS4dTX3R8b/AOmLaFhERBO2LYxFAdTdLR8r/lg0k0a8HmbblJj6HEr+WOV7Cdrjf1E/THu/T7y/5h+uGsAPTcEQrBja3snzsfyx7NVUpqS792vvTYHyKmzekHHzjhXbdqkg1w6gQErgEyRaKln3ifFysOjGjxYsgNZ0qAGQGUECfuQNSj+U4itS+SkoUMc32id7Ufs0vLxBI6qpsnqI9MK8vkHeTQQv96q1xfn1f12HXBD8M11kII0HxIFbUnhUEmdzcPZrjGvydNe7RRB0qotuIHT2h8sP/BOvYm4P2fKqHeoHb7wCtHkCfD8lw3ORUiGGsXs5LC+9jYHzWDi1qIJkXP3hY/Ej2v8AEDjmoixg+tj5TEg+oj0wW4xXkGMZSfiRNMr7Jt91jYej8vRgf5hgDN9oaSeHUC9wV3j10TPwt54XcQ4zUcsoAUrEod77E9VPIix9ZhM+fzOwVUFrggdZ8zyP0wU8eLFkqdSRoP7dZfExYDa6hd7WBOo4Y9mqwq1XXTCqgkcpLeGBspgNtFiPLGBzObRJLuGYgm5BP44+l9jci1OgDUWKlU63HNZACqfMKBPnOOP6zV+3FK8spo5fwSz7904FisSSSQRvEAKdWx5j44yHHePd6SqiUFvI3Ek+QIGHX7STWTLGrR90NrXmyxNptIufh5nHyjIceJQRFxz8uWOV6urOCbeD0fp46Sd1kMzdRKZIA3uT1kwSf654+qfs+7V/vFHuah+2pKI/jQWB9RYH4Hrj464765EsD4QLfnecbHsZ2fzKOteqj0mSCoG56g9BFj1nbeG09zePyX11Da934PpnEsyXpug3YR+v0nCLJ8IpA6rlrg3jyIPPyIOGTZouSVX5tEfKfh13wvrUmQs9Soig8iYFj1JF8d8Y0rPIlK2FBkSwgeQ/q+KsvUIYjSQvuk/gOYj8PTCyvxmjp8LO53GlAAD6kD8Tgetxp3GlaYvzd2c+sCADhrEwaV6gG5A9SBgI1lQuNXhYEg8gdj+WFdKjmHG7D+QBB81AP1xbS7NsbtE9WOo/njNmSDKvaCkNjq9L/hOA/wC3zqYpTN49owJH1wXQ4ECo1mDAkDkeYnn6xgunwumPdn1ONlmEtXjNc7aF9AT+OKkSu9y9Qz0tt6euNOlBRsoHwxOMHaazK1OA1Gkwx9WP64Sd1V/+jzH/AONsfRox3TjUA+M0uAcPzSfYVDTqWNzIBNthcDY3GAX7N53LLqpfapYzT8Y3JuBcc9xgPtRxrJVWIyuQag/JhVIv17sKV+RGDOBZfihUfu9HMMbeJki8DnUMRJPwvjgqS7s77i/gL4d2zq5Zk7+myjT4SQYIqA3AMbhibHD+h2wZ9PchKqwPAajK6mTdGMx6GRjL8Z7KcYa+ZFZl2MPrAHQrTJtbocUcNpL/AHFQJqAlHWQymN7gN1Olh064aeo4IWOmp4PpOX7aptUJpvFlzC6TMWiqvhbl7WnAnCu0Ds41nyb15H0xjayZ2kAKlM1qJiGYB1ItHiE6bDY3vg7h/F6SuuqaDAAQbqR6jlies3OKLfTtacmh7214JUerRrUH7thKkg8jceo3BBsbYw3anP5uk+gxJAP2cnfnESskG3lj6zks0lalCuJIgEEEbfI4w2c7Pv3rsU0qrqDO8SAI62Mz5zzwIa604ZdA19PfO+jM9keEN3y5ivMIQVVplmFwSDyBvfc4+8cE48lWyyCFvI/PGFrcMlfDET73IeRAn541HZ4oKYC2Np9fzx5H1c9RyWos/wDBVp0g7tiurLMo5q//AEEfnj84LTdXVF95gAN7sY/PH6E7S5r3elNifiP0GPk/ZjhPe5lDFqYLn19lfqSfhj2dJqP0u+Xqzm3NalI2vZDMJSWdCJKq2rT4pJgiY1f+PPD6v2mH+7pk+bnSPlc/hgPh2TRqzIWgKiWA5uSR8YH1OH9LJU12pk+ZA/8AcR+GKfRN/ZTfeRdR7mIVrZiqTBKzuKax9bkfMY5luzDu2p4FzdpLHbnzFt5xpa2Y0i4CjqzBR+eAqnG193xfygn6nSPrjrJnKHZ2mtzLfQf18cG0cmi+yoHw/PfAeVz9R6gUroBBIte30HPBVTTSBL1SNR5lRy2UASfQYIQjHiMDZKulUEoWIG8s364I/dl+6D6ifxwXawwJpq0RZwNyB6kY53y9Z9L/AIYtWmBsAPQYlGBYaKe88m+R/OMe1nkp+JH6nFsY9jWaioaugHxP6Y9Dfw/XFsY7GMGj4BT4zXS70SYnxL4vmVvY8rYbcJ7dqhGmo6HoT87GwF+hxmj2rrVI7wKwAiSBv94ncn9Nsd/tMVPcDcgCs3+I+QGONt9o6VGPTPp+X/aPV0/Z91VN41MV29AfyxlOOcTzeaq02fKhQhJL0wW9o8zqJiL7DGe/daQMMtSkfVljpYyPhGGvB+K1KE91WDgkGHBHwlZ/DCOSqiihJOxvwnhPE6y6sqyLTJMF6iKehBEFhcNy5gjA3Gf2b8U1a6mmqNyaRLX/AIlAVm+AO2Dh2yqEAtROoCQ6MGuN/ZOqLEQRthnnP2iEUicsdVUEeCpIsd4NjPS98LFxXQXuZm+BtFU0as0aqbNS8BjoysoB298A2vaMbKrkMyqmdOZp8oIpVB8CTTb4ETGPnea49XzGaWvmHQsYQBZEBRv6fr54p4vxLVKtnHYNMU1UhRv4WkgQNifjfEXpptroupXFPs+l0OK0XQUmPdttFQaGjymzfAnDVqSoPCYRVJYkxAAkkzyi84+bdl+O00KZdj3lN7FKgDqNoKyLXJER8ZGGFXtCEq1adKlUoU1LI4ea1Ei4PgZfADY+3EGPTl+xsfg2vjo3Jq6lXvlZpnUsA+RED6YyfBK4y1NmZSWMkgXMLIC+pM4KyfFtC9yaWiQSj0DrER7S0ydYAPITBtgXhXBDUZmSslQz7IYqVA21K0EH1x368o6ukoLjH6OTT+ne+5DPsdx5GFU1GTv6jsxpudMiFCxO4ABt5Y19Fa9RR44WLaOf+I3PqDirIUUSkoCy45ATfYm9jcH6YMHEHPhUIpHL22/yrt8cd0H4ohOKjJpEaXAFmWuepJY/M/64JNOjT9pgPIn8hv8ALFJypKzVqMAeTHQPkMUZrM0aKFlgmLQtifXn8DgtpK2CMXJpINXiC/7tGb0WB9Yxgv2iGrmHRD9lSSZ2JL9QSsodMCfM4b9m+GUqirmTUdqlUsxhmSPGRyMx+u2CO1fZx67IFqANHhL+9BsrFRuCbNHvRFscs9WbjhUd+no6KnTdmI4Bx6tRfuqlQ3kU3NywE+FgNyQLHnB5xP13Jlu7XVZoEjzxlOEfs8QJOZOuoVjw2CHUrAo0TrBUeK3p12OnHXGc5QSnycGpp6cdRvT4/vBzHsSjHdODYKIY9GJ6Md0Y1morAx2MT049pxrDR+YaFQkhbXtMAj/li2KsxmGYjTaSRSVTteJtuT15nqMRo0qlRiqppEXAEQBuST6c8GcEyQ7+kxIMlH9ARUMHz8CnpcY5nllVhE+JpCpSpl3qUgXruWlQSwCqi+UrcySWOwGANVUkDYweQG28wMNa+T7rL1qh8Rq9zMjYvUdo+SYX8LqAvJtpXl/XXAxVobN0zn9pvTIFyYMg2ueYj88OaPapNCoaRJUAFgYkDeQSQfW22M9l6BaobSb/ADPTriWoKsLdmkE9BMW8z+HrhXFMZTdj5+J0GgugUySGAAJJF5YDxehmMXpX1OGp1VUqoA8K7eoEzbcgnGZp09TwdhJ+Qwbw3iSKUDMETdiaQc+YUcz5kj4YlKFZKLU9mpzS5h1V6larUIIhCwZSJvBhWHpHxOJ1aeVdtWZXOatURT1MrQPZ0gDRYA2bljM5njL/AO6OlZsI0yCfCWUEqDzgT64P4d2tqJVXURqW3hBWYvJIMkj54VQksjbk8DMlXXu6dCq/d1IpIysKqhlHRgRsPpbB2azVapQWcu75ii2lg3gqKsSpYga9omCN588Kqva3LVXYlHpsd3UmSQIF1ZbRa4x6u+XrK6LWLKzByKjt4tKgRJIbl57emE2U+Cm+zT8C45mPDTqx45KCq2pTpmVFWndWA3DBjbGgocfpIxWoDQaFkBgUmLTVWdMgz4tJ8sYBeF1lZHp00IpshDJWqvNxMB2iQJ2HXC7MJUoVToQUZdjrLaXN5EBqwDz6RisNRx4ZKWmnyj7TRAKhwF5EtIIPox1MR5wMJeOVu81TbSQFiYvBmfPGKy/aVqLowYIlZRq06VAYEoWCzpqib+yTB9rDbg/alabPTdSsNpqFWgK20hGYgKxgeAi8eETJGrqucaop9PCOnK3z0B8N4sclXCuZpEtaCYDxIsCTtYRzxsMzxFMwKb0FrjRqINWmUDWtBa5Mgbjqd8ZXj2SNViaRNQDaZ1iLmxuR5i2GnCe0iqncVCraTpkGLHYqdpHQ+mOf7rlDadv2FHUWqmmvj55wfQqNTUqt1APzGJxhbwXMQi03NwIVuTgbEH03HLDPbHqaepvieNq6eyVFiUcWLRjzxWKmJd5hmTLNI6Y6EAxV3uPd9gGJOAcV6MeNTEdeCY+UjJfb00a4pUKYc3N2XWSSVPIrvGMnm2Q8QzGkyqICu5utID8Wa2N32ZpDMvmarUy6u2gaWQFQbgEkg+yEFpBjGX4n2XzNKpm6hQF6xK0lldUF1uRsBpI5+7jmhJuTwXnFJIjxjLkZCmujVrrUxBBjTTpPLWI2Z4BJF5EYyzoFqVbWWFgWsq/0cbrNZOouVydCsjd5TkqTPtVTqaCD4rQvP2jbGL4z4KuZA1Wqug1jxeHw3HIiDbkBhVjx9IZvmXtl/YvJanqOQD3dNnvBBI2sbdT8MLc1klRkHMqztyEE+EAcvmfU43nYLJ91w+vmLhifDAaCEHUCPaY/KMYXOaqlSqVE30jfZBB3PQHDN9AS7Cc5VRqydyUMU1uIEtq94nntM4sohKVeixj2apGmI1azETuLwPhhNl6ZAI5lB/zG0ztuMGZJHNXLq4hV1R5hTLmRvcb4TbtrPBln+/IfxDLqtKlqg1nqsz9dzPkRtjPZl/tqh/ib8cWcOqFq4Y7s8z6mcVOJqPFyWaB6m2LCBnCFVj9oYQt4zF4UEwOYkgC3U4ty9GmRVd1MLGlQbyYgSZ63x7gtI1KqKRepWAIi0sbiNhzxoP7P05nOh4Jpd+xiCNSUmkgeuEbpjpWgDiHD2yuWy9QVWFXMgtoAgKA1iDO+w25npdpwbjtRhWV3NRkWFDKpDFFJ0wRJ5ixn1wD2vrDTk15pSRfgpLEfOp9MF5OiVzhZLCmoNr7Ue8PzIHXfCzimNptopznaGg40ZjJBCjMpakwWIPiAG0z+FsHVky9SoXp1mpPmEgLVpncyBdZHtKDGm+EnE+GFFgSRTOYpieoLSfUgH5HDXNimRdI7t30Ray0C0zMD7RgbfdGElFLgaMm3kYU+G5iEeloq/YsrGmwfxpq7ptJuT7u0wYxbS46Ld/SWdCOVqISQNehwZ8VmuBqHhJ6Cc/UoA1FZSQGqtUJEiRF1EbAxP+LE8nx3MlFmr3lMqzaKqh/CuoXLAiTG3Mz0xLZaLbqZssjxQU6v2UKuz0XcshknTpJGpfZP3oKm+NHwrtW/fFKynuSPA8SUa5K1CCZHIGBsJuTHzH+1Dq+1y6M8AlqLlTAYPMElfb3tzODctx9UIhq9KLeNdXsiN1M9CTpxoucXaC9klTPtQOOzjAcF7f7KzpVHODpcWkWaC3yxs8nxSnV9lr/dNm+Rx2w14zxw/TOKejKOeUGlsdnFSuDMcjB9YB/MY7OLkiZOOTiM49jGPz/SzmWX3RzmRMnny5YZZbtZRVQq6QqmRC7SRJ+MDAVelWSNVMLOm7aVBJNt2v64muTzBMd2txq3TaAZ32IIPnOILVfSHeku2X5rjmXqsDU3Vi27jxb7BhtE7YBZ8k0jXEmT4mJnebt1xQ+dYIHKqAZiwkgeXQRM45kOLaz4EUkKQZUCZg8+dj9cDffQXp12Nsln6Romj+8MtMnTpV2CkMZmJgXgxizLcNywot3Lfat4Vl1IuDzIsNREnythZlKb6qnhWFgkgAgEmbEAzuDbrzwVVrNTJ9kQQpgczHPTBF//ACcRm7KxVdiPL9n6zZlsqSi1fCCS40qNMzqFiACNsbDjP7K80qhqGZFYhCoVh3Zg+1oMlTPnHrjMt2kHeoArytSDsJkwRFot1+WN5k+KNZUZxF/eA+tj6YbfXKFr0z5s3AK+Ur01zFM0yfEskEEA7ggkGD8sRyHA3OYNJwuqTqBZI2ncnQeWPpXb7ivd08rU7vWX1DlYwp5/HbpjH0O0+w7pT3zQoUKJIIExpsCSB8CeeC2+gJLsq4FS/wDi27laaCnX1AO6tpVNQgMWXXfSLXvI54a8Hzk5zOM6I6uai1E1FQwcgOFJc3J/iNifUe4Jn2rVaiUqKIabaZGkfeU+6DeI+OO5LiLvWrrTWnSakWLVJpgytrEQWYm1iZnocLmx8UZ3tAS9eoWUAIF0gMpgPUUrcEg+E7cvKDjScOrTmahVQdZpKQzqLRTDwxMXAawM354lx1Fy1IVNFOoWuVFNUEgoN4Ou9SJgXDeeGnDiHZT4VuTq0hmHdqsGxEQW0i+A22gxpCDiDipRzB95cxmnHjQDxLUBBkyxG4i/lirO0hUqqpgBl02dSYNMydMytyfFEYPynFO9oV6nc04ois+kJOqIEtsBq1NJuYU7zGBKPaAtVpzSoqT4SxSSoUEmDBtyA88aVs0WkwWacrBI+0qgQVICeK+5k2WIt54NoZSmtJKZO6uCJGyU3nnPtNGI0uP1ArALSH2yKoFJYYEMWZgeYBt/Ng7L9paoqHxUwoLtIopOgU2ZjYblgL898I0yiaF5FiyxJVh8FILH5Mfngvh/B6tU6aaMzjUxA3gQpjrvsMdftDmzTP2rK3iJKIigRSW233pb0G/LBPDe0Wao5l3Fd2iRpdtYgVWGxtyF/wCgEvZm/REcEeCr0HMCDNNuQXywVQ4ZUpL3iM1NabpqBcQsnfS86BtcRvhfUy3euwaajs3MkySw2E+uCqPDEpkU6pSida6hp1FTA9oL7JMe8Qb4iVvBtF49WoyGSm2rU0h9ix1RMb3iPIYYp2jXQGKOJMRE9OfS/wBMZ+pwim49to3ncbHaIPngWpRGktTzOlR4t9ACmbCYHI/THoLUdHn7Pk0jdsaUSFY3jaLxMX8sS/2xodW+Q/XHzirnKnd94XsznRvJAB8fxggSJtyjEf36r1+v/wDWM9WhVpyfaHPFMxl3qLTqU11DTGutpUFB4d0kmIsJwTXzNJFdgKBZKbiBUrHwqoWPYCiwA35Y+cUarVKqAsWJZReT7Rgz167YaccLinV0ggtV0wAR4CQfK1owehuWEcUrZdMk6nuWqhGVZ77WC1oAUd3teSed+mI9hzSpBu8Clm0BQyFxsxJswjod+WE/aGp4WEi728wTbbY+U8sW5BwouSIiwE7AiR03/wBDhY4ihpO22a6nxeitR3ZVC2VVFFCLaQTpLeH5nFfFOMpVFILMBy5HdUkMU15aATuYuYkeUYQUqZr6SlOo6yNMABT45NzI3EW23xfk8tUNfuFpgOlMuwYyArbltMAMZHIxbbEqwUtWY7N53VWasN2qlwSASJbULAAW8gBjYp21Wl3a1kMsisdMW1ExYmeU898ZzhnDy1CrVCB1pKGYGIhn0yJm959JwPT49V1jQBqMILSegA/DFJKyawabtN2mfMV6VODooKCoi7MVBk/RQB+eAOGcPK1aTOAvcszAtEArVlQyn3SNrX9ML+EM1TML3hkmBaxifLY7+eNj2RoCpxEZcqQtIVWaoxksBTJANoPhYbn3eWNlYM6EHZziVWm1RqVQU9TszGI2YncA6d/LHuEZk66g1FhUrKDEnWS/h+bXxoOwvC6dThmeqES0hEP/AKkqLbTLA/D5icDyAGcq0aY9jMEU5BN6buqCIMk+Y5XxmFFHH6X2VQaSCnc6p5a6rH5mL+gvh9wrKutN2Knw5UVAN5arq0o1rToBLWiRj3aPh7jhubqv3cnNJTaBeaTKhCkGIBBFuh+Ghq11p06waqiKamVpnwx4KQplyBqmAdc2uemA0FHylqz06dWmNI1GsrWvCTqjy5D43xHNtUZSdRhG0r7sFkc2Plp38ziNWujLVdnPeP3sKFn2mJLFtvLngmqKtXSlGlqCnUSQNJIQKskwoiWt1k4boXsKy3DyKUMQDTr05kkmXVF53PtMf8JwZRpKtVioJVatYCBbS9NmA2tYW6zjjZUUwzPW1n94ouGAliyCw3hJeoPOAmNWvEqVOk9M1AzkKtgt3WLQotZG5cvTCOmOnVCvI5V6uXICBFtqd4Uaf3cI5k8rcuZ8sDP3NNm8RzFSSTo8FMTU21kS1yvsr1vhPTzj1aOqqxYgkamkwTQAIAHWTsLSZ3sblV7wtpudUARJJNUkRE9MRapFU7CP7UrK4KN3QDzppDSIEnxG7PeNzHlg/OMShaqC7tDRzJMQWi/Qgbm2wIJFdlp9GqTuIKUyPo7/APKvmbBhRomnRZ3BLFWbcyAwtJ31sLzMhZ5m0WWXA0zGdJ0oAtlWSJEnSASYJUgXiIn0iVHEezlSp7Cki5LNUUx4liFa9jaQRvzg4Oop4geoBJ5TEz6AX9Y8sbJ+GhFRmBOlJCxzNzb3jso9MX0rbbIaqSSRhX7OMABXLKIUqaQ1gEEQCFYEAattudztZ/sllv8Aip/lrf8A68bavkkZYIEmxOxjAv8As7l/uf8AO/8A3Y6KOcw9LsBVY3aq880pqp/5m2jCzM9lv/meWymlxrBqVQ5WSo1EC1lBCEf4vTH2tuLUpgPqPQXPyEnGH4IO/wCL5jNKjNoBprsNtKidREWRj/iOGdKgLJk/2h9k1ylGgQKal6saRdoVSSZ3iSAfVcGUeDMnBi8wazaQpUk+N9GoMGsNOoxp64L/AGxZl2q5Ok+kf3r6Zk7BQTyA3HPY4MrZVlyfD6BJh/tCpiw9b76yYt8IjCt0gxVmk7JdmadLKUFKjUqCTPPmeu5Pzwi7P0qXf8VzcjepSSCCdNFSPDNp8Cm/UfHYApTyzVqknQjVDqJjwqW2mOXTGO7NUu67OVqjRqqUczUMmPb1KL/KPXzwzAj5lwnii0cnVS2uuaKXPuBtT2NosB8cLOCENmTUMAKGcnlN732E4t/cC1KwJChNom+8TYnTPzxdlMhToLV75oD+ELbVpmb3AuOk4S00PwyjJZhadVnTxBAD6nG24B2hVqWdqIftEytUwJnW4WmsRv4mGMPkmBdyqaxaFVTfpaD9cbalwYNkfuZqq6kqJAp0tVw1tLVGAHkNQFiMaVWBJtHf2e8SCZRKQBctnaTsiAsxp0kL+FeZ1KogX35DBfYbKVq2eztakEU061Rz32oaZquwkLckaTIkRe+Bey6NlWorTdGqU2qkGPZNZFQkyYAASATHtmZwNlOIahmKlAQBUXvSf95UqO3IbidR/C2A5IZJh/EaL1uE0wtZjUrVe9NDUAqA1HdncnxFiYME7tYWwLxKvQbL9zVYKe9aqdPiLCXFNAY2VWA9R54j26yvd5eg1A1IcfauSYMsFRQYAG1QwPKSbY0fGeG06tNA6FGyeVUhWXwsah0qG03JLUwd9osZgCzNVgwNDPU6YL5XLa9AJL1BqgLuSDYfTHqvF6jV6TGq1RtQmmiaVEAQsmAzBj7MRte9l+YqRl9JLNDVDpkd2JOnUon25NrbemLOL5BV7p0YBnVtSlrq0jxRHhRlK3vcNhkkB/AyziMGqyIUZqjqBNpEapB2M6RJ2kiTgvLPFXxXb98WW3H2VKHB+8fEdjG+4IwFlc21SlUSsCC+Yy+q4kSVDEiYPhFrczcCQS83w9xmHLEhe/8ADUWZdtOn7MDYEydV+UYVjIWcLotVpkqLqULEmAq91HiM9SLC/phtQzoUPTp2AgM8DU8ySBHsJvYXM3wu/fg9PTSUUxrXTBiPsmNydzqIkny9cUZJgs1SfswVsY8TAWAF5uWJNtIvuRgNWa6NVQoKiiow1lv7qmL6rkFiB7o5D3iI2BwyEkHSSxBPiPvVGG/z28lxmf7TenrNW1Q3P8CkCAANiVAtyB8zjWZOiNChbkHxH+JoA87f+3HNONM6ovFjDs5kDVekCPDEtzsu9+epoHouNX2gzyUzTVzpL6gsTMiCduUEk4E7B5ILlg4OoMIU29lbDbY8ziHbOsqmiCag/vTFPcwv8w2JB87i2+OrTjthZy6kt0gpcpUESCbdRgT98GGPEKwQKFZtRVo8RPRhM/yn54X98v3V/wAoxQmOs9mxQo1KgAApozQLeyCRsOvljHfs+qaECkEuxao0XsbX6GVPLmcMO1ub76j3NOwq2Zj0VgSAJ5xEnCnIZ0ZYeDTTJVQ33iQLE8yTJPxxNyTkneCkfFNNZM/+1esavEKSL4u7y86QPEC7kw2+4C7gYbmoHzFIr/d0MvTpi8nVplgbzPiidvD6YFzPaimXZkDVn5lQWIjaSAY+MWwHUz+ZetAC0tSmGJDTBBvBi3KWHteuNKaAkzYcT4iKuVbLsCqVFNNn1AGD7UWO4kfHGT7U5TMDIrQy9dqlFoo06Kooimg8TVXtNxAnefI49mKFFbVq716hEKqtCzMH2YgA28TESMZnjHbfuyadKl7MrLGRItFrGMJum3gbbFLJWvZSrI11RTSALeIybRMiPnGC/wDZ/h+XUGrUFRzsrHUSf5Vtv1nGX43x2u4QNUIJGpgpgXJ07eQB+OI8UBHcoASwpiOupiT+c/DDqLxbBKSzSNJS7TB3WjlaSiSFkwF3jYb40uf4O4coXDBctmKzaTI8I8N2hW8Qb3Rt12xXZAdye8YXRwYPMqdvx+WGvH+29XMPWCqUJpd2xkklIJ0gGyrczEEzhXFXgO51ku7DZWkmTzDVq3dNWFNUe+oBCWqMpgkWIHrhFw7iqUKNRiqVGLhkDE+6WJbTIDWix+9jmZ71aAAgU2UKJ03Y2IWRJ9ATG8YM7I8BTNVKVNwdJp1S0GLSgsfU8sF1ywq+EWJxB8xkK9WqfazOXVBYAEd6z6FFh7kkb/DG9rcRLV61VpUO9OkfENAFCmHWZjWwqE2F97HfGT4/laVHK0aVPT9pmmZdNwEWQFJN5ErO9yZMjEc1xl3QFm092tSojAqCA/hpgKAVTwEjURqPiNhBwrlf+JlH2JqeeVclUWBrZWGoyxOqoCRey+BGvvLAWxdXyIHcnSKhYHwKL+OnqBbqQzqZNthywXwfgxbJ6axFKkTrZ2EMQqEKFJNhBY3F4WAcHHOrSqZUUx9nUDuxYEsUo2+R0tymBg36NXsCcKhdm0uzZhTonwoXOlZ6lQSb7YrzNRnrOCdVP96pqGMghTTMBeggzsJkYFqEhnKewM1S1WN9EC8C41Rb5DBNajUq1np0r0WqklxAC91SVJJ93TDWP+uD/IALh9HvKBGoU6KsrVSTDACj4SBuTuAOp+VFfOyQ+mFUkUUnz9tup5zzPkMMM9UQ0VVCRTpkFSY+2+xaS08+QHJcKKJ7yoJFhJboqCQfQDYeowyyKSoVCJqkknUdM825n0X8Y88bbspmtQCkgMTN+r2X6X9cYyvVWq5VRopiwG+lADJPVjuepOH/AGSpFsykWM94fRbIPlf44Eo7hlPafcOGZZaQ0JZQBA5C94+N8Zntz4mCqGaaNZPBpYgsU90st4B5zfDTLZgqN8YXtbWarmGEAgKqn/HUAWPOXGKy4ImxyVBqjoW93TPnIiPkThz/AGfT6f18sWUsuEkea/8AUBi6MAJ8jzH7zUH2jpSU8h4mHPeyj5tgbL5SiWOoVMweYEv7VlkCKY63G2B+A12zGYcVz3gFOQG2ltzGxwbwYd+mZNXxd1GhdkHqg8Df4gcctU6L3eRTxLtmBVajQojwnQS0EWN4C236ch54Z5LgjtorVXJAUBdUBRsba/D09kVNhcYxvCEGuqYE97GwsCTMDYfDbH0vsTw9MwC9cGoygxqLECDAtMfTFKzSF3Ytmez2c01qlSiO8/d6DQVDQpKt4usDULwotjB5XLa+6Nz44PTdd/rjf8Uc6M6dtVZKZgADR9oNIAsohFBiJjGTDTmKanZYIAsBcbRtgp0mZxtoo4hk6YrNVqVNiPAo5AAfXyHxxOpx9nqKKSLT1C5EaiBZQSfMDcnBK0h+9U7DxOC1hB8JO22+EGTP/wASnkYHyOHik+fQkm7x7NHwKksUjU0MO+lg+ohoD2bSCxkxYXPljSPXZOEZjQlMLWqMWJAHgJkBAWmA0AAEkE7GL5Oms5a/uu0dOm2x3xoDw2m2QzNRll0SiFJJsDp2/rmeuJ3WSjXX8AFLJUpovWYUlVQQ0FneJ8KDlf4eEzO2I8N4mtHLBSwQsko1w+sGwUgEkGYIstzJxTQE15IB00pWQCBtyNsDZemDUySkSHUK3ozgGDupjmII5YCzVheLCuF5Ktm3RKKlloMBJICqJaWknmwmwmeu52i8KpUNEgO6rTpnbTJJfUF6xzMmFG2Ce2VT91y7/u4FKNtIA3IHTFFeoTWY8xWqQRaNGVAWI2gYC8wvxM9n+KtWybvV0hnpqAATANSvMDeW7tIm06jfE83kCa2XDMNGnuwpIjxJqqG1wStRVjeZ2vhMjFsrUBJIVqECTAinVb8b41ucvVy0/wDDdvj3KXPWwAvsABh+EhHyxLl8pUrZnRSVnp16jVbbEWYMSLAgz5b9cHZqioU08vHcCpVbNVGMs5udI2JUEkDqVn1J7P1mp8LplCVNStTRyDcqWuJ3HwxDjtBaNSjTpjShfMsQOZAJBM77n+gMTtlKRmc5DU0RE+z1ArHuzlqhCE82Mkz5YqzvCjSofxs6ioOkoWC/CJPmfLGg4Hl1IpEqJHduLe8uUqkH5gfIYS0fHUQPJDVvFfeZk+tzh92aF23bBk4Uy6QwhqoVr8kIJBPqJb0Axs/2ccJZmesJ0zoSZ2Hr6RhbmHLVs0zXIDgHoNQWB0Gm0dMfS+wdBRkqUDdZPqd8PF2yc1SCmpkcsZa370VamTqzOVplw49qe8UaSu0Je+N7WQW9fyOE1KgrZmqCi+Crl3XwgEMWYapAkmLX6nFJExzXrWJ5Sl/8a4Iv0wDmfZf4fiMM4wAn/9k="/>
          <p:cNvSpPr>
            <a:spLocks noChangeAspect="1" noChangeArrowheads="1"/>
          </p:cNvSpPr>
          <p:nvPr/>
        </p:nvSpPr>
        <p:spPr bwMode="auto">
          <a:xfrm>
            <a:off x="76200" y="-1154113"/>
            <a:ext cx="1914525" cy="23907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0536" name="AutoShape 8" descr="data:image/jpg;base64,/9j/4AAQSkZJRgABAQAAAQABAAD/2wCEAAkGBhMSERUUExQWFRUVGB0aGBgXGBgcHBodGxogHB0gIB4aHiYeIB0lIBocHy8gJSgpLC0sGB4xNTAqNScrLCkBCQoKDgwOGg8PGiwkHyQvLCwpLCwsLCwsLCwsLCksLCwsLCwsLCwsLCwsLCwsLCwsLCwsLCwsLCwsLCwsLCwsLP/AABEIALUBFgMBIgACEQEDEQH/xAAcAAACAgMBAQAAAAAAAAAAAAAEBQMGAAIHAQj/xABCEAACAQIEAwYEBAQFAgUFAAABAhEDIQAEEjEFQVEGEyJhcYEykaGxB0LB0RQjUvAVYnLh8TOCFiRDkqJTY7Kz0v/EABoBAAMBAQEBAAAAAAAAAAAAAAECAwQABQb/xAAuEQACAgICAQMCBQQDAQAAAAAAAQIRAyESMUEEE1Ei4RRhcYHwIzKRoVKx0QX/2gAMAwEAAhEDEQA/ACuI03Gars7eE1KgChhsah+INPh2/vabTpZLiCp1K3i9pvIwTxhfHVZhI759gf6iP2+mF/egqqC5BO4Fx1vsL485K5bNXgAzmTTSBcAGwiZtPO8eWF2erAjSrAgKBcyT5G1/79cEZzVJKnSBPO8+vywsqXIJKsI3B5+Z6iN+kYagph3Dqw7pkURUDEAgnwyIn9bc/XGueyOhRq1MzG5PPE/CsmGrEXmCdxF/T29MEZ3MotTuj8fOSYXneLz5efLDxrydLZq+T00pkg2sLASLTy8/+cA1azKwKbjk1wfIGdvMfLE/HM8SAtNWYH8xEhfURaOXpgKmHgF9IadxJHrHQjliaidYwzC03WULKx/KDpM9DYgYSU8oxJNQteBpkhRebjnh2KqoyGopKkzbexExPynqcTV8+jsSl01WDDxQLxI3Iw8UBsGHCwzqwqFSoMRDL6EMIiLYEqU4dg4vYjnblHWME/xHeOrwFA8JpmxHL4gIviXO5fVBAgi0QDpHtaPMWuMK0GyPKnS0AyN/mP35WxHmSNTkfELkSNtN9InnpnE2SphiyEAbRAgi/wBbxb1xvkKjVdSkAOjQYvAj5xb6YbjoB7lKxM2pkxIA2kTB9LbeuC8xwt6kLrKPZxcGbkRdtQEDY8sKaeXqiqp0EBLEj+m4J9Nmti25jJ0yNYkuKa6mvKyZtfaN5xFr4KWVOvwWrqgt4QPHIgA/fTzm+2CuMcBZKKqdA0AS3hlriIMWW8WvhmblbyqxDyNUTcfLrt74k4/UaJ1a1tAAIIIHTaLYSURosqSoAVlAzbMDJ25mTMfPHvEM0qoxXTTZ30ExAASwjzuD88D5mq+oAWYTc8+kW/bBWeDGkikiVGpgV3J8xa0fTBUaQPITw+i0BqhPw9F5c7c7z5jEvDgF1Kfi/LAMRuJG3PcYH4JWSSmoyBq8M7AcyLSJHlbDall0Bv8AEDfTta3tyOHV2KKM+Shi8byIiQ0fLz8sENk1qkXJ8QOnUwHiX1A2x5xKiXrKAWYelzJvtaxgYyhTZjdyqEeIATBHTnNunLFqvRNumbNlaiUQpZGWQV0wG3mDI5bc8A/4YrZlamqdPtzJUe0/TEnfnTIVnWQpKxPiJIEnbr5YJpZZh8KwDYKYBW4A+ZBxyi7BejejXABpjSHAuCLwIMj6HAmfygaSpud+UnnaLGcF0VUVBJlgIaIkTO+IKlAusAw02LEAb/DP2wZR+Dosl4WGLahBUKbHmfbmLnElKs3eNOwAJvBFr/SThRkszVp1lVqZ0wQ14g6jvHpvizcL4E1diyrIMQZsBpjf+zgVa0d0LK2RepSvNyxFySevzC2HkcIv8YCEoyRYaWF9ancHpaPrjrOQ7LpSA1HW0RJsB/v54qXHeB0y7A2ABCDkAZPITvPzGKKDhtk5SUtII7J8LystVADMDKE/0kBgRyn7YeLxSUBYaD0J2vb9MULsrxM0mfL1LMklfNOcf6Tf0J6YaZ7iOmxO+NClog0E8d4tAHr+mPcUrjvHBAHmOfrjMLyBxZ0XN5gd9XFwO+qWg38R6YjJUyUGkizSt7j2N/0wTma4/iKqsPF3r+kajG08saZjMkVAgmDDSRuFsRvyN/8AjGLybkhLmaTMpKKw5TYSb7GDby3vgFMwWQNUVdQBmOgkdAJ843+jfP1m77ckMxEQxg8pOwnniu5/J9zX1lyqOdVjad2EEx1OH7R3Q44fmyb0l8P9TGCfCIkRFjO3TENbh/fNUq06nijxG55QdJj+4ONK9IO1JkLMt4M2O1oG8jlHLDGnlBqlnYNqACgEA25k8oty5YWgi7IUatKA+upTJ+I6dS+t5j2xNnE1AmDpI0weZ/4OJOIkhyQBYxG/lEmCRiM1QlJnbwAklhMiOvlJ5+eGTAA5XIoAVkkSIm48oHLbAbcAZ8yHNQxE+U8o6CAflgv/AMR0dB7sS62B+LVPOZn54jp1y3j+F1FyJGocxE7jce+O6OoMq8KprBY1GvI5bGbbQBO/nzwRTR9OpvF4tIgRboeUjfGUOIU6jAqSG2IJM7bwLbY9YuHdiZW1triBEAzFt/O8Y7ycL6lJlqB7kHc9OUWxPl80VzJZQNVSPKbSfffE/fLq6yNh68pxYBwWg2S7+pZyRBB2YMQAANth8xh4q+hZSoSV6TVDqDSpMFRO0CLjb15ycG5fiThQgbeBbYrFxv0/XAWTqsrsjWMEgyLjf1ny9cSaYjlpb6Hl+2EpWNboKy5VQLFw7ABtyvKNrRz8h5Ynp5TWCfjk3jeVmOe/L3GFxrsH0JAaNRmwEee22HHD8gqIHYfCW+HcFo1Qf+2ffE5IcVV8hJYMsFhBB23i8CNjviPM0XUL4CQBGkReOhPkR7g4Nq5xS4YbQbHoDfz2i2F/FeIhUUsSTEQCS0TMbSARubbAYGzhhl6q9yCoVSwggeoMGIiPY3x5VyY1eZE6bwT+v9jEOSK1AzAsA4BKkEEEne9zscGPUVYDnbnyURP6fXD8b2CwWqjJpKBQYNwI2PLlvffbCX+GCuwYnqDzNhY/X64tdXKWkMSFFo5yZm3Pzwgr0ixG3hJP7SL2vh1pCPZLkqBKwp0abgWG/OOhH0GIalQ6Qx3vtebnaxEH9MGpkx3ZZgC+m0SIAG1/OfnhVmqfjCqSZgLpUmZ/a8j16YrFE2R1s9qW8AgjxRBIgx0B3gYNyOSNclUVnJ3hTBm9+QBBmSfLDzs72BLpqzBKqTIQWJHWeU/3GLrk8jTooFQBRHL7/wDOKqBNzK5wzsSg0tXOoiPCLD3O59LDFhSmqAACANgMR5jOaROFWZ4iTMnnh0kuhG2+yXi2abwsmk6SLNO3MgjnE7jFZ7R1T8axKmYOxHMe4wTneLRzxXOJcYmRvPLrieRoMUJuL5cVAuZpErpuH/pI/K3n98JM7xV3axhiACthfnp8j88MXWoC2wSrAZSLG0z8hy2MdMG5DgqIT4Fk8zcxB/q2viSWh2VriHZysADUhCYOncgXF422xmLLxHh2o6QdoPKOe3ljMByp0Mo6LRxqrUFWs6oWIquYAAtqI9JwTRq64YHw7bXkxI+RJwTnaLa6wJB/mOfM/wAwgD5EfLAlHiVTWFWmVHNokGL2/e22M77NC6IOKZOSEZjTZv6D6EXjb9j6YEzGRFSkKbEsSQSX0k77iOvn774e5/MFnDE6VKyYBE+vzwlrUbiqGjSfDNkE2iOQ/XFIoDBctlRl20FpG6BgLHGVarkbgseQImwtE89ztz5YIr1QW1EK2nkpBi3/ALh/vgSnVBDG0SbEbReIG5jp9cNNUciFa1QSrqQfDBbmY29f73OCMoxHxkOP6ZkyN7QB/fPElJppko2on4QGiRvzHKCL7e+B+5rH4nCnoq72878t74nYaJcoikle7VQSfhBBHSeo87bYky+RDuIBUT4jsLXtt9pxJTqbjTPuP0+0YNQtEkkcoUbfP9OuDFLs5kOfCB1AIlQRA5C1z7jc9cKf8Sem7hgNAgoeRB8j6bi2JeO5aCDdDpIsZJufTzkX+mFeVZYAJJA/KVuo6Ae/sRhZS2FR0E1eMCzaJB3EbXtF8GI8IFJgBtQ1XC6rbfS3lgbL0ELqjBouVkRy2uY2vbpgqrw9awKK0MmwABETF97235X64Kk7BxJc1SZouJWLyN9xt6fXENI1FeCDB/qPhPzHhYdPvgijw5kUySdiQouALb7m+CqmWUNYkggjT+UjrHlOO5bOoKp8SRacGwOxIgz5W6csCnKvXVfGdKxpaYM85HP1vIjGo4dMQoMWg/Ta3Xb64L/hCEgkhByGAwoBypkxIsrHzF9rkkTtA6YHzFJWRDflMWtG4i3QGDOJ2ztJQPECRvpufSRf2nFl7O1suHUwADe8GP2PnhW1VMdJvoTcN0QNXIERuYnna/X3wfQINXSD6fK0+XniwdrM9lBTKuaYqlCU8QVmi0WBJF4va/LFbyNBgtwdQA33uJHzxeuJJ7GJpeIm5FhHWxm22EOec6gdMCDYRsP7F8WiXNMQAXjwgbyRePYRifhvZIKe8rHU0fD+X36ny29cMoOXRNyS7KXmKtVKKsdn1CQmpQpU/FEMR0YHcCx5s/w+z9GpqkKaifCwJPhPSf73xZeLlVExI2I6jmP76Ypx4OMrWOYoSysp8Cx4gTJiedtuRxo6Idl/q56NvrhVm+KQYm526SP+fphU/G1amrowZTIkciN1YcmHTCLN8WLGFBJ6C+GlKhVGx5neLgc8V7NcZJMLJJ5DGlPhtaofGrAehH1OJX4U6Lcoi2G/UgD4ZO5GISmy0cYHVyFQwahifyqRMc+cY2XKojyLJ/m3ME8+hxYqPYqqxuRcWIi4jqSI5YYv+H9RF1owdogrP22nEHd9lVS7KU+QBZSpBgkkTZYk/wC3S+JTTLajM2B29BsPX6YsFPKlQaYpw5JDSLczt1wroZfxnw/5WMxA63+2CpHNIW1slI1ExsNp6z9cZhlxGuPEqrZXF+Z8PyxmJyexorQ8rAtVrqIY944K6o3YkTv0F9r4jyuWAIJAE2IEkDzn3j549GbNKtV1Q2qq46kAsSPPzxKWUXBg+Uddr46S2dF6FmfUc4IBg7mD7+UYC8CyQqtIiLj7cxhhWI1VFJ5T/f1xXzmRqkuWEm0G0eZAxVAZIc5pOogX8MHf2641zzoYhtJb4QLyRuCOcjlvjevBJIFn6i49CcQZygKiIsENIam0QPYm02wJS8BUQjTT2RS0xqmPcD9zjBxJEEabgwQxiI5Ac8ArkarKSTfoIGofvz/XEi5XuwFq+OWAVTsvqcIMTni6uRoFxcmwEbRYmRz2xvm+IwEC+EQYCxcnlzPuY2GIa3ZqmSGEiR4YA8omSec+2Mo5UUaiSGJeQZMiQ1gCBa18BHEgzJMa5MrzYD362xGMoqsQTLkzJIUGfcfSdsbZrMhzTDCSrwASTOxNt9z7WxA+T1ajUJBDkgreVHLSTHL1wGrOTIanZ1jqLPIAJWD4ibxfyj6YsXBcwEpaQpZ9IDFhuwLE23m/IxtfGtJe8AA1SylTAIEFZ5D7ffBdHhlQoFUEPBgEQfD5GLc8GMWmc2miY5ttB6mPyj9/P7YLyvZmvXVqngQE2XURPyED6+2FK5B2bWrIAJFzM3HIehvhlw3tLWZBTQXG/KI9fS/vhJ5YwdPf6FIYpSVr/YvqUXpakqEoyyGjryI6+oxE+dIUMPhIiOe8T6AYsnD8gvElFVmKlDpW48YFibiRcERiTM9jHQGEFQQZ8Zm+9oX6YbvZNunRVFy6owCoLkA+9xt6YHzGZFNWZQAygwF6ljBi0gC/nfD6pm6VMkP3NMqZhiJBHkxJ+mPadcZgd1QrUFd1lSihvY6QBzxzgsiqgqbg7sqvB+zaZh/52qtU1f8AUmCVMch+UDl12x2XLhGRToWwAEqDAG3ywg4H2SFJ1r1PDV0kMqHwGecRY2mBacPauZjbFYYJydydL4I5ssXqJ6tCnTJKqqk76RG2Bs1nRgLNcSAm+K9n+Nb3xt1FGamwnjOfkHFTq8aNMkFddNrlZgqeqnkfoceZvihc2/vn+mCMjw2i4K1ajI5grUAlBfYrEwZB1ee2M8p2WjEV5aDVLJmRTDxqD02LHoGSCjHoSfcYL4P2yRKtQLRmixvOlW8P5pXYmRbltgTi3ZutQ+O6tOmoplW32I9rb4V06IWfO39/LAb8DJUXfOVKlca8nURxzpsP5o9iYb2+WK1nczWdgjM+oE+EC+oCw0i8ydvLAeVqMGBB073G8jp9MdQ7IFq1Na9YKzyVRyoDwLGTubg4z55xhHZSLd2LezfZ7iBq0qtbwogMBn5MPFKj0AExG+LU2SzCsNDWNzJkR95++Hym1sLMnm27xgYKxII/bl6dZxizwxpw5N78ob3ZTbdIWJxGnX1Uq6PTdTCs2kaoE2Kk35lGg+WED8MBZgp1Qdo8QvvHMeYnflibtXwx8xnVSh4WhHZ5gQpvyOwC28xi2Zt6VJNKaVqNIpkrJ16TBmPrj0McOS118/JOUlFfmyvZr8OTUpx3gQlgxETyjebm+Mw34fxp61IPTan0cM0FHFmQiDcGceYt7UH4Jc5fJzjj+fZa9QLGlnaTHi+Mgxfa2+GL8Qp6V2mLCRNgL9ef1wDxTspVq1mYOg8VQHU7QP5jEWQG98Ef+Fti1UyNPwpbwiLaiMQkkWjYECqswCkkzDG9/nJOFweFcSt4vp/zWtMg8jfFly3AaKky9VpJaPCIkm2xtfG54fllUxRmd9bsdjOwi84C4rsbbKvmWdo1H4SZ5ACB7DE2Xod4y6ULMFsyrYDUdzsBYm+GfE88FB8NMCL6UWJ2m4J2j5YG4F2oQMq1hqRxZjNiCQbe3T9sL7kb6H4OrNU4TmKuokMFIIUQVAuLyTN53sMb0uDVVSFWmDqNnqCw6+DXN+WLlX4QlQK9LSDEiI0sI+/ninZ7tQqM6aKmpDDSqrB9zPTlzwbl4QuvLNDwF+8ZnzB0ldCKqsQu1/EVH/ODRw2kpXxO5WQbqoa89DzwmPaWo+nTTUap+JixHqFiDyjGtPiFZ/B3i02JGkKguOZkybb4H9RnXBD9MnSG1FWMz4i7X9iBy6YmaqqX00qYnmtMet29cVXiJqB2R61QyQB/MI/pkgCJxs1FVLtTVSCoE9LfPr9MHhLyzucb6LHU7QUyw/nSeQXU4iJNkEWxXM1xzRmEzKq7pDL/AElusTO3mMH0QFKA7KhgT6W+mAsyuqgAYhdrbFrG/vgPEFZaLrwr+Hr5ctk2l1BJSoTIJv4gLj1FsZxek5yvd03KlwNWmIMbgzfTPLFG4LXH8UrBig12YTcM7bx+W4kemOjIWao6MADGq3M7GPoced62UsUo8NFMUuV2FdlMi1CmAxlmMkja+G9bi5VgouTNufty/wCMV+nmiFuYC/ph8mWQwai6ydugtjPgllyaxvYuTincit8c4EucDsqha8StQCFJsCGIsZFp++JeE8ATJQASWN+VzER6dBO8YsjVYHpsBit8dzisGF9o6fa+PoPT4ZYYfW7ZjnPk9dDkcTFRbGWAuOo6/vhPneLADfFSrcfZW8TBKgPhbZW9/wAretm5xc4xeMNXMVMvU1H89MqFPmZlPk0Yu8ionxCs1xRnOlQSTyGPOIdlawyz12YSuk6BvBaCSfLePI4ZZEUkgU19Wa5b35DyGLTl1FSkabbOpU+4j9TjyH61TycV0a/bqNnF6eYIImbfpB+sn54ZOFgAG823uYIO/W3zwHxzhOYylRu8+Hky3UwfSxg7G9sB/wCKvHiCtO5I5loO0cwPmcb0I2N+G9p3yxFO1Sm866dS6kAXt6gDrfB/+E5bNgtk2KvuaDkT/wBjHf0J98VWvmUZ1ZlKnSbiY8RExq9I9sTU6KWZGaReQsG09D/cYDnFOhlGTV0Smlpqd0wdamoKFZSCGNgInnjrWWygo5dKakfywAY68z88UjI9oS1RP4lUqrTANOqCveoeRBYDUP8AKQRibiXHqtKpScvQq5WpVWm1WTTamWk/zFkwbE8weoxg9ZCeVVApCo7kdL4RmS6A9QJ9RY/MAYjJVGcapuSfe+K9w/iBeoWQwAIXzA/c4S/iXx6plwgQHVXWJmCukw3vBAHrjFilLOowS2gyioNt9D/h/GSmYqMQj0nAbvEaSBcKIAvsZFjvvhfnu0epl0QSG13vEjwj5b4o/ZnjFZcizNLO1RVLEAxTI3M22tfmRgjh2WqRpTxNuZ3Pn135jHvRlKK4IzyUXsutfjIeiA1ML4pOlud/8vUk4zFZzJzTkU9EMBqZiSVPIQRzjGY6U5JipR+RrxLtbRV6oDQQ7iyOb6iOYA+uFb9sdSMURyF/0gfME/vgHPUQ1SqTTLh6tUFQBv3jXM3G0TyxpleEiC+3ggeekbf3vhaVjqTJsxxuuURgiiSBdibG/wDljb/bAOfzNclU7wKCJYItwOVzf64Z8QzUU6aREQ035AiZ2xXldHLGk0kkTPWRHIWgRg0vgNsIyXDjUqOarswXkWYThPW4QCHOphoaQs28TQffDfL5lZ+FiH59CNN78pmPLAruhfT+ciT5qST9xhfsBlg7O9pXywVSWdG3U7jzHnfbni28Z4JRztIVEcByPDUj/wCLfa9x5bY5RTzIKwxEWBItdiYMbjlv+mH/AGe4vUywhSaiSZDXkDe/Xz8sItFO2B52k1Bnp1EKlCCZMDxEAMpFyIWce066AgSZCWabxpn536Y6NRyuXztKd/8A8kPS/LyxROL9mO5qMWUBipUMOYi0ekbcsUtVYjTs1ziAkz8SsACTPIA39sArmygCC4bwlpje225MfbGJUiFYybnztP7Y2p5ebmxG3qSLDBT/AJ/gVp/z9yRalViSSAfsoB+uIa2ZE6LtEnyED5X88b0DAkkST1Fp5W3xpmoAJACiDtzJIF/Mn74CYWiOmpF9oKX9gcdP7Rv3OWWoWJdSokfmk7bxfYAY5TUreIxtqY/+0H9sWL/xC1ZcrTVf+igs15Kidfp88ZfVYlkq/H2Gxtos+U7Pd8A2aclyAwpK0KgPXqfM/Lniy0aqUUVBMKIEkk28zfHPqHbJEhQxZjOp4/c4EPboVGCww6Y0YFHEvzJTTkdAzfEhG++KhxfjaLcxOBMxVr1qXeKGSipUNUGwBYKSNpAm8fPCTjPDKtHTrEKxMsTAM2EmbHyn54rLOnpHRxPs04lxcOwU7nr/AKlUfVhh/wBl8wGpoABpYMQAB1/Y4q68NZnDiCsyCCGmGZjGkk/0n0B6YunBcgKRpJYlacD1gE/Y48n/AOlNKCXk1+ni7Y5yNAbnbD6iLW5HC2mdKiMNci8r6jHk45VotJeSl9pMzUy+aqG1SjVAdqLjwtIhoN4uCdowkrcBTMUy+RjUJLUXI7wTfwk7iT/vyxYvxHpELRqgSAWQ3jlI+zYqPBco70jVRlpmjN2cKfCFNjzPiAjn0x7vp80mk3sjKEGu6ZXs1w7M6z4HJBI06SZJBPrY4bZXhuZVATTMmD8Plb4T5H5Yb5rjlPMo1LMyjkELXQb+vJh+nTfDPgvZbNMwCVUNKB/MDyDFrBbnp088aJtz6QsI8O2KOH5MPSOuoKbhiqppYlgACpAF7zG0eeKx2sydQUgrW8ZNzvvFuXxbHHZcn2ay+VH8x9RPKwk+Sr4m9ycVj8SMo+YWglGg+lCxsFG+mLA22/4xeGJJpsjPI2mkJ+w/aSnl8oFZiGoAy1zMknSJsCJCxtbliTi3apq7LWrUkdNIK0zBEQd52YzciOmNs7xsjKqmeprRFIALpKF30/CkLcAje/IHAaZalTyproveGkB4HMqyswAmBOx3BsRjsfpccZTn5ZN5ZfSgin2yTMU6irRWiAVBVBsFA2AG0k8ueE9WjUam3d13DIY1sY8Jjw7ctz7YGOeofHS/kht1doIPRXtq97jEa8SYjUqDQSCIIlTzmYmeZB98LbuyrinosvYrg9d6jNWrvUlDADEjdbztyjGYL/DnP9532nw6CBEdbzaRFoiTtj3GLNlfIKxrwF0AFq1ZaIq1J5z/ADGwDUz4Ve7AmZ5xabH/AG9cbZmtpq1TqAPe1PiMTFQ8sKs6Q5S4mQdzfxTYef6Y3MmiXNcQLMKYUeEm/op3nz+2FFEMqMH0NEbKBMGSDBg+tsG0qR71yWJJZoE7C+w+XywDkcidTLUlVGmesTPMfcYX4/cf7Er8TZUDLCgzIBA2AgdD9cR92HqIbDwj/VBBOPHFNKQ1H8zAACNQJEkbRFjghKYV1E/lEeyxg/Y77gZFN0IqC3gBNx1jzsevXBtCgqqIbwrIjeRNr+uNqaKw5wQDB5Ry5YylWAXT1Nrwbnb/AGxNPr+eRmgvK9pGyzmqpaNQWI3336i2+Oj5KvRz1IgqCfzKdwTz/wB/+McezVZlHwmO8Fr7aT+pwZkuJ1MvVq1VYjSRA+Q+R6eWDbQ1JjbtJ2eOTZZWacNpcbRcwTyInb5YWUSSVbWCIv8APcX8h8sdI4N2goZ6iUqAHUviQ7EHmPL6j64pXa3sW2WcVqXjoBGGrmljZvK9m+ccy78ApdMWsqgqBBGomYjp+2F+VUlmJmGZB6eKf0xHlan/AEb/AJKjdebftifJC2/Q+/8AZxL3FHsp7TfRBXeVb4idLnl1I/UYsvY+2dpraKdIAg9dJn7jCbL8LWQDUYrAWNIncdOp39cN+GZnu3qVVUS1OA2pTDE9OVotHLByf1INQ8kuLi9i/wDEPK0VzJFGFYDxx8Oo3sOVjtg3sV2SVwtfMEOJOmmxIUxzYi+/I2+eFFGn3+YXV4yzjUx8zf3wV2f7VdxmCrEmiZB5x/MKqR7WPUYzZoTWPjje0NCSu2dYpur0jl3AFNlKwLjTER0/4xQ17XtlqrZXOJ31GIDQCVAOkgg2ZZg9YI3w1PGJJ7oPA6yocTHhkbW+Lb74X8U4TSzVRKlTVTVraiQPEOU3H5RI38OM3o8kotxmVnBdxNc52NSporZJw9IsCVm4AN4O/wD2m+HRpf8AmKccpJ9Ap/fFZ/gmyDM9DMqhDRoYgipYG6gyYncDli09n802YZa7UzTZxDA3uBA3gkGJHkcL66CkoyXz/wBj45NWmOWp2wvftXQy4hmJYflUX+ew+eGz0goJuTFieXpjkXH8xrzFVpAUNAJPJfDP0n3xjwYeU9+B00+y253tRUzjd3RZKSg6pZdTAxFyTo5n5jphjwnsllgC7urGZYmCdRAkyfCOWw6XxyJ+PaGOipHmpMH6XwBX7T5iSq1YBvYKDbzjH0WCCiq4mbKv+LPoHK53KUm00UFWpt4Rrb3Y7D6YFp8Lek7Vcu1OjJlsuW8DHnfZGPVRHUY49wDtjWyyNo8RJ1GWcEn1VgT7zhhn/wAUa9en3fdqs2LMddvIaR9Zxo5Ra2S9uaejq/DeOUHd0VStUbq1nPPeSGHmCR6Yo3an8QXDtSpoaREg6vi8vDv8x7YreXy1Ss6miz96LggsSNupgC3KBi/5Ps7Ur0l/jtD1VIKtTJDgAzBZY+nzwsJ8tI7Jj4/qcvp8BzGaq6iXqO1/FyBmD/lFug9MX7h3ZzN06YQCibQwYsQy9PhNvpi4ZLh1OiukBaajYLYX39T54IdidhoHU7+w/U/LFeuhHtUyuVeDDuwtanTnZUQEg+QESfYYSZzsJliveVMtTogXaK5W3nFMge2LFxHtGtMN/DUnzNQQGZAWCk7amAPTYfTHOOMcXrZlj37FQL6WBVVvHwm5PSxOEpvYW0tFy7DZvLRWXLUyoVlltbOGsdiyg/THuDvw84OKWU12mq2raLRA5D12G+Mx4vqIt5G7LQaoq/G6XiqMSLVq3/7D/tiTJJQamgLDXpDIZhoAMGOhvbEXESG729hmKwM3N6h25YG4hwyO7MklYXeAQGx6rdNkoxtDc8PAXWCDqid5E9Pp0wHWp6GDVJgxvpiJtGnpPOcJ0zjjOFA7aS7DSTbYnY+k2xFlu1FQq7VRq7sDbc6mj8xwVtf5Gca/0OqlanR1Hu+9PiCbggkTPhiJiPlhfSZmqiQ0IAB08SgnlM8t/tjz/E1qhSp0l506jEwQDz/XEyOAbzyPPp98B/8AgEjeg6vz2IEiPM39MDsv8xefseu/THuSqBhCsTJHiVbsPMHn1x49IhkYkKsQom55GB5dfLASCaVnKoCfDqP3G36YFqsGbMQSTrUEAE8za3pgms1MjxHWabgCSReQpjrG+98ZU4sFDEQJUk6RpPwubkGT8IM/TBUQN0ZladVCGUlPCoU6tPiAHST9PLHSeynaSnmFNKpp1GwEeFxHQ9Ruvn7Y5K+dM0iea78z/MHP2OMGdamaLKxkrqPyQfp9cPw2LzVUXjtV2F7thVy4lFVlamJlQTut7rc+YxQ8nmm1hSpUMQFM8ibe2Or9lO1xq0k75SCdMVCDpkgGNRtP7YH7S9hadSp36HQwhiigaWK7adtM8x8sTlCEuykMk49FM4UxqLUdTAp0y0x1gD3lp9sRgMKSA/EQC0E8x063wwz/AARcqe6VzpZZad4WwHnLEcuWE702I0hvOAP7/ucLixpJNDZcjk2PuAKtPK1q+kSshD6LJgecgSfPFW7Mdp2oVlYU6TNvJQdD+5NovB5Yd8b45S7juldEMXSne5A1TNw1oM9BGK5w/KgPTFOmj6qesu+oyZuigWBWYMidzsRiOOMm5yYy4pJM6fQ7X/xWrvKa6mRQoUmRpLExabztONWpFtS2CsQShsJEQReQZ5774rq5cqNegK0bQywByjUR12vtjROJOq946kKTaQ3Qi9pFx9sZ5xkpW0bMahVIa1chUp1IprSNV/8A1BBPMmC/wi+w2viycCyj0oFaqGZpMgkwbRJO9wfLFUo9tab0ijpq3POTAsB0PpfGdneLVVLVaZFUEf8ARdmDKdzGq/yBnFMmOWbE0lv89GXJ9Ers6DxDPwpMMQBMKCxMCbAXJttjnPaP8PlzdP8AiMhUDA/+mWMTzCnkw/pbbqNsNT+JdOmDNNqNVT4NV1B57X28sV6r2jzBzH8TQrZdKjn+aJZUqAf1Jpgn/PIbB9FglCLlLuyWSV6XRRa3De7crVB1gwU/MCOobSR9caktEfDK7Xv6hwfvGOn57ieVzyA5juadYWDKyMy+hO6+RgjlG+K/wvsBrqGa9IUx+am5lp2hZMe9vXHpxdmaSoqVKmzHTTUyYgAEkny0SPYDF27O/hlUYh8yxprM6BdiPMgQv1Ppi2U8vkuGU9UBWIALsQXb1J2HkIHlhBW43m+IO1PJrop86kiPdj9vpgNLwh4trtjfP9p8nkE7ukAWFtI5nzabn3+WE+WyfEuI1VqhzlaQFmlhY76VBBY23sPPD3hPYfK5Ne9zLrVdbl3sinyBN/U4RdpvxCkMuWG1u9af/iD9z8sJxH5eS3Z3jmX4fRHf13qMNi51VG9ByH9ycct7V/ilXzU06X8qjzAN29T+m2FGYqMzEliWJMsWMkx57m//ABgTM5Twm1zt4ZNhvK7dfnviyXyRcvgsXA+N1VVe7r1aRERpcge42xZsv21zws9WnXWwitTVvrjn2WZkICz5Cf8A+gD9cGLxBgdxPPdfvI+uMs8c0/pZqjkxyX1I+h8ugFNRpVRAsoAUW5AbY9xUOA/iPQOXQV/DUUAE7gxbcfbGYwSTvYqXwUPtFmXRamggTmq24nZ5wNxTiNdv4Y64DqpYLYE6zPnEeeGHFeF1KpqKEjTmqzHVYAFt78sa1slSFOm1SoTohAKcEEyWB9LY9VpGdNsX99HEip/+sYPsbfXAGXos1Ct4SNQUDpaoD9sWDiNamlddFNSzmSx+LUSRC38uWA34kTmKgvGkeE7CaZmJ674MYtpUO512xZTok0qRgwusEjYEtYetj8sSqrA+Fvr/AGMBgEcPV1NzUiBygm8+er6YK4Vmz4g6hv5bNMQbMB+uJZsU+0Vw54f2yDKPE3DlGDAMsaha3Mb788eZzKQwCuBo1Dxbyf8AMOnpiKs6+Fg0aWBg9DY+Wxn2wXxHLeJ5H5j9zjMsrirNLxRlKv3As5l2QvYkd4CDvbUDy9ME0eFVa6otCk1RihnSJ5ECTsN+eNNTd6wDRLfth1w3tPWy4IVmHiEgRBjyO9rYv79OmZ/wzatBvBPwsq1mBr1FpCl4GUDWxJOuxHhFmW97zi59n+xeUpSe6FVqTmmrVPEQFAjw/DM3mMJOCfiGo7zUFLu2q7aJOlVi4IjwzufTCrPcfzlTV/PXLUmYse7Us5J6NExbcRhubl0S9trsvQ4jlky+iu6AM9QaNyYqv8KDxH2GFXBu0BQlagfudRFN3AkDlN52gSQDMiLY59R7QBCUy1MvUaxdwS7f+25/u2Hidl81WOqs/djfxbj0UbfTFFBdicmnVFn7UdmRmYqI38zTAhoVxuAeh6H545zU7O5io700pVNYtsVVDN5cwMdGyNV8sFGpq1L80xqHmI5eWHxqK6BtUqRZvtPljlS0xnvaOZ8J/CwSDmHk/wBFO3zY3PsBi2ZXsnQpALSTu/NJ1E9SSST7ziwJlJ+Kfawx5mqy0wNlHtJ/UnD8VQvJ+RC/CanVXH+bwsfup+mA8zlaUAPTqUgPz2ZQeoPiUfIYN4l2mp0kck3X8pEttOwt8yMVLifa56rlQwQAbMDO5ETa3mox3BPwD3Gg3N5OlThu/rVROwaB12pgT6HCLixeoh/hhQQqfFqgP5Qqib73HO+BGRlFMwysTHgcHUTO8iBYTsTg/I0a2YgqmsaoYuAAANzqIknlYYPBLsTnJ9Ffp8RzSkDNZf8AiUTfUJYDydPEvri1cM7LZfNor0WrZbV+WumpfPTUWLdNQ98H0ch3Rk6ZtOoNptzu1sb/AONVGYrRVahH5gGAB95+2JyjCWmXhOcetDej2No5Ne8anqjeqQH+XIe18V3P1hmyUyuXQr+asyqAP9J5n/T8xhpkWzNJ9a1KnimVLEqJ3hdAA264XZn8RXpBo7vMFWhqbJDLJ31IQdN4ETyFsHinpAc2nb2TZXsyNHjrPTY2gEshmwlXBW/QRjbIdqf4eqMkTRdiD3ZpjQA3IOAIWeonzxXuOdqUzAV3oV6bLf8Al1W0i3IH4T54rnC+OUcvUD0sue8Bs1SoW0nqFAUT64bpVYve6HvaSnn67k1AagU2Wiysqxv4Re3mJ88Lx2PzjIrpQ1qRJAjUL7aVOobdJvgvL8TJYsxMsZJ8zvg+rxN7FHO/098YvxaTqjY/Rt7sq1XhdYPpNKqrGd1MjmYBG3P9sN8r/BqINcIynU80z3jEW0raBf52nFhq9oqhFNWJYFpgmxCD/NIuT05YifMZStUPeZVJ5sBpPzTf3GK+/GVbI/h5qyp8b4ycw4Ipqimw0oNTebkC7fvgXLoLKSFBtqBIgz0NjyvOLoey+QqGEarSYj/K8X5bEYBr/h+dX8rMo+8K8o3kPEDi6nBrRncJp7RXHyJizqRygT87C/rj3BnEOCZik385F1NclSCDyvDWNtvKcZiUmrHi2kO+N5xhUzqs2qKlWbmPjBA9L4VpW1ZNjsQUIgxHjjnyg4O4/TZs3nFQEsajwAJJkjlhnwrsBmzRFOondd8VVS5EyCWMjcWB3jGhNIhUmVbN1x/F5eTeVi3/ANw88aUspUfOVFpozE7aQST4SOWOu5T8I8usVKparVRTpvpQESQQBc36nFt4BkqaZekURV1opbSoEkqJJ6nzOB7iS0Hh8nGeE/hrma2XWhUHcsG7w6/EdJtsvOQbEjD0/hzToBQWd2cimTIFmMmANtuc4u/GON5fKZgvXqKoFECTuTrNoF5g7Yq3EO3TZsj+Dy7NoYMtWoNKkrsPQ+o2xGcpS8lYRS8CfiX4dOoJpsGAvDCDH2+2EnZrieVStmzmw7qxhEXVOoOQdMEQTgvinEalRv8AzudNj/0aFgPIx+vzwozPHaVMscvTWnJJLt4nYkyb8r8sSjipNMu527sjzSN3jOKZSlMlnIk+lh5fI4jymeRyQHBbpsf98Ic3xGpWaWJY4XVKEOJwz9PGVjL1EopF4pcP72oEAGpjHT+xi48F7DIhDPWZ4/Ihhfebn5DHKk7QmmQELEjbnHpzxY+D/iJUQjWNUW5z+h9r4THhcP7lZTJmjPSdfz5Ot5XhiqYRApPQXPqdzg2l2erObrpB5m/03+2FnYj8QUqkodEgTuFc8vhY3PkDi3ZvtVRphp1AqJYMNAUdSzeGPnjZGmrMU1KLA8v2QQTrJY+Vh8v+cV7tJUpZJgUcTPiozcj+pY2PrAOEnaT8cEWUy47x/KVpj1b4m9oGOb1M5WzBL1DeZhbD5bn1OFyzjFUx8WKcnZ2rKZ1atPXTcww5cj6Hn5YovavidejUCkwrTcBvHaw1TMzytHO2KxwTtLXylSZ1IfiHv9f79MdATiFHPUSZDD8w2IPL0PQ/7jE4THyY35KAlFjJcMoY6iacNy2IE2Ec1M3wdw4NUjuIrG0swi3OXHPygnDrK9lVDHvKjOhMqmyxy1Hdvthlm89SoqFBAPJEF4HlyHrizyJEI4WwLKdmUBD1IL/0rIT5fm9TgyrxtB/LpjvHH5V5R15DCivn6+YsgZKYPjiQ8dJIwy4fnMvSWw0aQSdQv5yeeISyWy8YJLRKOHNVhs00CbU0Nt/mcS8R41l8qviIHRBBY+2KL2m7cio3d5YHzYx9By9T9MaZPsjUgVK/8yROhX29TEN7H54pCDYk5pE3E+1WZzsrRBp0pgkAn5kCT6DA+W4ItIEqyu5F2JKsD6Xt1ttg3v6aWVmQ2IW0Qbc5UDfnyOJalNnVS+ipHSYB6iZnfyxdJIzyk5C1nmDDoJuR4pI3AF7eZH74TcToJqp3Vjqk8jYE3PmY98WEUS5KpqRR8TbrTLEAMxEjT1HK20k4b1ezApVqNUFRRpXq1qpUq3onICTAvMzfCyml2BQ+CoAxYgr06e8XxJRc/lYEnkCD97zh32v41lqrKtCgKSz/ANQLBcRfwrAA57fLbCmlRCmRGoiVBERH5jGwF4tv9c8sMZbo0x9ROOrMrZ096AP/AE1jpMfEfSSb4OoVQRItq88KATpBllDC43B9RbbpHrgdZRvCFY6gAFDLY8yBA5iBBn7zn6VS2mVh6xrTRYzmeuPVzZfSo16SRqjVsLmwsBaJ+2DOF9l38RrOPDEKGBvO5OlT7Rjd2VJWNjH3vAP38sZ44+LLTzKS0Z2gz4KhQulVPzJHS0YzCrOUy8yw35/sT0xmKGazvPAOG0wtRgoDd9VBIABtUPPfEfaLMJRGXZ2CqldSSSBA0sCfrin1uPcQL1qWXVaKd9UJqMPFdztNgPOMV7N5egCWzFepmakEEAlh85j6+2L2rtE1F1suXFvxZy4mnladTMubeEEL7kifpip5ni+fekKdTMplaCKFGizsAIuZmTGwPthNnO0LqhWgqUV5aQJ+e30xX3qO0lpLHckz98N2HS6HX+IZWjIRGrvM66xkTG8R+gwt4p2qr1N6mlf6U8I6cv1wvrmNzhaX1SR4iPyg+/v7YZKxXIkqVr2xHM2Jk8h19MDNmGBhwADyk6vp+uMXLKxIp6S8nw1CAd+X5T7n2w9CcjZ8011Cbbk2+uw98Q1KakzqMxYEge4bb7YIejW7zu2pltvA6m0gTEQR7YPbhdDUoLaG03Uw4HlrGx9RbBSSBKbfYlrF1aGUieoMkeu5+uDqPD50i6kidLAj3t+sYYUaVWmQFBVZtBDKffYn0jBNAiYKlWJvBn3IJt6T7YYSyPK1KiILBgsn+ZD7chyHzOBOI8TZoV3fTyBZmAn/ACkyMHJkmF1aLk2N79dj9IwtzdMLJIEjmvzMzb7HAdDRm09EdKh4tiOnnP298O+DozNpTxE8h+vTC6hkEiTM8tx9Z/UYsXCO0i0PAaaqJA1Je/nO595xkzYeSN2D1L6HmT7KiJrwT/Sp+5/b54YnMU6ChVC0lF4G5+W/rhRW4/UrN3eVpM7c2I2/QDzPywZw3sGarg5yoTO6AnT/ANzbm9rYjG46SKSkpP6mLa/airmH7rJ0y5/M42XrLmw/u+HHC+xSq3eVWao5HiE+H364eVKdLKKEYLQpj4YgKfTTufrijdpvxGa6ZWy7ayPEfQcvUyfTDqxavRcOKcYoZZfGwW1kET0sP7GOfcY4tVzb6dPcUuYMa2HvH0+uEORr1KlYVC51dZvPvf8A5OLVWztU04ZVqD0AP0t9MM8sIypnPDNx0MOFdn+5oB6KU6oiXAtUA3kgzrWOYNugwvqZpal0mgDBm6k+UDwgeZueQxvkeNMjfEacRGqwEbQw2w5RqVckui06rD/rJdH/ANartv8AGom9wd8aIZ0+zJPBKJX6h7pZV1KzJ1R9WXfythc1bUR4GpneV5/Ll6j5YLzeRNOoTVEP5WQRcaSvhMz8RvbltgTOnxC8nfoSPWI5dJxfRm2jSpmGVf5Z1HbTAP228588bZevU7ru6p1opOkMxZVvNog8hgJlh2Mrcc5G1hcT53tjfVUiQAwF5s99/iU/cjb0wKDyCBW1OoVUgSSxJcrbkGJMnpE+mIcxXBs8ggzPMm9yDeYPXrGAzWXWPykL+USsmAbGDPnO2ClLsGCPqKidBGwF5Icef98wCzVC11WodRWVVjEc9R1eHYbTf7uey4VqzltBfT4Wv4ix+UiLGN74RcQzWklWWxvqEqb77za5FsHdmVZEBWwNyTty+uIZX9JfGtl5rZwqsIJYx4uYHrF5HKMV+ogAYlzqa5MxB9/qOeGGfpvoUyJPxEW5AjbptbphXmcpLRvy2N5HmMZLLgmdc6F1MN4kCCT7YzE/8EhWanIwBfpvbGYHI6iwdpc5UetUDuWHfVAF2UAMYsLH1OEZpFjGqBPIYzGY20ibNqvDwonc9TivcSzpQ23PPGYzHRSbVnS1HQNTpd5pV76jykRHXr9MCVqUVDTEBROwjYSLyT9cZjMaKrRlbvZDRrjaooqC19mF+TD9QcN+LdnqdBVqsWqd4ZCzpAk8yLnflpxmMxxx7Rzzjwz4CAO7N1gDYCZHsZwdR4NTqIaq6k0iSsgzvsSJHvOPcZgB8EeU28EoJOxN7czz9NvLBOVoKSFgAsd1t8wLfKMZjMKFEdalLFeQ2A/ucZmUHdNq8Q0k+d+U4zGY44jfLCBNwQLfvG+NM3SHggAHUNh+nXGYzHM4zIcQqodSVGQ3+ExsSLjY4sZ/EDMhChCMwFn0x7kCxxmMxKcVZswO4tMp/EuJ1atZu9dnMRJ3A6DkB5RiN6AC+2MxmHcI10Qjkkn2C5yjpVYPP9MPOF5l9CyxMjn64zGYyZYp41fyehgk3lf6DGk2okEb/wDGN6eSAMqSp6qYxmMxh66NciSpxapTEMRUHPUBJ354O4ZwKjXEgGnIsFIgT5ER9MZjMb8MmzBnhH4FfaLhK5aoqk65IEgaTfruD8hhXnciabqQ3xCLCIjpH93xmMxtXR5s1RBrYhXbS51aRqUGIE7/ABHlaeWN6YWoHhdJQGTM6pM3kT9TvjMZjp9Cw7EbLJiecfPFo4aCGVFMKojYX23xmMxny9GjF2WWnQJMFidAO/liM1GTxK0EhiT1CmIxmMxkLoIq8NJogh9yCZE7g+Y2xmMxmLRhGugNn//Z"/>
          <p:cNvSpPr>
            <a:spLocks noChangeAspect="1" noChangeArrowheads="1"/>
          </p:cNvSpPr>
          <p:nvPr/>
        </p:nvSpPr>
        <p:spPr bwMode="auto">
          <a:xfrm>
            <a:off x="76200" y="-833438"/>
            <a:ext cx="2647950" cy="17240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1666" name="AutoShape 2" descr="data:image/jpg;base64,/9j/4AAQSkZJRgABAQAAAQABAAD/2wCEAAkGBhQSERUUExQWFRUWGBwaGBgXGBwcHxYeHB8YHBocGBoXHCcfGBwjHBgXHy8gJCcpLCwsFx8xNTAqNSYrLCkBCQoKDgwOGg8PGiwkHyQsLCwsLCwsLCwsLCwsLCwsLCwsLCwpLCwsLCwsLCwsLCwsKSwsLCwpLCwsLCwsKSwsLP/AABEIALoBDwMBIgACEQEDEQH/xAAcAAACAwEBAQEAAAAAAAAAAAAFBgMEBwACAQj/xABJEAABAgQEAwUFBgQDBAoDAAABAhEAAwQhBRIxQQZRYRMicYGRBzKhscEUQlJi0fAjcoLhM8LxFUOSsggWJHODoqPD0+IlU5P/xAAZAQADAQEBAAAAAAAAAAAAAAABAgMABAX/xAAlEQACAgIDAAICAgMAAAAAAAAAAQIREiEDMUEiURNhBHEykdH/2gAMAwEAAhEDEQA/ANxjo6OjGOjo6OjGOjo6IKmuly7rWlD6ZiA7as+sYxPHQq4l7Q5EssgKm9Ut6h9RCzjHGlTMJKD2aCCnKkuWUfeJ5sNmZ7c4TNBo1CIzUJGqk+ojFE1tTZHaTQlQbKVquQPwuXBLRboKyapRRJWTNGiUISs+BygJf8ylMIT8qug4mn1/FFNJH8ScgdAXPoIETPaTS5SoZiALPlD9Pef4QtI9n9dOIVNmS5V3LnMdeSEgDyVFtHsjzP2tQSTulN/AObfEw1yfgAnhPtKlTZhExPYoAstRNza1hv8ASGilxWTN/wAObLX/ACrB+AMZnL4NoDLIy1ExQJHfmMAdNJYA+EB6WRIo5xXJSkLTZjfKTuCdC28DNrsxtNRVpQO8WgBiPEKwpgyE7P3lH42hOm8ZgIL94ts3xJLCAVRXzp1wTJSPvO6j/UbDyguegGhyOIZucEqKg90sLjo2hhjw7F0Ts2R3SWIIY/6O4jFeCOMkicJU5RIUopStWjuzEnR+saNNmopalE1RKZagoEjQOBq2zgHyjRlqwtUNVZWolJzLUEp5mFOv4/cH7PLKgNVLDAfEA+u8UMdxRdTMIQP4aD3c2h5qbc/SA1ZKSgB1FZva7eQ6Wic5vwpGK9PdTxzVzFFlhA5ID/T6xfosaqcuZVQu97tbyZ4XOxW+wHh9NouU1WElkpc9b+g5RDKV9nTjGui1P4hqiHNQv+lk/K59Y8IqlTLrmTlnk5+ZMR1Mm2aYq50SNTvtFOeooBIBHIZgCdba3215xk5PsPwS+ggucElsqbbXUfU2iQ1rWAb98gwhZTxBKz5SvKR9CR4Dz2I5wWkq5MkahRfbl+IwbYaiwpJq1JYpWpKuYLHzAt6wyYDxcSsSp7ObJWLOdgoaOeYhKRNY903Op5fqYinVyQF7hGt7k9PUQ0Z0TnA2eOgbw7XmdTSlnUpZXiLH4iCUdadnG9HR0dHQTHR0dHRjHR0dHRjHR0RzZ6U3UoJ8SB84DYhxhIlaZ5n8iXHqWHo8BtLsKTfQRxbERIlKmEPlazs7kAXOlzGYYziZnTSpSgSQ1tE8gN99Yv8AEnGv2kZJWdKMhK0qSApwoNd9PnCXXTV5iUAZiQCJjgfBtLfvTm5JZOkGmiRUxSlWIzBgkWFi9zZtLaGJsPpnUSSNsxJAAbQPbr1PlFGfVAJzKXmA2dwSPun1cjUAF4dvZ9wr2zVE4OhNkJIso/iIOoFvGw+7ASt0grrZQwHDqismZUSVS5Fwuetw45ShuTp84YF4tKpP+z0aAkD3ls5WR1OvifKHHFCUyJmXUILdLbRl187ja0LzP8S1/saKyYRqsXn7zJl+SiPkY9yuIZ0oDLMV0znMD070UlSeZL9IoVaVrByOcvTTwfWOSHJOT0VlxpdkuISjMzTEoKFkErCCQFJ+8CHdrkvtaAi8NUpOenWVJvmlzPeDasrU76v5x64UxmoTU9kt5ozghTvlSSApJ5pUkqt1aG7iDhpVDnmykrmSlErLB+yYC6tylnvy15x2wbasjKNaFA0xmSwkgoSR3nUCT4AaeJglJp0zE5MxQG94DMR0A5x4qZoICk+6q4/Tq36RHRTmcfvwh8nYmKB1T7OQXEicVXJyrADv1g9wtjK5tOqlqge0pilQKgSVISpgSdyGIfcNFb7epCmU43SQNfjaF2RXKFaiYtTdqopUHsxJbpYs3UvD5JoFUx9SlU38qPn5CJKpA7NkMVDU/vztFKnqCoMk6a8vXaLiAEa6jeOdO0dDVMo/Y1EONBqTFdS8pIHvt72yRo/5i7BouVtQtVk6E6fr6QHqFnKToVkk2IsLC3gNd4MI5Ohp8jjGzzNqhmISS51US5Ou/RzENdRkJfMS8C11RSbfJ4ISqpS0ZibI1+nzjsxS6OLJsTsfkZMt7k7XJvo2+3whwwytUqRJF7JygqDHUuVQlVkztaple4M3okE7eFzDhw3SEpQgMO7oHZL3LOX3aOWbtJnXx/GRdqq3spZyMSLDqrm/SK9LeUAbKfMq4O438Y9YhTZpwQkNl5aOdx5R5dlLQGJ7o0YgJv8AMj0iP6Ol1Vh/hXiuZTKKXzyzfIeZNyk/dPwh8HG9PlBOcE/dy39dPjCHhnDbh36jmQdjDDT4QGSG05x18cZpbOHknFvRfXxnNUoiXIDD8ai58kiPI4unnSQgf1E8+kWZEogMNo+opCS9opj+yWQOHHc2UtP2iUMii2ZDgp8QokHQ2cGC1NxdLmg9mCCCwzA6M7ltOURV2EJmpyqAIPQfWIaTCUyU5UpAHh+kCn4NZdXxag/4aFKH4ld1Px7x9IG1mOzVHuqKRyFv7xTM3QCwEfUyLOYnkx6RDOxTIc80BQcOSHIHMc2gnLxCnmKCEzEFRDgPqOh0J6awBxG9toWMOwwpSrNdySOnhyiX5XF0UXHasJ8c4eZS88tBW6TnToFDcZtlCx8oRJvFIygFK33BFgQCNQL28ofKCtM16eaSpxZT3DaX2itWcDIPeU4SLqYi462gK5bj0aUUv8hTwOizzBNmIUqShXuoAdV9EhRbqXOzRtmE8b0Zyy0lUmzATEFAHQq90HzjOF1qEsgKyhKgAhJZgdCtW2h6eO/unliYVAdolKCRc5nv7wBckcjrf0aMsRHTNlkVcuaDkWlY0OUhQ8C0ZvxhQKpZoy2lrLpVqx+8k8iNRzHgYB0i/sNQlaFLSlSwksQcrkWL/dJs23pGp4hRy66mKcwvcKTfIofo7EciYM4rmg0GLcGmIoVlDl3PT5RSKlOAgZvxAFz5iKE7DlhSpS0ELBKW69C+h+RjsJkGnnIRnClqBdIc5Eg3ZRu2145uNeUUmxhwrAFpnhawkIJSVMXLJLsw/WNDNRLmpKSQQQQQbODY633hSpa4HxETVSgpJBAIIuCHBjshjHo53JvsS8f4e+wLMvvKlqIMlR3T95Cre+nY7hvIcFt4Q5VNEmbRLpwFFcsmbKdROmoS5cAD7sJNDM7QkK7p0/W/71hJIxelZpgyqQ42IN/FopzuEzPTchPJX9oaKOiAZhBuno07w8I2BsVE06paWAKi1zo7aE9YoVWJzrkI05n+0aBOTLA0ELGJ1cvOEtqW/uYMnxQW0UhlIWRxcZbibKb8yS48xqw6RfppInSCpBBy2YdXI1L3cfGCFZWSQeyVlBGtuf1hQ4jw5dOrtqb3FWUkHSxI0538yIWLjdxDKLa2FRgR7Nwb5gNOcFZlHKTKWgkJSEMtZs25L7FvnC9gfFC1pHflAfiWk5k+IBuY8fbF1naJWlLBX5mXyUH1FrGG/KmqJLjdgymTTBC5iUTVLKiEKU4SALvzUfHpBrA6js0GYpnOjmKP/VxdsszKAp2Ulw+9+v0iljmD1eYz0zJaiPuS3DDolQYxF0/dHRF15sbKOrQCVkpJAJ1BvHzh1AmEzNVKmEm1tQAD5fOMzkLnqD37rbMbPZxvc6w1cMY0uRO7y+6CAe6WIP4v1Nw3jBjBJ3Ys5NqqNeVNRKSHsw1gTUcWF2ly/NX6BvnHiumiaEkG3yihT0+UKUblOkWlN3RBIIy+LJybmSCOdx9TF2m46Q7TJakdR3vUMD84WkYg8wpmL2AKbFPha76axfFEhSWyt4f3hM2NiOdLiKJicyFAj09QYmKozOop1ye8lRIGrfpDLgWNrmpASxVuTy8usOuT7Fo+yw0SLmvbaB0ulWk2Pd5com7WI2/S9fR4xApSH258z0hUxGoJfK4TyhgxHtG7qQp+f6QBm4dOVZSQjrv5co4uZS5JYpHp/wAZ8fHHKT2VMFntOSesM3FuLmXTAIHfmHKPhz6lMA8N4ZV2gU5IEXeOQqTJlzGJy5k25qAYvtdL+UdXDGUONo4/5U4z5LQJkYhLRM7OWFLnrSHKnIOVJFz0udNYOUE1QL5zlbSzPu5AHyDQucHUIQQTlzl3LuSnk9wwYecF8axBDrQhOZbEZvug7EncDl0gM5UhfxvGROmdkjvNcq2Bd28Y2T2eoP2Ykm5VcNocofxP6RkGF4IZOneUWuoW6W9fjDlg/H0+naWuWmYgfhGVXUuNT4jzjcfJCLLy45NDjxhRoCUzmZeYJzdCDrz0jL8SlKRXomg91aCk9CHOvX6Q+cT8aU02i7hKivQGxQUl+89ns3WEJE5cy5yBtLP6PFJtXohiwhT17KBB9dtP35QbpcTJtCkubc/QN8o9ScQKNInTQGmhlnYgZU2XNH3Vh+WVRAUPMEiAGM4CJGJrkjNlJE19BlbN90jQ9193VFesxRU5SUpu6k26kj6w2+0XC1Sp66vULkKQNe4UtY7FwSRvr0i0PkgMq4diyVK8YMqqWEZtw3iBVOY3vaG6oqSVADUlvAbmKfyH+PoaMLZZrcR+6nU/DxgamhGbMpXU/N4sSk6tpt+vnEM2mSvm37+EcEU5PJnTpaQpTaGdNnLU11EqHg9m8mhhw7BT2ShMN9tbMx0gxIpsosA/TeK9bXdmQWsVAfG8WUUtiym2qE6u4SlomqCwwWcydhq5T8/LwgnS0swzyo3CwUp6JRZDctz/AFQW4kpO2k90vZwOe4HTSA3D3ECJlPKQZmWZLSUlyAVAaKv0A8wY0tbJxV6CCZSpZIWW83ilVIzd5GrEeRcawOrpWaeozFTMo0ASSHZ1FShYfGLcmpSO6JluQubeBb1I0jm5OaTdYt/1/wBOuHFFLLJFrCcG7QKJsHAB5lu8fW8LPGFVKzoRILdmXzJ1Kub7wRxrG5glqlSQoWuQ5PW+/kGHMwu4ZwzUTx/DlTFX+6hStugfnHVF/FI5Zbk2NGBY+ZSUhV0nYlwf5d0+BtrDnTVktSMycrG1zcAc303/ALwqUPs4xBEozDKsL9mogladfcO/oehvFeQJkpQTK7ijbs5liOYBNlAX7pv4w1tdiUn0XJlEVz2lgklRNhYPe50EM0tJQkJJc7wOwvjaXdE5HZZbZgCz/mSB3X53EH0SUrGdKgpJDghmMZ7B0Dtf7x4w5HZTSpLoN7bF+REEKmSlKCXDxXlLBGsZaM9hNFIsC5zRAacg+7F6TUgk9I9y54IeLYICkymyjtHlOGZrqieqxeTL96agf1D6QFqfaJSIfvKV/Kn9SIOKXbNk/Bgk06QGAaKOK0AmS1IUAQRcHQ/pC6r2p0rsUzk9ShLfBbwYw7iinqg0qahSm912V/wqYtFNdCCVU8KzRMaUkJVdje3odIL0XCYCe8taWAuzfPW8S8T09QZZXKmTJYGhRoSHLEjdtvGFYY0tSCZs5ayke6+V/wDhF483lnFSqjs4oSatDnKw9KUXXm+D7X6wu4jVJ7Q/dtC4nilaS6SoJ3BLjyfT1gpT1Hapzp95XTZP9zAxuvBm3HdlmbNCyA5AG7E+YG7vzj4agiwHh3SH6xFIUUlmN/wlv9f7x09atSFDx6fKGxYE0XJVQpiS6X6EPEU1Y5PEMvNoQQ978jpFpMp4ybRpJEFJiCpUxK0AZkkEOAdC+nlDVinG6a6mVImIyTmUUlPuqGVT63Sel/HaFGpkW/fzipS1hQsK3QX8RooeYcekWhNohKH0V+E6lqhLnUw5KqmmcmBD+LfGMqmzVSJysp91XdPMapPo0XUY/Mn2WrvBWa1nA1s231PKLfyY/kpoEJUa1MqU5Qx22j7KV3dDA7CZiVJCiLM7H93grOUCLGx+Mc/HtDz0yGXPKedo8TpYmPnPdAv8/wBPCBmIVZQoMoWZ0+u+8Aca4hStJAV3Qcq8t/Kz6/qIeMd4it+h6vrWp1ZS5LiX+Ynup8rm8NnBVHS0WFyl1fZJC8y/4iQSc1gEAglRKQCwBN4yWfXmdPzoUlMsIABUSyQOYZyp7sOm0MdCrtAJgWSof7yYCpSgNAjZA6CwGghlp2DVBPGMCkVbqpqU0yNpi1KClcskkHKjoVHf3Y80nB0uQgoUTMzMT2gCgW/KbfSPdTiCyABNKQAXcN5DnEEusnTAEuyee58Cf3aJvk/Qyj+yZWHiYjKkSUoFmTKlhvRAaBFTwdMCVFKswZ2JYH0sPSGyioCRYG3ofF4tIDILa6CKcfI/ULJV0Z7g2KVNMBMkTpiAk95BUSktqClTjzh6n8GqrkCskrGeZ3lS1EsFfeCVXZyHALM8CazC0oTlH7O8aPwRTZKOWOqj/wCYj5AReajKhW/oxfG8JnyJhSpIBtZTW5jRiH0IsdRFGlx2ZTrKkFQeykhSSCeqTr4M8fobEsFkzw02WldmBIuPA6wg457Kye9JyKVzIY8g5PTlHNKDj0OpJ9ixRcboXacjKWu1vHuLY+hMMdJXSJg7i0nxsfRTGFCr4Pmyic0tYDEWCgPkAR0vFOmwNL3QFdClI+KUvEnJIfCw7jHGKZaVJSrI/wB4+8ofkTt/MfSEuv41mKGVKlZRYAl/gLQIUlBLrWqYo3OUaeJUzxHLUgaoJ82+kdNojTPlRia16kxWNQqCCpktv8K+zrPy3iLvKQAmWkauQLnzOnlDpiMo/aTEtJWFExKkukpILjXrfweJhKASxSH8if30hi4M4XROmiZPCih37OWCpartc2TLH8ygW0BgWaj9AyKOVOp0gIaVMQFACzBQCgbaKDgvzEZNxbwJNkLUUglKhaYgOD/OkDuK8LGNRp8ZJSAJQQwAZSh3eQZI+sUqvG6lJKkplLSB7gCkqV0CyogHyMJycSmtlePlcOjB6fhmYTly5lHRt/LWDtJKyBCBqhwR1e5jQZntSlAkJpVhaD30KICg2uXKlT+ZEIMxzMcFv3cGIY1u7KSm3qqPYl95gQ/qfQxDMzBy49B9BF2mJdmdQ6j6xFUy1JNyT0LGMzRZWlTXYqPqYvS5g5v8YHdofvA/vwixTrty9frE7K0WJjq1inU0QAeLSJ42v4xDOL3e+0NaEoVcfw4uCB0f5jpdyPGAwlTELbvJUDyIII5w81UnMDLAcqYeau6lvM/CGv2k8XSAtVMinkzpqQEzJkyWFZSNkkMSRuSWBs2sdXHLWznktiJhfFbAJVZuSSx8QNPL0guOLR2fdJCswABbkSSytRYDa5hOo6hUiaJuSXNH4JicyD/SCG8tIa8V43M5CfstPLpE5WUZaUlSlb5ZhS6U2DAX5mBjFO0bJvR5psLrKskolLVm3BA9S4b18oZab2aJpZP2iqVm7Md2SgABSlFkgnT3mhHouPK+nUCipmkA3TMUVpPilbt5NDZUe0Y4iaKSqXk75XPCTZRQFZcrv3Xux3BGzw8UhWwTwvwdMmVCjUApGYukm63v6dY1eRgaAkAJAA0DaQJoQgzAohuX94ZUTxB/s3hSnYMghmEe6agSgMAIsqmREqZAox002gfOZIO0fK7FEos7q/CNfPlCVj/GaUnLLImTDolJdKfEj3j0HwgSpGWy5xJxJLpwCq6j7qXuevQdYNcO+1hc1ICaZGRIYJRMIIAFmdN4ymqwmbMWFzVOpR5u3QNaDeEpNOoElRexAvY2YvodG8IhLl3o6YcKrZrsn2nUpSSe1SoaoKHL9CDl9SIt0PH1LMUElSpb6GYAkH+oEpHmRGY10qVlJBIKrgHmeTaWijShOUoWQo7OlyP35QPzSM+JG70tbLmh5a0LHNKgr5GIqjBpEw5lSkE8ykP6xg8quWAES3CwRlyuFHkHT12jZ+DcMqJMhqqaqZMUXYnN2f5c5ur5cuZvGefhGUcfT8wCWAf1iQK5RFSyFzFhKUla1GyUhyT5RouHezTsZQn4goyUE92TLZU2YToL2T8erRLB9ls49CXR0ZWoAIVMmGyUgEueiRc/u0MCOAquYpKVgJUf90kjMgc5jOEeBL9GvGjYHhzpyyJH2OSdcpJmzf55p7wHQHzhko6JEpICEhI8IqoWiDmJnD/snkymVN755bf3hsNPLlJyy0gNyGkXZkzrFGZeKxil0TbbKWckx9XWolpKpiglCQ5UosAOpMT9jCn7SMJmTaJQlv3FBak/iSHf0d/KCwIF43xrhalhSkLmK2WmWR/5lFLws0+OyFTFZVFKCrulQ0Gzs+gtC7htCmYpI7QM7ZFW9HsOXnBCqwaWkFctRIGrhm8tDE3BMfJjSie90lKx+IXHw39IhrEr1IB8D/eESVUFJdC2PQt89YN0XFK2AmC/4gT8QIjKBSMgioq3Hxj6iYRt+/WPiJiplwB5q16326x9MlQuVpT0BdvSOdwsup0TyjubD97mPkyc/u368vE7RVUU7qUs8hYfG/pBvAOFJ1WQyexkA3WbDwHNXm/hDx4ycuQucA4IairSsg9lIUFqUfvrHujyN2/LCNjtQuXUTsisys6wtSb6qLkqDho0P2iYh9jlSKCl7iFy1zJihqsAhLEjmXJ6ADSxzOmqlJzJS5cMekdONKiNlaVTTanuS0KWptEh/FmiziMifSpTJmBUtSS5Qbfuxhl4F4pRh85BUAETFBE210pL99J1GUsSBYjqBFKs4ik1dQufVrWStwhCBaUgE5UvqCxe25L6waTB0Kc9alXKgTu+7RLTT1ylS1oJSpCQQRsQ9xz3iasmhC1y0HtEEd0m5D3cHnF7hmqouxmorEzioKSZPYs93zg5+61knnq2sN0wB+l9pC1smdLc7dnbMeoJ+UN2F8VoIchaR+Zh6AEvGS1uJBCz2MpQRt2h73nkLekaN7H6GViHbCoMwKl5SlKF5AUmxfIArUDfRUG/0ag9W8YIlh8rdVqCB8e8fIQq4v7RTldOdYJyjs0lCCeXaK7xLXYNDxic/CaJRTLppdROGtu0ZvxzJmZj4OekI3EGJrrpiJk0BCJacktEuyUglyQDubAn8otEZciXpRQbF+ZV1FSCFKEuXumX/mOqz4mLlFgyAAU2GjqDHlZ/nE1PhmdwCe5cJO/y2j2qQpnVmKRoANW6bRFyUvSqWJ6Wb6XGoFx0glKqckpToCi2h+BaCPs8wUVi5qZmYAICgRsSpg/or0iHibBJciaqUmYJh+9lBt0V100frGcHVo2aT2BqDFFJBQqWlStmc+vSJZOHT1EEW6P43LRapylLWsOWvmAXg3SLBG375/6wsYfY0+W+gnwTKpaZXaTSoTiGdSe6jR8pD3P4i366NKmhQBSQQbgguD4GMnnNEuB8Xqo1EKBXKOqQdDsUvYdefjHTGWOjney7iOJUmE/waGTLM7Ra/eKeile8VflcAfCPeAYQqYv7TUqK5qtM33eQA28BaAHCmBdortl6O6evNRfn+9YfZbAeEPFXtiSfiLaVCPkyeBqWir20Qz1PaHegI9TsST1PhEX+0EnmP30iJVCOceFUg8ollMpUSc1IOkfQX0hexfiqnpUkqVfZIuVdB+ukZhxBx/VVRICzJlfglqIt+ZQYq+XSGUvsVoL+0jgTsVfaKcdwnvywPdPNPNPTbw0zuZXLYjMW5PHuYtQNlH1N/jEuFYRMqpnZy8pmkEoQbdoRcpQdCtnIG7EC7AmwFArePSJpTcEgxZVhq0kpWhSVCxBBBB5Md4gXQqEYwWwXGU5kpmEoSTdQ0D72BPW0bLT+ymUJPbTKgKlhHaOhJLpCczgqU2n5YwQSWZ40X2X+0405+xVZz0kx0An/AHOa3/8AMuXGzuNwVxQ1gjD+I0SlZigHNspgw1AsGfbrF3iGvp58gTUDKsKSnL1+RDPfpHrjT2Yz6NZKEqmyNUTEsbHQLA0I576wqyaNf3gQwsDvry6QKMW1haEgsRbMCOWj/vnFSmq5iVLy/esS23R4jqsRWbEk2ygdPCHnhfAEzJEoTJYSxclzmmPoltEpDPa5fUDXN0ZKwRw7g4mzULnJUZSFBSgGAW18pKrB9LOWJtBFPBUorL5sgchLuweweznqQNNIdxhsuWEBQFiMqWsDtbV/haJveByJDAsGfVr3Nj6Dzibky0YLsSP+qUsKcSiUjkzj4nrsIgn8JyiRlzINmcMX62D/AB8YdplvfWH3Ae9rAtZQ6eURTZAmBioLYPtpyAN29WjJjOJmuL4LNQ5bMOYi3w52khKghZSqcMq8pbu6s48BDRiKBLlrYZ0s4DmwuG6seV+sK9AvKtSSCkKBKfnrAlJ0JikwnIlWs3IWiwEkskMyRdj62O8RUwGUEP7vx3j2g2Nw/URylyzRTAVqPTk3q1tHjwmYMqtrAtt5R7P8KXeyln/U+kQi6SLAqI+unKGjtiSdIYuC62d2dVKkMJy5RUkgAKKkkCxO+VRbrCbLxVSFFM4KBBuSLvd3frrDh7OU/wD5FCU3CULJPk3lciGrj32fpqgZ0kATh7w//YPorS+7R1wVxOeXZnMnF5RLBYc6DY+Z09OfhERx/syRmCgDY6EdCBbbWAtThSkzFJUMigWUlSXbm4O/pE9HgKVuFOOTKIHiwLQroCCQ4sQlQClBjodh4xUxvGu8BLObmU/JxBaRgFPLYhItubk/8RJEff8AYgqJrSZWZTXCSEhr3USQBy6uI0Qs0DA5Q7FDaZQwi6qxMKHAWOhSBKUbpYDw2hxnDeOlO0SorLMSywCI8qDxAlTGCzItmk/MYSuPsZ+ygIC80xQcD8CfxK89Bv4C7Hi+NJp5K5qzZIsHuonRI8T9TtGMV1YupnLXMOZai6vokcgAPgI5+WlotC3sFzAqaskuSdyfnE/2EeLRdnUxSB8vkTyiaUgoZThy6RZ2fnEW2USS7F+rpkgWsYoU01cqYiYglK0KCkEbKBcEeYEGcRlKzHMc3L97QY4e9nM6oZcz+GizPqR0G3nFeO2JOjdV4DS4nTSp02WM02WhedNlDMkFna7O13hTxL2HoU/ZT2f8SfqD9IJ4SJsiTLkInKSiWlgAEv5kgnWLcuqnAEdvMvzIPoSHEdNErPzxjfDRk1C5MuYmfkJBUgFnGoDi7Gz6RQm4RNRlzIPe008Lh3Hm0a1iHs+KVFUhZF3ZV+tjrrzhO4ikqlFp4VmOnl8N9ok7QdGxey7jGVOpaekUtSqhEohYUk6IsHVoe7l+sH8Z4FpakEKl5FH70tgfQgj4R+bMOxqbTrUuUtUtTMVJLFrbjR7Rovs59ptSqclE9faSVKCCVnvJKiwKV6kOzg89oKkYo4pwdJk15kS1KmIlAGYopHvG4TbWzH4Q00CCEHK9uQ36A6ekLvC08zP4ii/aTFKWSbk3N7OdRu0HJtSESVl2UVKvaIt+nRGPUUWxKzzElm7hdyO5yYc+fjHtcrN3NgGtdi7uef8AeIKNTJGVu8NXHdfnyieRPEuU5UCr8unh8YUffh8mSUJASA7kZrE6P93byilUoBVeVlGqVJcaOfoIISEWCyoOdHO2z84rVi1t3S7jY/toDHQKqlBSSdQxH8wNn8RYGEGuSUTEhJOrC3SG2uqg0wKITqdWALNtroD5QDwjvzu02A7tvAP4/rAvQslui9Q4fNuSguzbfWJl0czZB11F/lDBTysw30/WzbRZnIy6aiwTtfTN8YSjf0Z/U1xKzmcAWDhrRGuuzFuXKzn9/KHudRpVLAWkLB5sXf8Afk0KnEPBgAK5RKW+7qAOYBLiGjSJzT7G7g3FKfD5alpC6momC5QAJaBsntZhAVfVSXBYNpezP9r0wEk/ZZaeRWtZ/wDTEY0ummOc6ldXJ28Y9SsMUQ+W3M/QR0J10c4+cQe0iRVf40kKUAwmSUqlqH9Sycw6KT6Qqy+JMp7r9CQx/SKP+yjztz/ttHuXgp11HN4SU16UjBsKYfjaZq2nTxJTzKFr9AgH4tGs8J1VCmXlpp8uYo3USoBavFKmIA5NGLTaOUNrHfkfW8VlypY7qgX+6oG3nbWGjNdmfG+g1LnzJS+6SlaDr8GMPeA+0ZKgEVHdOmbY+PKHbjH2fyq4ZgeynDRYHvdFgNm8XcRknEHBVVSqXnlKVLSf8RCSUkHd9vA6RvlAFKRqkqpRMDoUCDuIiMtox7D8ZVLPcJT/ACkj4aH0i7X8ez0yykTHKgQ5SHTzUCNxtbVofNeiYMl434jE6cZSO8mWcqL2K9Fr6hPujax5wEw2SEHMbqOm7DR+rwFlTgVORYWA6cvPeDuHSlKOY+8d/wAPh1+Uc03bs6oqkecQSSXtbX9+UWKaoUUbAJuW5eG94ln0o0dtv3yi7wnhPbTypz2csg/zK2Hhv6QVFy0SbS2HOGOGgSJ84MRdAO3Inr8oZ5uIoR3RAavmp7QIBIAZ/p0Ji/TUt3MdMfiqQjXrJELWpXSJjSNdy/jEstEShLwaFsEqxZaCUsFEaOWeIlUkuvkNMlh9GN2I5HaCNRQB8zO0eKOQEKUE6G/6wiclKn0UeLjpbMb4j4aXT1PZlsmoJsCP7Rdp8K+0TZFNKUE9opKSUj3Q9zY3bXZ40bi3h77bKAYBYUMhPi1zs8W+EeAkYeDOmHPMAsBol7WfUnR9nMM0iYi4FQzaaeukWl5kpTgjRtiCdAoMQevlDpLwfOGmqCQpiQDd97n9ImxDF3WbjN948uSR0DwHqKpRUllWKmIIBiWl5ZTJ/dDHT4JJQltfEv8APaPq8NkkMw8AW9ADC6qY68oJazh+cGZSLCA+dLVBx9sgxHDFgd3vBx3Tqw5H6GKs6uSM1glrMbEW0PWCv2ki0BOJMIl1AE1nKC51ZQ6jcj6QXFSVxGUmtMAYfhgrq3IstIBKlFP3kpDqObbRvN4koaFCVkS3ykkpJuW2+ENlJgpkUVVVLSEEyCiWkBrFrttmOUD+8K+FzNc3vBmT+XZufKJSWkPF7YZpktrqLAJt+zFlU4AXPkOfUwPVPQ75hbY63j0ipG1/rrz1G8YxYTVl82RybAA6cyesfM2pUx1c6gc/g0V5c5ye6ByY/WK9VXEkS5d7EkjbXntAD2LlRKCSqYhmSshjuDcefXpA2di63ISG5gDf5iD8qSTKmrygpOnlzB6MXEVOHOEp9fMWmnXKRkAUrtCdFOzMkvp8RFISdUSnHdgiVNOpDeoiRdckDkeesOKvY3iO06mbqVf/ABxGv2N4j+KkP9ax/wC3Cy4cgxniZ9VVqdi76xU+1Boe5/sVxE/7unP/AIv/ANY9U3sHr1e8aaX4rUf+VP1ho8NIL5bP0FHR0dHUc4tYz7P6OpmKmTpQzFIDpJQzPfukObs52Aj828QKlfaJgkFRk5yJeYuSgFgXb7xBPg0for2pY4abDZpSWmTWkoPIzLE+Scx8o/NVL3190OTZIH3Uiw82Hz5wjSsay7hlAVrAfTX98usOFM0tNvX9OQihh1KEJCXAPIanqY9YjiKUJAf6xzze6RaPR5r8RCEFrE/LeDlBWmmpEADvLv5qv8mhDnTVzlW03hvxTFEshBY3DMNIpB0mLVyCMisYgl3hoo5hYPCXJmuoeMMFNUF9YtiTbsZpYtEjxRp5lheJTNgkmWFLiEiPCltFZVSxjNGTL79z1ibE8SStKcqgUs5IO/7+cK/F+O9hTgA99fdT0/EfIfEiAHB9aTRKToy1J8ATm+RgfoNhRcvtFkuydAPrE6qMZWBu7v1iuJzeESfaxzhcaQbK32tCVvMQQo2cOXbTSD1FXIWnuKCgLHmDyI1B8YWa6uLskPv0HiYkwdKlTDNtcZe6GDAv5xBw8KWMk4xBSVuZ02P7u8eVzbQuzMR7Ko6WJ8C4hOOWMiiWSo0iqqO3wmekXVLlKT5oSFJN+mU+MZhSVZmS0FKUKWD7xcN6XjSuB64LVOkkOlSQr/KQR4NGUY5gszDqxUknuG8tRNloful9iND1HIiOjkj6Tg6LkusKSykso7m4H4QDyIB8DHuZiiGSEsklyXOw12sRFNVYtYyrAuLEDUDW405wPqpiFAgBWdR97n1d/HaOcv2EE44jTM93ASCSPM/Jo+UyZhSVEsMhUWuVXe/PlFCXiEuUXUk5hZgAxb0jzNxs5SouHsgA6Dl4GMYKV1UESUoKmJFxtZ2J8mg97C1E1VQfu9kHPXOG/wA3pGZ1mLFYvq5/s8br7G+FjS0ZmzA0yoZTF3SgPkBfcuVf1CLccaJTlZoEdHR0XJHR0dHRjHR0dHRjGPf9ITEGRSyn3mTCPABCf+ZXpGXcPgJQSxzK5bDxh2/6Qx/7bT/9z/nXCjgY/gjwibCSzK8IBsB8SepJgfJlqmqdieQivUl5l+cNGHpAkEixcXEThC9saU/D1huFFwhKStf4Uh29PmbQO4hoZlPOyTBlUGOoNiHFxbS39JjZsEpkIkS8iUpzJBOUAOeZbWEL2woGaQWvkXfwUlvmfWK0LGVMC0dX3QoHxEMNHiI5wgYMbnwMH6A/KHTBQ9ScQcaxOK4CFulMWlGMxQ0rEA2sQIqAVfEwKUbRFOURJmkFjkN/IxhQJMrk12KS0LP8JK8ovbKHKj0chn5NyiDhOtZNQOTL+f0AgFw8kHM97K16IWR6EA+UXOGFd6p/kP8AmhU9jtaGWpxYZHBB5b6xXlYrmGsK+FTSUJck6jWJJh70LJsyDVViLpIf7wCvAt+sMWG1gAA2jP5Z70z/ALv6w0YabCFi+wyGOorgkFzCHj9cVVCwn8IHnf8AURe4sWQE3Ov6QsZj2qr7p+QidfJluPWzb/ZGSpayT7soA6XdXPb3T6w5cWcJya+QZU0EEXQtPvSzzHMHQjQjyITvYt7tT/4XymRpkdJJ9n5l4t4YrcNJTOGeST3JqXKDy/kU33T5EwBm4uogAap8PPWP1nUSErSULSFJUGUlQBBHIg2Ij8k8QSgmqqEpASlMxQAAYAPoANBCOKCmytMqSS72+No8rq1rsS4isrXy+kah7FaCWuuVnloXlSSnMkHKQbEOLHrApINtlj2X+y5c5aairllMhLFCFC807Eg3CBrfXweN2AjhH2KJUIdHR0dBMdHR0dGMf//Z"/>
          <p:cNvSpPr>
            <a:spLocks noChangeAspect="1" noChangeArrowheads="1"/>
          </p:cNvSpPr>
          <p:nvPr/>
        </p:nvSpPr>
        <p:spPr bwMode="auto">
          <a:xfrm>
            <a:off x="76200" y="-857250"/>
            <a:ext cx="2581275" cy="17716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41668" name="Picture 4" descr="http://topnews.net.nz/images/shellfish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1800" y="1524000"/>
            <a:ext cx="3657600" cy="2509114"/>
          </a:xfrm>
          <a:prstGeom prst="rect">
            <a:avLst/>
          </a:prstGeom>
          <a:noFill/>
        </p:spPr>
      </p:pic>
      <p:sp>
        <p:nvSpPr>
          <p:cNvPr id="241670" name="AutoShape 6" descr="data:image/jpg;base64,/9j/4AAQSkZJRgABAQAAAQABAAD/2wCEAAkGBhQQEBUUExQVFBQWFRQVFRgYGB0XHBgVGRgZFhoVGBgYGyYeIB0jGRoZHy8iIycqLC8tGB8xNTAqNSYrLCkBCQoKDgwOGg8PGiwkHyIvLywpNC8sLjQuLy0uKTQvLDAxNCwsLCwsLCw0LCksLCwsLCwsLCksLCwsKSosLCosKf/AABEIAJcAoAMBIgACEQEDEQH/xAAcAAEAAgIDAQAAAAAAAAAAAAAABgcEBQEDCAL/xAA/EAACAQIEAwYCBwYFBQEAAAABAgMAEQQFEiEGMUEHEyJRYXFCgRQjMlKRobFicoKiwfAVJDOS0RdDY7LxFv/EABoBAAIDAQEAAAAAAAAAAAAAAAAEAgMFAQb/xAArEQACAgEDAgMJAQEAAAAAAAAAAQIDEQQSITFBE1GRBSIyYYGhwdHwcSP/2gAMAwEAAhEDEQA/ALxpSlAClKUAKUpQApSlAClcaq5vQApSlAClKUAKUpQApSlAClKUAKUpQApSlAClKUAKUqLcccdplqDwmSVwSi8hYbamPlfoNzXG0llkoxcnhG4zDLS51pK8bgWBB8P8SnY1oMTxVPhXtMiuvRl3uBz2Uk/y1UOc8V4nGyf5jEtGhJtEg+yLXsQCB/uJ9a0WMeBtJjaVCBuWIck+YYWI9hSUpJvMcr+9DVr0zSxPD/vPOS/8s7ScNMTe6WNr7MPmUJt8xUjwuYxyi8bq4/ZINeT+8kTcNqA6+X9fzqVZBBLiVN0njshKyBvAXvtcSeK1ueknp61J2yrWZNNehB6aqb2pNP1/R6OBrmqyynPp8Miqrh7c9Wpgfbf1rfYbj4D/AFYyPMrv/Kd6hDX0y6vBXP2ddHoskvpWj/8A2mEABMoAbkSDz8jtsa2kGOR0Dq6sp5MCLH505GyMujEpVzj8SaMilfCShuRB9jevupkBSlKAFL0NVt2lcZTQSCCBihCguw53PIX9qhOagssvoolfPZEsm9KpfIe0XFQ7yuJV8n/QNzv+NWzk+cJioVljOx5g8weoNRhbGfQs1Gkso5l08zPpSlWigqoO22JRPh3Vg02h1KG+y38Mlh1BLW9r9Kt415+7T53TMJ9V9RIsf/HpGkKf75VTc8RwhzRwUrOX0OjhDM48teSWaNZ5JI9CoRsik3a5IINxYbeR86w8xw2ExkmuKIYf76xk6PkG5H0XarAwPZBBisHh5DNMkrQRsSNLLdlDHwEevQioPnmUf4dLJhi+srYhwLagwuCR0PTrypS2NkY5yaunlRdNpR575z+zvy7FQ4faOMC3xEXN/nW2wvECFrMSagb4o9K+4sW1/CNyLf8Ayk3pU3ufX5mkpQ6Lgn7Z+i2Vd9+hFwPO1MPmcb6rMSALnY7egqGpjdIvGdJAFwQDc9T63rvgzIppuy+IkkDzB2JrkquCSiiR4/CiVCdJLC5C3sWBFiPQkcvW1aHC8UxgshJdASAWUIxANrlGuhPpcGu2PPSTe/zrEznK4sQTKhKuftgcifvWqFKUfdsXHb5FGoVi96v6rzNzgOIVhYywSqApD2/0zcm+kX6E7aeXOr3ws2tFbbdQTY3FyOhHOvK+V5FG8uiWcxJ0bR3lj6rqG1WbwhxTJgMxTANMuIwsgURSD4S4uttyQNV1IJ6itShRreE85MfVqdq3SjjH3LhpXArmnTJODVQdpsJTGs1gdSIw9+W/ptVvmoV2qYSP6EZSPGpVVYeTHkR1qm6O6I7obVXas9+ClkLFvE3n/Y9KlXDfGEuBDCFQ+oC6uSQbcmGk3BqMYiQN89z6W2taulsVo3TY8/X5+XsKzluTyj00oxshtfKLnyPtXhlIWdDASQNV9SXPLxbEfMVOla9eYIsWSt7avMbbE7XN+lejOGIgmDgUOJdMSDWDqBIHQjp0+VPUWSllSMDX6aurEq+/Y2Zrzbx5jBi8wnkUsylwiX5AKNAsPf8AWvRuKUlGC7MVYD3sbfnVAcNZIWzWLDy2QxyhpAxA+wQ2kX5kkLYDpXbm+EivQ7VulLsiwM04xfAZcsEkZjxixrEihgysqgKZkflaw67htrGqSlxR75gzF9R2JOon51ZHbLKVx8ZYeHuFt/vbVap9wDDhmwqNEkOtQFdkRQSbAhmIF7lbH51D4puLLoyVNMbYrlvk88M4B5XFfPf16E4p7MMLjSXA7mU/Gg2J82TkffY1V/FfZZicHdkT6RCPjQeIfvR7n8L111tF8NZCffH+kLMl+tfbvcCw3rrkjANidJ8jsaWtVeEN733O1Jz6VsMDOdXpyrWqL79a7Vxndg9T0HrVc4blhE42Y5b4JVkvZxNmMbzQSotnKlZAy7jqrAEEfpWozjLnwuIOHcgSwlGDKSbMQGsG225G1udbns54ubAyeIkxuTrF/wALDzFYOUYJ8yzSzkhp5Gd2tfTpuzAfIWFSWGtq6oUe+Lc5fA+T0LlOM76COT76I/tqUG1ZddOEw6xoqKLKihVHkALCu6n10MB4zwKhvazBryqX9lo29rOKmVY+OwazRtG4DI6lWHmCLGhrKwSrlsmpeTPMuNxzSrqJvfZvcf3f51go16l3FHByYI4rQ7NHDJh1s1ibTBjqJ/ZIA9b1F44PCT6bHz6c6Qa2nqK7FJcHflikOrKQCCT06ehqWZTxiMLJ3iq8cmxZI7dzNGfiMZPgb93bbkKhBN9hsP1rY5fH35RS6IynZ3+yAfhY9Fvbfpeo8pk5xUlyuD0hlObR4mISROGUgHY3t6HyPpWs4h4Jw2OOqRLSAWEi7N6X6H51UGSZwMtlcqzpMslmW4eNo7DVGwB5qfECOattuKvPKs0TEwpLGbq4BFt/ce4O1NwmrFho8/qNPLTtTg+OxDM37N5sTD3EmLEsQsY2kivLER9yQPuCNiGBqJ5BgsXleKEH2W3033SZL7WPX25jerrrXZ3kUeLj0SA7G6sNmRujKehrltO6PuvDXQhTqnBtSWU+pHk7TcPGdOIvE1yLj6xCRsd13G/mK3mVcV4TFNphxEbtv4Q1m25+E2P5VHE7Lowukskl73Z4vEb7m7Btzetnw3wBhsC/eRreTcaj0B56R0v70VO3pNfUhYqusGY+fcTZdFihh8WsYdlHjkjVkud9Bcg2NjffbfnzrvxfAGXYmznDxkECxjOkEdLaCB860/aN2dDHsJkvrC6HUfEouVIH3hc/jVf5DDJlxkVMVNEUOy3IDE+cTAgW89qLLow+JEqq5y+B4+pZ3/SjLrEdxuQd9bEja1xc8+vvVM8ScJjLsW6CQSgC6Scyt/gdbW1fl1qRYvjzMXBEckkptySMcut9C3/OtDneV4uKIYnFRuushV12BJIuAFvcefLpVUrN69xcD9NfhyzbLPks/wB9jM4qy3C4eLDS4aT6yeFTJFudDaRqlBv4btcafmK3nY7gGfGmTokbaj6t4QP1/Colwdw0+PxawjbYO7W+ynxHbqeQ9TXovKsoiwqCOFFRR5Dn6k8yfepQhuluIai7w4eHnLf2MwVzSlNmSK4Nc0oAq7tGwqwNi2kHgxcMQQ9O9idfCPJtN2+VVy+BedZpVRViiSLvAu3ht3fehT5lbt+9V/cW5QMXhJorAsUJTzDgHSR632+dUpwtMSmLwptd8LOq+ZKr3qj+U0nZHEsdmbels3VN91j8fhEVK+LfYf0rYpFpKsDdTsfnt+FdfD+E+kzrBdQXB7vUdOpgPsBuhO9r9ayPo5jl7p9SaH0eIW8W+xHuCD8qXmmatdsej6mujhdHeIAHQ1zsNtud+m1tvQVNeAuNThcUiX+olYLKOarITpDr5bneohjMokIZlR3Ea6nI8QCk2EhPMqT16V84JVFiRtsTbp1Jv6De4qecYkVeH4kXW+h6lvXNQns043GOg7uVrYiMkWYjVIg5SWHpsbeV+tTatBPKyeXnBwltYpSldIHFqxsVl6uDsAxFtekFh5G5HT1r6nxqJ9pgK6UzmE/91PmQP1qDnHOG0TUJNZSZFcZxlPlzaMbhi8fw4iD7LD9qNj4W8xcjyqt+POIv8Sxl0JaGNQsK2IuWALEqepO3soq/LK6m9mU8+RBFYmHyDDxtqSCJWve4RQb+YNqhOEpLCZdTdGt7nHk0XZ1wt9Bwo1i00nifzA+FL+g/MmpZS1KtjHasIpnNzk5PuKUpXSApSlAHBWqX7QcsOBzI4iKylwsyfdJHgmQj5hvUM1XTWo4k4YhzCHup1uAdSkGxVvMH+nWoTjuWC/T2+FPPY816rppUabW8Q3JJAIHoBVx8Q8ORY7KUxVvr0wyShuZYopZla/O/i351VONwTwytDID3iMUa9rllsAb35EWIP3at3s1zeE4MYSWZGcGRVQ3B7s/DcizHduRO1KwxucZGzqm/CjbDs/sY+V8Hz4aMOsitYK8TgFijEWYFdi0Drp1JzBNxuKh3GuGwwYTxWjndrSYXSNEcigB5L7bG6ldrG99uVXDwvidUAjbZ4gEI81A+rf8AiSx971VXbLgtOOjbcBoRbfa6s17eXMVZZFKHAtpLJT1GJdeSGYOdo5AysVcNdW6hvOr74F4sGPw92sJkssoHK/Rx6N+RuKoHCwEkE8tjf/mpVwznP+H42N7/AFbHRJ+43M/I2NL12bJ48zU1umV1We66fovqtRnvEkeDAMok0ki7KhZVBNtTEDa3M9a2ym/KsDPMpGKgaMki+6kEizDle3MX6VoM8oRrEZzHMS4cG5sCt7WHLnvy3rQYidGuLjao7xDw7NgJFvMuoglwpLgrfY6SoK338+VYkWZ77gnyvsPzNYGqqbnk9L7OWY5JfDinh8UblSOduVvbkalfD3FomIil2kP2TyD+nof1qvcpxnfalLgMBqABv4R5+tJMQ1wVsGUgq3qNxyrmnunVL5F+p0td0Xnr5l03pWLlmNE0KSDk6hva/T8ayq9Cnk8o1h4YpSlBwUpSgBSlKAKc7bssKTwYj4XQxN6Mp1D8QT/tqDYbE3TSeh28/cHofWrw7Tck+lZbKALvHaVPdNz/AC6q8/ZdOA6k/CRf1F9/ypK+HOT0fs29Ova+3BdvAHEhxCIz/bjIw0v7SsC0Mh2Hxal/iNdna3kTYjCLLGt3hcsx2uIipDHfmBsbelQDK8+bBYmUA2hkJuLDxBSSkinndCeXW1utXZPEMThmXpLER8nS39atre+OGI6qD016sj0zx+SgsuhVQFNm1nSG6Eb7i/rtXzjcMVVkO5jIsfNDy/DlW44Py/vmWB1GoLiVKmw1OEYBN+urf+GtBlrPqkjlB1ouhg3MMrEEH2NJ7XjJv+IpPw/lkvPs/wAxM+XQMxuwXQfdDp/QCpAzWFRXsvw5TLkv8TyMPbVb+lbbNeKMNhWCyyhWPSxY/MKDatFSSimzyd0P+0ox82RTiHhrEY2Kd+7USEaorsdrKPAqWB1G2ksxt5DeoXn+CwynDd1fQYNTsx1N3mrSY2Hw6SCNIAtVs4fjPBv9nER/O6/+wFRTtKwKzfR3haK4ZibFbm+k6iBzHhpS6MNjaZpaOViujCyLS7du3zI3k0ccZnCBXTwqJFUrqtuTvuBc9axsbijcgD0At+QFd+MxHcx6Ry1Mfa5v+Q2+Vb/s84dM8v0qVfAh+qB+J/v+w6evtWdXX4s8I1NRYqK90v70LAyTBmHDxRnmiKD723/O9Z1KVvJYPJN5eRSlK6cFKUoAUpSgDhhtXnntK4NOX4oug/y8pLIeinmYz7dPSvQ9YmZ5VHiYmimQOjCxB/UHmD6ioSjuQxp7nVLPY844OcTRhGIBFrMeSsNlYn7pFlb0Cn4auDsuz0yYY4eQES4Y6CDz08gD7Hb2tUZzfsYlicthJFkT7kmzW+7qtYj3tW+4C4YxOHxBknTRaHur6wxezKU1gcyijSG6i1+W9MIyjI1dVdVdS2mvzk6OIcjfB5guLiiaSJpFkZVGoq/2X2G/iBLA+d61eP7PZJM1k7pWTDygO0jDYO3jYLfcm/4Xq27V8ulxVvhoQjrrI4x1Sx+vQ6sBg1hiWNBZUUKo9BVfdpfBc07ibDIGNvrFXZyfvbmx222qx42v79a5rs4Kawxau2Vc966nnzA5DjORw04F7bxv/wAVu4OGMba6YaTYX3AT8mNyaui1LUq9FBvLZpR9r3xWFj6ld8NdnruyzYvYCxWLmSeneEbW/ZHzqxFWwsK5pTNdca1iJn3XzulumxSlKsKBSlKAFKUoAUpSgBSlKAFcWpSgDmlKUAfJXe9fVKUAKUpQApSlAClKUAKUpQB//9k="/>
          <p:cNvSpPr>
            <a:spLocks noChangeAspect="1" noChangeArrowheads="1"/>
          </p:cNvSpPr>
          <p:nvPr/>
        </p:nvSpPr>
        <p:spPr bwMode="auto">
          <a:xfrm>
            <a:off x="76200" y="-696913"/>
            <a:ext cx="1514475" cy="14382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41672" name="Picture 8" descr="http://www.giantfoodstores.com/shareddev/sharedcontent/HealthyIdeas/images/FA/Shellfish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53200" y="4495800"/>
            <a:ext cx="1905000" cy="1800225"/>
          </a:xfrm>
          <a:prstGeom prst="rect">
            <a:avLst/>
          </a:prstGeom>
          <a:noFill/>
        </p:spPr>
      </p:pic>
      <p:pic>
        <p:nvPicPr>
          <p:cNvPr id="241674" name="Picture 10" descr="http://t1.gstatic.com/images?q=tbn:ANd9GcSJyXgljsAkDRwGgsIFGa2ZrUJO8tFDJrzKC5P6DZpKdH1x5dfTt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57600" y="4495800"/>
            <a:ext cx="2705100" cy="1695450"/>
          </a:xfrm>
          <a:prstGeom prst="rect">
            <a:avLst/>
          </a:prstGeom>
          <a:noFill/>
        </p:spPr>
      </p:pic>
      <p:pic>
        <p:nvPicPr>
          <p:cNvPr id="241676" name="Picture 12" descr="http://t0.gstatic.com/images?q=tbn:ANd9GcQOosyAoyGZhhTXiF2v3AZpsr2pm7jDrsNaTkJeCP-op7wli1CT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371600" y="4343400"/>
            <a:ext cx="1905000" cy="1905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938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228600"/>
            <a:ext cx="7540752" cy="91440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en-US" sz="54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Review Games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524000"/>
            <a:ext cx="7848600" cy="4572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400" b="1" dirty="0" smtClean="0">
                <a:solidFill>
                  <a:schemeClr val="accent3"/>
                </a:solidFill>
                <a:latin typeface="Comic Sans MS" pitchFamily="66" charset="0"/>
                <a:cs typeface="Tahoma" pitchFamily="34" charset="0"/>
                <a:hlinkClick r:id="rId2"/>
              </a:rPr>
              <a:t>Story Sort</a:t>
            </a:r>
            <a:endParaRPr lang="en-US" sz="4400" b="1" dirty="0" smtClean="0">
              <a:solidFill>
                <a:schemeClr val="accent3"/>
              </a:solidFill>
              <a:latin typeface="Comic Sans MS" pitchFamily="66" charset="0"/>
              <a:cs typeface="Tahoma" pitchFamily="34" charset="0"/>
            </a:endParaRPr>
          </a:p>
          <a:p>
            <a:pPr>
              <a:buFont typeface="Monotype Sorts" charset="2"/>
              <a:buNone/>
            </a:pPr>
            <a:r>
              <a:rPr lang="en-US" sz="44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omic Sans MS" pitchFamily="66" charset="0"/>
                <a:cs typeface="Tahoma" pitchFamily="34" charset="0"/>
              </a:rPr>
              <a:t>Vocabulary Words:</a:t>
            </a:r>
          </a:p>
          <a:p>
            <a:r>
              <a:rPr lang="en-US" sz="4000" b="1" dirty="0" smtClean="0">
                <a:solidFill>
                  <a:schemeClr val="accent3"/>
                </a:solidFill>
                <a:effectLst/>
                <a:latin typeface="Comic Sans MS" pitchFamily="66" charset="0"/>
                <a:cs typeface="Tahoma" pitchFamily="34" charset="0"/>
                <a:hlinkClick r:id="rId3"/>
              </a:rPr>
              <a:t>Arcade Games</a:t>
            </a:r>
            <a:endParaRPr lang="en-US" sz="4000" b="1" dirty="0" smtClean="0">
              <a:solidFill>
                <a:schemeClr val="accent3"/>
              </a:solidFill>
              <a:effectLst/>
              <a:latin typeface="Comic Sans MS" pitchFamily="66" charset="0"/>
              <a:cs typeface="Tahoma" pitchFamily="34" charset="0"/>
            </a:endParaRPr>
          </a:p>
          <a:p>
            <a:r>
              <a:rPr lang="en-US" sz="4000" b="1" dirty="0" smtClean="0">
                <a:solidFill>
                  <a:schemeClr val="accent3"/>
                </a:solidFill>
                <a:latin typeface="Comic Sans MS" pitchFamily="66" charset="0"/>
                <a:cs typeface="Tahoma" pitchFamily="34" charset="0"/>
                <a:hlinkClick r:id="rId4"/>
              </a:rPr>
              <a:t>Study Stack</a:t>
            </a:r>
            <a:r>
              <a:rPr lang="en-US" sz="4000" b="1" dirty="0" smtClean="0">
                <a:solidFill>
                  <a:schemeClr val="accent3"/>
                </a:solidFill>
                <a:effectLst/>
                <a:latin typeface="Comic Sans MS" pitchFamily="66" charset="0"/>
                <a:cs typeface="Tahoma" pitchFamily="34" charset="0"/>
                <a:hlinkClick r:id="rId4"/>
              </a:rPr>
              <a:t> </a:t>
            </a:r>
            <a:endParaRPr lang="en-US" sz="4000" b="1" dirty="0" smtClean="0">
              <a:solidFill>
                <a:schemeClr val="accent3"/>
              </a:solidFill>
              <a:effectLst/>
              <a:latin typeface="Comic Sans MS" pitchFamily="66" charset="0"/>
              <a:cs typeface="Tahoma" pitchFamily="34" charset="0"/>
            </a:endParaRPr>
          </a:p>
          <a:p>
            <a:r>
              <a:rPr lang="en-US" sz="4000" b="1" dirty="0" smtClean="0">
                <a:solidFill>
                  <a:schemeClr val="accent3"/>
                </a:solidFill>
                <a:latin typeface="Comic Sans MS" pitchFamily="66" charset="0"/>
                <a:cs typeface="Tahoma" pitchFamily="34" charset="0"/>
                <a:hlinkClick r:id="rId5"/>
              </a:rPr>
              <a:t>Spelling City: Vocabulary</a:t>
            </a:r>
            <a:endParaRPr lang="en-US" sz="4000" b="1" dirty="0" smtClean="0">
              <a:solidFill>
                <a:schemeClr val="accent3"/>
              </a:solidFill>
              <a:latin typeface="Comic Sans MS" pitchFamily="66" charset="0"/>
              <a:cs typeface="Tahoma" pitchFamily="34" charset="0"/>
            </a:endParaRPr>
          </a:p>
          <a:p>
            <a:r>
              <a:rPr lang="en-US" sz="4000" b="1" dirty="0" smtClean="0">
                <a:solidFill>
                  <a:schemeClr val="accent3"/>
                </a:solidFill>
                <a:effectLst/>
                <a:latin typeface="Comic Sans MS" pitchFamily="66" charset="0"/>
                <a:cs typeface="Tahoma" pitchFamily="34" charset="0"/>
                <a:hlinkClick r:id="rId6"/>
              </a:rPr>
              <a:t>Spelling City: Spelling Words </a:t>
            </a:r>
            <a:endParaRPr lang="en-US" sz="4000" b="1" dirty="0" smtClean="0">
              <a:solidFill>
                <a:schemeClr val="accent3"/>
              </a:solidFill>
              <a:effectLst/>
              <a:latin typeface="Comic Sans MS" pitchFamily="66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19200" y="304800"/>
            <a:ext cx="76200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7300" b="1" dirty="0" smtClean="0">
                <a:solidFill>
                  <a:schemeClr val="accent3"/>
                </a:solidFill>
                <a:effectLst/>
                <a:latin typeface="Comic Sans MS" pitchFamily="66" charset="0"/>
                <a:hlinkClick r:id="rId2" action="ppaction://hlinksldjump"/>
              </a:rPr>
              <a:t>sinew</a:t>
            </a:r>
            <a:endParaRPr lang="en-US" sz="4800" b="1" dirty="0" smtClean="0">
              <a:solidFill>
                <a:schemeClr val="accent3"/>
              </a:solidFill>
              <a:effectLst/>
              <a:latin typeface="Comic Sans MS" pitchFamily="66" charset="0"/>
            </a:endParaRPr>
          </a:p>
        </p:txBody>
      </p:sp>
      <p:sp>
        <p:nvSpPr>
          <p:cNvPr id="1034" name="AutoShape 10" descr="data:image/jpg;base64,/9j/4AAQSkZJRgABAQAAAQABAAD/2wCEAAkGBhQSERUUExQWFRUWGB0aFxgYFxcXGxgaGBsXHhgXGhcZHCYgGhkjGRgYHy8hIycpLC4sFx4xNTAqNSgrLCoBCQoKDgwNDwwMDSkYFBgpKSkpKSkpKSkpKSkpKSkpKSkpKSkpKSkpKSkpKSkpKSkpKSkpKSkpKSkpKSkpKSkpKf/AABEIAL0BCwMBIgACEQEDEQH/xAAcAAACAwEBAQEAAAAAAAAAAAADBAACBQEGBwj/xAA/EAABAgQEAwYFAwQBAgYDAAABAhEAAyExBBJBUQVhcSKBkaGx8AYTMsHRQlLxFCNi4XIHMxVDY4KS0haisv/EABYBAQEBAAAAAAAAAAAAAAAAAAABAv/EABYRAQEBAAAAAAAAAAAAAAAAAAABQf/aAAwDAQACEQMRAD8A+IoMUMWEVMRqpEiRIqJHI7EgjkSJEgJEiRICRIkSAkPcM4QucaBk6qNh03PKH+E/DalsuYCE6JsVdf2jz9Y9TIkskJAASNAGAiKWwGARIDJFdSbnv+whlKi/PlcRzOkM9uVbakxMoIIFAWAYNU1J8N3uIiuTAQU1Ae/7m0bnSComk0ZgLCKGWS1mSA243D9GtvEALndR05/zAUXNuwuX6Wtyhcz0I7Rq103J6bwdRObKkFz5tfpp4jeHpcgICVZRmqWFQ5vp58oDORhSq9mDJezvmP8A+zP13hqfh/lS28AIpKQQsqckvpQQTHTDkqb3I/MBizVE3rA8p9h4b/pqsz7tTw7408D8LzFgFXYTuanuA+7QVhCWLqJYXOYp9GisqYmZ2QxymubtFwzMAWuddjSN/inBJbJSkqUcwzOyRTkHN23tHmhh1nECWkgS1F1FIIDfqqGej2O1YqNbAcMKprFPaW5tRSUt2G5qKX5BrOTPiB0rEskpWr67UFyCd6AnYNvG7OlCWxT2DlYX7KRYBtTR48xxtJrkllUxqEAnLWpJs9++IMninE0t8tDkJ1dwVaqI1aw68hDGH4qsyVqUouhIA7RrmoNbQhg+ArmZTbMT3Aanr9o0lcLIPyw2ShUbOUhmflU9YpCWHw5CSVuUAlqh1KNKc3p0g6EEXNToNABa/wBPPWsMzeFFRBKuyn6Upr0LweTgQi7khq8h0iKmFQJSblz/AAPQQKb2i59TByijV8eYe+lCKwFPzD9NB7fTeA8skRwxZMcUYpirRyOxIrKRIkSA5EjsSCORIkO8M4SuepkhgLqNh+TygFpEhS1BKQSTYCPWcH+HRLZS2WvQXCfyef8AMN4LAS8OkhN2qrU8uQ5esaHyda2tz35RFUFTv5f7jqwSG0I8/vBMocVLRbITQPyiKAoNbvNoCEkKOVsx0LkDlS+8MlrHwpo7G9YkmUA+1Sd+QgBzFs7Buj+nfHJa6sHzG3J71P8AiXf/AFB2NcoBI693n6QaRLyHMvb3WAV+Rk+lyTcsBaw9epJJh2TIXMZIq5q1fSAzyVnspJKrBxR/vFyXUmUyiW7QSKNW50DvAMT8OJXZKkvsK+kITpWdTIOYeFTs+kbXDOGy8j0UFaBX1bFwLOd7dRBcUtCFZQHygUAoCbAVuYDBxHDygoSzkntAbaJDc/J43cViVZctk2e3cIHImLqsAEkHKCK8yRSghCdxxSkL+YhiGCajtE/pTRhXX8QGF8SInqUJaCEoYErzpGbMeVSLBudqiHPhngWVLzKrBo5DJSkuKCxNCekOS5aEhK1MVs9zRhUuf0h2FBQk3Lw1whWZS1MwTcki5APde0Ud4iXLkkUe3nWMOepWVWUDNS+rOW6tTk/WNpRzKG1wKuRv/wAdv9QjiEBiXBbpyp4ekQI4RkMsOcxLhi+zdKeDd9pJKgTUOSxI00blz747LQRNqT8s1UaKsTYAt1tpBnSAUhmSbAAM/wBKacm8ekAGcAfLLcNbNZr7wssDKXJCv00sdSehhlYoTfTo1/SFZqS55Nvc7jSvpAAUc1yadKtrzH3MDEwChS5hsJ9+9LQvMlsWKSedIK8qlMVVBCvaKKMAMxIkWiorEiRIqJHIuhBJYBybAR67gfwylH9ycxUKhJqE9dzyt9gzODfDJmMuY6UaCxV02HPw3j1iJCUpCUjKkWAcAd+sXVNchqxxSSGq59+A/EQVCS4LkDQW89O6JmJ9Hs8QORWrcucHTKAsCTv4VaIqCQ1SK2GsSYe6CZO8wNS8trk0+/oTAcRL17oJKkmwYG1r/wAnyETDqdRIZtTVqU72Hh4sHjHH0YcEqSVZnCE2pqX5Uq11NoWBr+nHZzByDzNd2tQWi3yHBL6tUgMetgw35Q5hMfKShIypM/IlU2mZMsqAOQlT9rZI72o+fPQuavOpbpZgiyXpmOVqAabmAeRJloYzF5idE2Aff8CNadIlsUUAVcsHPU98YOJRmSgkFs2p0Ta13OnSNReNGUANQOo7fmusAni8PkBTLWFEWoWBPLQCMvD8OWjMpS6MCFG5UHKlqHOnQBto1cFhjnMxQKEVyoP1K/8AUWNOSb7taK4uaiasSiCoLBz1CWlpuHrUlk952gMrgvxD81eUqWyuwhZFwhytbPRL67qAajBnFSJZPa7WWzl6dDvy2AjvyB8x8gSkkAAAAAJ/7ctLD6Uhz4kxi/FiVKShILl6GrlykECu+X7awDhlCbMGRbANmLWDuzaqNB4mtRD+MxgAypH1FiwuS+utifGA8EwKZUrkA5L/AFEs672/mCYxILZkj6XFwQ/pb1gFZuPUnm/UkD10iyUHXW4IBfuPTx6wjIR8yYpavoS6Ugiii9VdBQc2MaKk0c390EAAKa1Mp217719IFnOZ3O7vq715uXeDzEMW9+MLqQSWTclkgXL2odeUAOfN1JNi4LX5F9vEnlUEyhNS1xa1QRStwfLk7OIwKkrLgMgdsvrohLXLlz1boEOpKHGVQcqAU4J0fp4PADEtiacmdqFnYv3xRcusHVLArWg8Re3rGeZazUANo8FeYCIqowRaoEqArHXiNHIqJDGCwK5qsqA58gNydBDvBfh9c8/tQLqPoNzHsJGBEpGSSAkPe5J1J39hhAZWGwkrCahU1qlnZ/27ep5CkcxpUpaUoJYgUcu+r60Gsa0zhCc2cu+5LuTc9Yph8AlKysm3cANgPvEBcHhylATmJL1LM/LpDYkE6f7iSiCE3rUUsHprGijh5TLK6BP6XYFR1bk91N42gEUSOvfTv97wQJFGBfUuWpo3StYqkEJCXzF3sBU8hoGoOWsdKgkE7PTc0alyf9QBpUsXcPWmogKsqg9rsSN9hra8SUksQH7RDv5CO4iU1cqj2aUaoIpd6vdqNAZPHeLTJMsCWkqtUghKQSQlIS9TmBoA1njGn4AAPPUTOJHaJ7MsUIASGDu7C1XtHo8bJJyqJqhRUEsCHIYX2BLfxGXxREsLSUpmTFJIVkJGVJLVIAbMS1STZ7QGn8L4SQZKpaVKmq+YDMYEHMQQ2ZQDi9RtuY9ZI4FKSAVO4HZBJJA6R5n4XmS5CmVLZUxgkVv0awB8yavTQmcZ/qcRMkocypTfOUH7X/pJOjlwTdnAu4DWlYVJSC/9sfTqTuenOLSsMkOpikfpDPzzl69BDU/CLyomlDh0hKQUihLEvYISnUDcC8AxWMBmZH+osBWwBJty9RqRAZypRzKJJr9INhaprU1jPOESJhIdgA5/cXonnVyerbxpYvCiWFGoSp2Fi+zc6wvLmESwk1NzQ9lzQbUFHgAYic5aoGxJYGn4jz8zB/1OKbNSW303f9r2cXP/ALReL/FvGRJR8tDmYsUI0FRm63b2+ngJCJMpCUhiUV3ALOTzJPjFDMyQnKU/pAPh+3epHSM3HYmzi9CAaHk9zWkGnyMzgE6Ch+nmN2Y94iiZYOVdDTssX6V1iAKJIQEoFG2rzPrDYRvt/AbxgUkOSohmOmtKfaGHdIJ29/h4BVSdKgkULA9/c/jCy5WYdpqFx9u9jDmYE5ailtAzgkUGv25mKEe7QAXLMNPB/dIAqXtybwrrZ/SGEjw1gcySc6spOXKltaFyaalxU9wZqgGYnss3Vtx78oX/AKdWhAHVOvUQ3OlkPUjYFIDBmFdyaxX+lG0B4YoipAgsykVkySpQSkEk0AGsFDaPQ8D+FCtlzgQnRNirrsPMxq8D+GUymXMGZeguE/lXsbxrpK5imlgZUntrNUhrpDXV6QRxeVCKZUpFNAByG0FRKykFWmghGRgVTZomHsoR9CTsP1EG2+/S8aU0P09uYAKlOXNvSOYZPzHIHYBYE2UbONwIucHnDCqX7XNtPsY0paWDbaAeDNpAAnSVMKsdd/5is2bSpcgUc1IsAPbQTK+kVUkK3vSx9vACKWDtW997NzjiZZJB1++7G38weZtW13pVtte77RfKQ4NXp0GtPdIAUkM5JpbZ7U6xdlE+2pt4xxMsZnSGDM/IenODyTy91gFPlghmfd/d/wARm43BzlJGRWVLFzqcxvswS5DNVtI1cVLShCiWAYk6dXOlB4Qvwzicr58yROCAgAJGYqJUqYm2UWASSCD9oAWFxBm4uQVKAMlAIFQVLmkiUFGtflnPpRtTTb4X8NmQj5YbISpSy/1qUXDjow6czFpeAlHGKYnNLAUoMyVKKQlKnNWAAA2Y3MbScyaFy+7ecAvjMaTlQFMWDjkkUSNmFWEZc3COtS8xchwBR0AhWWooSrKO49ziXKiwfUkaAXPINcmw2gE6dRwTUAjMkpUASzqFvQ0ZncAFcSpLZTZTJFKjLVqV7/R4GuYkOTXc9L07oIuS1qgVajgAVNL1be8CnSgDZrEEcjs28BlL4TLm4gzClihgHYOoCtdQmierx1cxeZJIYj6tb6E2LQ5h8VmWybO2bc1dv8Rvq5gi2LgVaAphlBIUGSygx7NW/a+x1hZJdRJoEhtGPcNIZRJ033MCTJc6C7u0BxScwcM7MkUDj36R2ZLJQpYFE0AcdosGA8X2F4sgOGIY1pfoI4lBqB+T7MACWpTZVZSRfKSxLPR6s5bueLZHrpBUyLkVIiFNQDXf0SPGvTrALLToGqWLlhXXoKv06RTF8NzTEpScyEVcP/cUGPaayQTbUnxJPUGoK0pYs5eh74Xxzo7SS5AsaB7ud2rTrtQO4RPzUhTFJP6TcMb8nFe+GDLR7AjMwHE0r7QC0Ek9m+ZR0/4gac30jQl4dYACioq1OYCp5UptAeEwXDlz15UDqdANyY9nwvgyZA7IzL/Us+nIcr/ZzDSpcpOSUA2p56km/to5PmnTsje57hACVjUrJQScqRUgCt6D9xOgFzyBg0mccuQMlOiE1CRoH/Uo6neMRGHyzQAHmKvmqUA7qr2iK9/j6CXKYAMwgL/PCRl71G5bk1yfekVJVMYNlfSlE/k2bn1imR1ZlOR+kC5O7dPAd8OlKUP+5VVKL+ewCaQEwNEkM2gGo3P8QYByw/FPesShSMtzaj03L6n3zKHfamkAJRYc202/MSTJBoaaV9QPdYL8tqsTVrxzEDYWbqOT+7QA56AGSKgXJNvZgRQSCx84MWHhHEVPvy96wHUS7BvfusGUgC3v3+IIgFnahIFB/vS5gjUc6+xAKy5qSpizDtEEPQWF9SPKPCcVwisMuVOAKEElRLqzlRKjlrU9mj1+tRMfRZiAlKyxZIBBIYLJP0+A7hGZ8U8JVOloSZQBJdK1EtLLVOVgSpjRO9SzQBeAYBef5kxTzJxC1KNrUQOSRQcgd49DxIgJZLHQKe/42jH+HR8sqllWb5aQhO9ACtRfdRvyEaczBlTlDNZnHQ/eAzZM8hPZJZV2LuAS1jUG/hFVrdhUl7ZSqm76VPkehcRw5Ts1g51DXfk0LyMOpaAvKpOYUCgQwrVnpTvqKC0AvNRV613Pvl7uvMSSNqHu2MNplGgJLUu6i2xfWOY2QmWl1G77W0F7wGOvD5GCXf6UhvCHU4fKljVRHaNb7hukaQwksIC7qI7NmFPO7RnYvEMQACpSiyQASVE2AD1N+lTABVS/vl6wvxHFow6TMmOByDknQB497gPhZMiV8/ElIKU5lP8AQgAOX3IGvhHy3iIXxbE/MLy8Igsh6KWBqB+472ApU3qPQ8MxUqdJTNQ+VT3YGlDSusdygmjN9osClACEJyoSAABTKPvXxPfAkjLmS4YNVwXLctqF9atziqfNYkM2139v6whiphAAftGiXD1F1Fhs58LRpzpbySUrTnZkJU+tlK1Aq8A+V9OYpKqO1BTYPQPX83gFlJyHNdnD9liGDWHLx5Rnz5rq7VE6kizP2gQb2vT7ac2TQCuagIJoBqzageZAjC4jxD5SiqYn+2DQEB11cgf4jsg00rsQcmcIQ6FMR8v6QnZi9G3at4TnYnGLUVS8PNKDbMVP6++ceu+F5iMQ89SUqUqocvlAtej843ZmOIN0xR43IGYUOvIfk7xRSmUCVMmgSK3NHO5/3B50zsk0oCbgOfSE8DhFBp84soVSDQIDUPLvrSIHpfC0SM62zKJuf1EmiUvYQcyyzqLKZ2Z25DeEeHqXM7a3OUn5Y8szfuNuXiY0lpJLmwIYE3qHIgOypYBz5Wp2dWH837uUXxQDjQ6ltNn8/wCI4sGvpUU0q233iqJZJ3Au+rM/v8QBpVvx41rsB4mGCgAO/P8A1EFxfrHJxDsaNcG9DUdTAWSwA8u/n4wOa1GNa0On51ga5tYq5Jfpbu990Bz5dbvTZmOtdrQeRJqkeaTcncHp9t4ohD2I98+vrBkVLeF+mnP7QF5SXTc3tTlqz0+/RpiiUoUQO0bA7nnyDHuhqXhjUirM9n5+be2hXGYkBJUSWYlxsA7uOT+2gFcYVJRLCc6cozF3UVVOWptV1HWgHKNXDzQoVBzJDuouLa+b84BhZ2YZjVwLitWufAexHJOjEkEkli1LgPbXwEAjjuHq/wC5KP8AcYBKiaEVPa/xGu7N0twTic6WlKMmYuS6l3BL5yK1JJLNqLPTQ4liAiWewVqmdlKQR2ixNTdKAWJU1KbgRfB8P+XLASxmfUoUAWzdkOSQkU8AHckwB8RxBTnKhxqCwKleZMDm4wtYZjoDUbmprcRzEp7QACeyoHtMzj/I7Vt+ItLIUxWA9WtudrBiD39YAcjCUzKqdBU9O/XxhTHYYKCksWJYl2ZmKgKOH3emlY0ps0MlMtYCyahjQA1y0Yq02D660xr1OneekBh47Fy5Et1MlCEhtmFAB9u6LfAXxNhUBWIxRUZyir5aQlwlA2/yPM8t4R47gjPGXKVB0sARXep2FfHk/JPCwoAZAALUtp4nf2A9L8TfEQxqQgpKZNzLUR/cN052ukXy2e7sGygK0IyswAGpGnLRoouR6D+W5kGJMlEwAlk30YFmIIJd7moZvOJhzmcVpTepoPue4bOJLxiM+Vw4sHHieUPiQhLZDmo6iGqfsBWAW/pnDNq709u0ERgwKukVYOQer17oXxU45sySaPd+8eNO6BKxSe0MrFRGZb1NqP3AdGApAYvxJxn+nS4STMUTlvlSDcqahJqw28/A4vGLmqzTFFZs5L02Gw5R9V4nhpc5OVbFJ+nsu5tQjaur05R4XifBZYJEsKBzcyMod2e4peKjQ+BuIrSRLByoqtSuVgPEHwjfX/1DWCQiUlSQSASpnajtlLRg/D/DlISXpmNBqzaxJvCVAlsvg/2iK9TMw7tnpV0jQ5eQuHY+EFmYMTGSomugIdhUl9L9YhExJM1bBCbWL8xskQXhk4iV81b5pg7KajsuSNbVgJPIlFKAns5X2ZmAG+pfo0SUdSXO/SsAmH9Sr9fAe+cM4RDoIKQ5vrQWSBoGbrAWWCS/5vsfKLSkANtz1jhSSrl7Hh+BDRoNO9vfdALzVwNKXMMS5SWJJ0cEHd6l+VfdbIw7UqWe9f56wAclCb106tBhJFGfYl9Ne8/eOpDXsL6wZC0ZAEOVzPqLFJQC/ZSTXO1CoWqAaPAJqnJI7KhlD5spp2fqryLbtUQbCTvmMpSMqv00Yhh2TZgyS4B1VuRC/EuH5pfy0hh2RlTRkAvlApQkf/1zguGlGwJLmp63A6/c6wDKZpTUEClRemtfOAYxJUw3+qrNybqIalK2v1p0gU+ZkSVH6RUkcqv0AB84CswBi1imoIJpagGpt5QHFcXl4aT8yYKD9IIzKVolPN9epqBHlp3x00lZUkhS1PLQWcoFEu30p1erl23GL8KYWZjMYlS1OEHOXsDRgBYWH/xHKA9rwX4kCZaVT5SzMm5j2qJQj9KQGf8ALdANUfF2FWyZcxIOu4e46xuJ4fnAzAEClUiPCcf+HkYUzJqEhIDqJ5tTzanOKj1ePVLlpJLEFFvG/jX/AHGXhsSr5oM5QqGyvlLAXOzmPDcO4vjcYtIUWQkvROUEgEpB3Ysf9tG7gfh2atSpi1EhTBJUasGDj3cxFeqw+Ol5j/cRms4bwHfp0hDifxPKBYqJIFGDuw8HgWE+FJSHYqUeVa9NIMn4aSGUUJBb/wAxYHkTa2mkB5nifxTMyBMuSfmKB7TjepYVb6dYWwmNxqpaiEAKAdICXdmehJuzN13j2f8A4MgnN8ySlg1K20FILK4M9UzZZA0zAdbiA+b/ANfxFScp+YFJcuQASKAJZqlwfGFsRxDiAUpzMDM7ANWgbQkvYVfpH0DieGASSiZJSsGmeYhLEipd79LPTaMnA/Cs9S5ap06WRm7KEqYqP7jQUAsnQd71CPw/8EukTJ6jmJdr9zvaIr4PXKmqmSpkxqmlDV6c7+se+xHCylnUgD/kI4qUcvZMsUp2018OcRXheMyZyJJKVqdKS/U277t1EYGA4Jigo5gSB2mJusJ7I6gkP0j3XEglCkibPlgKNE5i5VuwBsGA28IZw0qSErKFrc/rCeym30hWrb+G4ecw/CZxr8oJXRlZ307RYJb0Z4tI4bOQCJqkZcrMmW9Bv4R608SkoACcyi2peg9axjcS4qlQdSA1BUmhVpSAxcevICXUa0NU0NyzPA5WLkqAUqeEk3SxLcnzaQ188qUkiSkg5q5lHKAPqYFg9WPfSGpOGSEgBMtAaibN3eda1rWAexqTNor6Sa1uL5eQcDui8wklz3CzActBESjvMUWkqOUf+4jbYczAVwx+YrNdILA6KILE9AaQ/lIc+Te/ffHUywnsptpSw0Hl6xRaSGBqeump9YC8sijty292p0gilEKKCDQXsytHcVYX5kDcASA4c71frS40LDvhWb8QSEfUS3ZDpS6XVUdqgsxvZu8NQG1SadXHP36wQpDCrx5//wDLcNnKVTCMr1KSz9QK8o7M+NsMLKUW2QrlvAbajUJ19++6LMEgkkWp0/jWMXh3xXJmlQQFqUEk5cugy02etO+GvnTVknIQWonUuX06DygC8UxOXshYSpu/Ly3O3MxJc8khMtKgLOS9vV4mE4PlCSo9phc5je3rUxqYTD1H1dTSnIC0Biz+AzFzZcwTlMgq7IBqSGo2gazVaHZXDPlFKCpuSye0AGZTAsDQbnTWNP8ArAg5Ug12FhuSDZw1bue7H49xsSkE6gjK9TMWPpASm5dgB/i9rB5n4y4PJMwBc1RxC7SpSQU5i3aIUXSgJo5YlgwADD6F8GfB+Hw8oZUFKi2ZSi6lHyAHJhHn/gX4CWlasVjBmnLqEmuR9Sf3aNoKdPcT8QEBtYqH5/y0D6g7a0jyXGcbIlqAmTUhRsEuo1LAaByaAa12MVxk8qOYpJ0ABNdn7i/sRhzsGmbNQUBiguVH91irrlGUH9IoKl4DbweDQuuWgd33NxQh2trtB08ZS60lKOzZkpAH7bCsCXPCZVWQlIclwAP9fmM8rSXJD1ALP4P7YCIo07GKU5VUBqPUk6AOxAp4QpP3peLzwlbJIIL6K/SNOQOvKm7imYhRO7ae+cANMthoDf1iqnFKhX2P5ghILmr6A8vtAMRLUEhdM36X1r6e9oBKfwwTVgrqhJcgi7FkO1Lkk82hqRwlZm/MN0hhyBJch9SAB3GK8Ixi5p+ZmaUmiWvMINS/7Qzc2pvGliZ+Ykmmwq3iNeXSAxuK4tRDJSSXarpcn9ROwALdeYZ/Cro4mJDfWwqwDJljTqdLDkli0AlAcukuK0fc0jkkpSMoSzNWukBm4rhqp2KExVEIACRzLknujWxONAGWgAFT5k+tYAqY7JsNxpq3PbxgOIw4WGUKAuzkWNKv084AiksM1wz87ev3MZWNxSgAzqqDcU5nRmBeHJgISzqLVBuTQsm1K18OcKLk5lMQ9ASza1s2hIPM8ngK8LWsBRN1VF3AuA2lSPGNxEtwC4ruYzFyWSzE62qa015179BBk4ZRHamAK1AZhsBTQUgN1akoQ5BDi9Gfavv7jwk8FJy5lHWh72JYecdwstJUFKzMBTMwYbszA02eGzMY0poH6129iAQxctaiGIQE1JIzkbAAFvYhVH9SosmZKUeSFCjsNe+tKRuoxahmDmlCCHHgfd45Ldn37u9vHxgA4TAqJAmTaasHAe1GbnrGingslQCfmJIuCpKtLN2WeEFqegdzfVgNYMgMN3cV0d3qOR8tzABmfB0hKs+WSVEu+b36RVfwfKZjKkZbkpILddXtDS5hYu1B6a8hSKSJinA7QDvQ0YAUNbQA8DwlKCAlK6ksGSlhck8ta+N410IQSQ+VIDml3sBoag+HRxFaqi4YZn06nZ69wiIMxmyh3q9wlyB6b77QAV/QbXyi9HGoG1STZgIWnqZwJpCsv6RoPqOUVIdrVNIOmUUq7eUhzUCyaNd6003fQQhxLiSZaSRLTMWoiXKl5spUtbZQzvlSkhRbdNngOzuPIwkomasqBsBVcxWiUj72DU5s/B/ByT/U4kZp6iSkO4lJLdkD92UB1XttD3w1/wBPwhsRiP7mIVVS1VCD+2WiyQKAN/qNfjGKlYWSqbMVlADk2a1KXUbNrFQ5PngUDAmzln6PA/8Aw4AZ1l62Br18mj4JNnzeKY9KU5+0oZQ9UIFSp3uEgl4+44rGZRdgN/vzgMzG8QCF5dAHJIAuWSGGpNO6KyTmUAW0sBpfw+8LT0ZlgqqTYM4c2Js5Gg0aCz5IlEZPqUGal/1K9+cQHxuIYFIAPIgEE6E8gaxi4dASpZ/STR6Hmo6EqLl+YGlTcQmqQEmszOcoy0c8joAHvsS8BSs6E0oX13I9PHpBRUHVnOg337o5Ml103PLkIkkueQ9doIJGZTVfl3/g90BnTUjsvZ/J/dImGxMvEFVSUBRQMrgq0YHQDUjV45OmiYGQSUl6tdILEh9DvqKiC8MxEuRLPZZajllMl2FWOV3Z3UeT8zAVdCVKkyiAqWgEJr2QXCRmalvAC8dGbKEguzh6PpfV6gwCUkyJJdyqYrMtRDqWs0DAa2ASKCHMRNFAb/rIIZI07z+YAS1pRlDpUpSmSKUDElRJPJ4EpKTYvqP+LX8YriUgkGlWPNtQ8A+aQpCQXUTUnZ+VP4gK/JAoQXe5pTcnvPjAH57tzGg/5Mw6nvjSxo5N7+8Iu1Wemj6VcN3+kABVgSKgOWOpuBZ20oPwHiAKUdhQzGoLs5Atswdy9Cw0eGZigKtR6nxc+VekZmBecr5qgMoI+WglqJ/8xQOmoHTeAfwuEUEBRYAsP+RDVbQFvOOKxc39ISUsGNBps0MYgr+WgqCUrVYKLpRrmURsNBe0JzeKTwSJYQpIsSQl9yzUq8B6VAsPL3rT0EXTLfn4UtesDkDU8/bwyqY4ppR/Cp3/ANQHABT157R3M5I27u7rasW+ruvTy8IrNS6rUuWGmrtqzeMB1Etq1rWvJ/JiPCJM5XLUq1Hb1r0iTFg0tX7/AOzEItoK/km2g9eYgCf0pmEJQkqJoALk08o1MBwhSUupkqFVdp6v9NCzhh3vWPE8LxcyZipqQs/MP9pAQojKKukE2oHWuhYkAiPo8zgpSiWM4SlDOXAzNo128IIh4cyQQAnk2ndr+IVmyWrrYCo6a0p6QebiAAMyge+ndGXxzH/LQSbnubeunWKM7G48jsZcyzQJDurORkSwoVEBVB0oHI3vhD/p2iVMOJxHaxCqsSFCUDcA2zVqRq8O/BXw4QlOKnp/vKHYBH/bSdh+8i5uAW3f1qmD0qfekBl4vFJQhRJASlySaAAVJfQMLx+d/j74xVxCeESn+QhTS0sXmKNM5TdzYDQHcmPU/wDU/wCNlYqccBgwZgzZZpRX5iheWlroBFTqRsC7vwT8Apwn96cy57UAqmV0Oq91aabkD/A3wsMDKzzAPnzAAr/BOksHrVR3A0EPYyaVFSQQWbLe5/V+O87Q1isSxrrSuop5RmoQCtRrcgcz7YRFGEshVbtQeqvWATiFKcGoBcvpq0VmYtwW3I6ttyfaKFYSXo7a2BO/SAmalSQEA3JoNTyFICtTgM4o9qhxQsdai8WUu4e7O5uat1qLcouiYlVauW00IBBSdXB9sYC2Zkg6gvdwSRy6+UPJxOVADnOodoOwbV9zGWiQoJUu4dtmFWFOWutd4LJWSMwY0HOmjdYCYuQspBlhKlkhKQosHF1LOiBc+AqRCOMK505OQNkUrMwqUvQ8klh1pYCrM6cB+k5msT3s450g+JxCE4Qy5C8k1Z/uTMppU5sp1V+kaB94BGRx4TZq5VSJSXWtxlC7ZAP3M/gYoAFFh9NSTvA5XDUSZYlSg2tS5JNypWqjFkOlNgBb0evu8B2asMogl7DnFBIExaCzFKS1dVXXb6mcPoH3jmOl9hrPto/vzi/CZ6RnK3zUb9oFXLa0BA8YAk+cbKqwar16a7eMJTywJsWLG9RWrtqAX2EMS5oWtZJtcaJzM1W2Ywni8RVQ0PIaN5OH8IBPGSwoFgxWAnsiwajg/pueprCeGnJQv5hOZBAAJdyaiw/TQs25MaWZlMS3ZUQdNmp18DC6A6agU2t4bQBpuNlqS9Uk6ByzVLn1MWw2FlzEhYUllV28iIzzNZK0sCldDu2iX/bvHMzUymlKAMws1bNAe1WkhTUIZ767CulX69YHIm/MJSE0DPv17zTxik9TADct5E/aNHCYcJc3IFPEj7wF1JygBwDo+9fZMKzA4YUfy5dwMXKnzHYsIivW/fAWkhIqe/w28IzOOcWlyEiYQ6rBO5Z25Crk8xyh5YsNCxbmWBI6sac48vx6X8yfLBNAHa4JcCtYB/4S4WShWIW4Ws5qBmSCVM2xPaI5C8N8RmrlTc6llSG+kkuVNRDbXPsOyl0EgGiaen3jMxSs+ITm0UlP/wAyHI7jAa3D0LWpM03Ng4DA7vrq7+UW+H5I4hxT5anVIwvbW4otYI+Wk/4vVtcu16ST2SSSe0Qx/aDQU6+UIcE4zMwmKWqUwzEZg1CVFVSBq4gPu6RSPA/9S+J4lSP6TCUmTR/dmVCZMs37Q/WqwAcs5YODC6fjPErS5UA5ZkgBqs73gErHKU6lEqJOp3ioyvhb4Yk4FJSgPMI7U0iqrdkD9KXbsjarxq4ublBDm3aPhFMdMyudiG/MKrmErFbVNLv6fzADnYhJJWrsgVFaXBD1on8coEVnvu9j/r+IJNRmQq1AFMzuQzPyerQCWSAEu76nckB/OIqJWHfw19/75QNObRiauz6C/SF8JjiszQQAJcwoDahKUlzzJJi6lUbcEQFJM7MkUUHdgoMU3r1anQ86mkEF1AgNSmhBq45DzMTCor4N7LwwqU2atzXwUfWAAFZklAdi5d2qCAQ5B91hczmKEUC1hyq9EBnB6kAA6Q7hJYyksKlzzYN5xzEGtNj6wCmKnhdikCmYkWCaMG1JPnHDIzAWGUWqLm1Onc0ZfEZhOSWKCYup1aqiBsWDPo73jSmYkqGazkBhoNBABmS1VJJFg/7dh1uYkvMKqTRmALty0gWIDmjgAEtua1fw8I6jEqMtTl8rAaVoSo7m3hAWxYcAEF9iG6vXz6RXDT5awpKjQEJcP2lEWG1KvtFpk0qzZjYBiKdR328YTWaH3sPQwDU6awIFXNXNS53N6kmFMumtur/Y1goQ410/MAmzGfn7+0ANZtrTy9v4wFfr51L+t4JPNSRRiA17kDygC1vRuf29DAUl1UXZgK8hrFlLU+3XbTTaFps7KtmukHa+b/6QMKu7GpFhoSID/9k="/>
          <p:cNvSpPr>
            <a:spLocks noChangeAspect="1" noChangeArrowheads="1"/>
          </p:cNvSpPr>
          <p:nvPr/>
        </p:nvSpPr>
        <p:spPr bwMode="auto">
          <a:xfrm>
            <a:off x="76200" y="-860425"/>
            <a:ext cx="2543175" cy="18002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6" name="AutoShape 12" descr="data:image/jpg;base64,/9j/4AAQSkZJRgABAQAAAQABAAD/2wCEAAkGBhQSERUTExQUFRUVGBgYGBcYFxgZGBYYFRYXFxgZGBoaHiYfGB4jGhgYHzIgJCcpLSwsGB4xNTAqNSgrLCkBCQoKDAwMDQwMDSkYFBgpKSkpKSkpKSkpKSkpKSkpKSkpKSkpKSkpKSkpKSkpKSkpKSkpKSkpKSkpKSkpKSkpKf/AABEIAOEA4AMBIgACEQEDEQH/xAAbAAACAwEBAQAAAAAAAAAAAAADBAECBQAGB//EAEAQAAECBAMFBgQEBAUEAwAAAAECEQADITESQVEEBWFxgSIykaGx8AYTwdFCUuHxFDNysgcVI2KCQ3OSojSDk//EABYBAQEBAAAAAAAAAAAAAAAAAAABAv/EABYRAQEBAAAAAAAAAAAAAAAAAAABQf/aAAwDAQACEQMRAD8A+IptFIsBFYjVdHRETFREdHR0EdHR0dAdHR0F2fZlTFBKAVE5D3SAFG/un4aKmXO7KbhNieeg8+UaO6vh5MplK7S/EJ5ffw1jYUG5+PGsRQgyQEgMBYAfQRZdUmtho7Pag8YhcwgGgAPNw5aoi+B6sznLhYE50y5xFdLmGg1DvmfsKNFFrNW8eQakWwVAB4Vtf7mKBOJTBTJGbZ5N6tlTUQApdaJQVOzkiiUvVT+UMbHsGJlEuQ5Kq3Jt9OkN7QmjB6hqXV6QOTs2EZAcIDN3io4iLD1+0IhOcaM2ViUTdz941N0/DyFp+ZMUwGQpibjpeA8yUgB1Ow4kPkGwkZxOzTAtjRLFhiDnESRdXSnG8eg31NkS0CiEJBoWdSiBarnOMf4a2L5m1fOSSU1wkucCily5a4GQepArFGjuzdgRLWSUpCCUkOHNAolIzUSRT/aBQCPObRvQJCl1KlHCkOeyBRx08y/CPXbfcgUazedPEx5PbNzFUxKpigXDYUvQ4eyBrqTR+sArufeKsRS5SgkqYE0YE/SpMUlAkGYs0UXYmqlGw6PfnGyrcCUpShJLkOS/eFHHK0WmbrTRRBLWzCRqyePqIDNlS3o7k3IoBZhybLxjQxYU4Eu1tXen190i/wApKQwYC3jS/lApwyz4aEh2iK8mBSIIi4TFVCKYrHR0dFZdERMRBHR0dHoNy/DBWy5rpTcJspXP8o98YDN3Zuhc40okXUbDgNTwj2OwbtRJAShJrdWZbU/SDiVhSEpAAFgmgA1gqSEhhxzu8RUYC+dfIfWLYK/pn+0WRLN3ya2cWW1md/SIpWYk8S5ze5i6ZDcHqTrlBUyre7wVMt8jbO2lhAJypDkJCru7aNUeZHurO1yWppxAFa11rB0yiAwazki/EtB9k3ViKSoADLHmToGfO8AKUyK/LxlrOw4Vq/6wYbDMX2mQlJ0AJHBOZLZ0hub8Ps5luqYSHJYgJDUSDSuvE2hXe29ZqAQlJJILkDugZJY3JYD7CKB/5elCCKYlOH0BpTiYYlSJaUCWmYFFOXH9KUGkI/5gJRT8wAKXhSk4rYiAwBuwevHjF9v2QKVjRhSSOwoF6KDOCKOdSTAZu3brTtC0rKQQlwXUSmii5CQamjXy4Rq7n2cIllCQwRar3qeDwhMCk4JSKi1GAyDgWYB76Zw6VJlJKAXxFybEj8obh1gA7YnFiY0f9PKMuagIUVtSyqZMwUX0HpGkvbAaAkE/+oag5QvOlhVTY0ILch75RAGTs5fEokgp7NLh2thpVmD66REz9+Tv6wVa2ws9KXpWg5NQAewKcoNw5gsQKk56HqdIBOaumHK9hfI6wNcunH6wdVyKODq+VD++kVyy/RmpAePxCBKgmGBqMFQIiJEQYqOi0qUVEJSCSbAVJhjd+7VzlYUDmck8SY9Ns8mXsxwIdUyy1Mx4sfwgZ/U2IvuX4aTKZc1ivIXSn7nj4axshT/rGNKkqmTVdo4Umw8ho943Uof0aCgpUbMPqaxdErOvTyeGE7L7f2YuAOt3dmF4gGQc4EZgF2sS+gGb8fvDyGAJzFw1ntWAkAtcKpkCeujXppFHSSMLkEmjZk9G08zEbq3tInGY6lCXLwpxD/qTFOMMsAOpwCcqcKxg7wmzp01SFOiUnDiALqVish7uQSWGRzeBfD4kJ2lB7XeIQhPaSlRDOpSj0erl2ZhBHqdumKUWlBKEjvMSVEZAOWFdBxjprkINaKYnPs1qeJbn1eNfYNyyggKUFAGoGImtKlm9M4JLkIKQr8JqhOaiakjhoReIpba9rS1CTRnS6iokWSBc5QDZZeBH+owUbC5SMgSLq1PFuelM2cS0kkYSbVDJGj+ZPS0Zc6QkoYuo1zqo20teKMva93y5oE3CtSluEvYSwT3WNDMNSb4aBnJge+JqkbOcBqEjCQQG8AzWAbyFY0gky0Yag2NSKsxA4C3TjGJvVAnrTIBN3WwfCCCzmwJy6lmAgg3w5sihLxrUSohyTlokcqE8esH25CQSo9kgdGIBL55DwhlUlCUYH7IBubmx5ub+kZ+1n5iggh3HaqWHGnu0FC3ckkY1d5RJAaqUlgH4s3pDU2X5eRqIjZ6mj5ReajJnLW1Y5QCcwe/CBz9lWClwRQqNWwoyd8zkm94PNluSLpOrFvuGbxMVSCAwPv36xAqBiCDVJaoLFi9K8PU8IFPcAsamwbyhlUvTh4N9wYFtKH0GhyEB4lSnijQVYilSYKoRGvuT4dXP7RdMvXNXBP3t6Rp7l+E3Zc4UuEa/1acvHSN7aNvShAIGIHspCcyKMOA4RURK2JCE/LljCnJrk5km/X9ILM2NKTQBxoLNB5aSlKSWCmqz3gayQzAFRNH0zJzaIB7NsoSyUgVNS9hUmuZIeNHZZSSplkJzo5IHAZnLKJ2fZAlIclRuSQxKuWVIn5dyA3LytADnpGMqSDZg92uXycn3SKEs2Zy51HKCypZLku+gtoYiVKD8an35eUUVkyno4FieJtzjtpkuSyktnQnJiK69LNzLLDFmZ2N/KmbesXMqhOeX2gMqdszFTISrGD2VVClGmebAZZQnu+WpAXOeUpMhlYEgYUgly1GYkNyNqmNmeBQKtmXYDxtcwvtvw7gluhCVS1GWSkMrFLfEQycz8uUgcFKOUA3tG8Zm0zkyj2ZSZaZk82CvmJxJlCliAX1AUHj1JkgIRMKwFkpOEpoA9Us7AkBuA4wtsmwoITjT/qUUq7FYD+Ryy6RWeXUBRku3Nsq+xBC3+YJVMUktpq6jwGQGb0ccWU2gALSwOFLqFw7Fm5P4tDc0gO13o18yoHypwhFRNSGajBmbW/6QUpvvb1SpS5mHEoCnOl+AuYzPhzFLklcwD5k1eInMBTMTpagjX2hCld4sAoEgsxArU6Ym/wDEDOB7TsQU5ch2JuXIAFHtrzMEU/hcYV2KJAd2a/d5mw1gQRkO8wJsWd87QxKp0gKAQ+pq50GXIVgqZaSGGYueT291iJwdwADz4V04NBJotllfIs76mkU2iUkrxJDEAAVNAKkZO5qS2QFoAcxPusCwff7w1h195faKT0EXAYM9dDUU6jk8AioJ+YGoZlUhizITW34R9RmYoNnqwy4kv4ni/sQ3tZC1LJGBS0gBQYBNeyA9uXMmJl7QEp7SVBThNnckO3E5nLzgPn6NmVMUEpBUTYCPX7k+HkSWUvtTL8Ecnz4+EaG7d2ytnGFNVHvL90A4fWsU3i6kFKey9K+pyAzJNhEBlMsh6oP4RdbXc/hSM9aDNoYTLQV4yAAkMABYaJGT8L0jN3PLxDNSR2QT+JvQcOJjQmJcAClXJ/KNef7wBJqxkHVZg1CbJhjYkApc1Lto/wC0VkSgkO+TJDNd6kan05wykBgxBfTTXSKIIenvwii5YcBxTz0hhILaV9+kcJQD3cB6jXj5wAV7MwJUzUL5uH8qEQPKzsIO5q5NDY3/AFiHcsICkuU/M584OJQTeDS0tVjwueJ9/eL/AMODTM+6dadYDz/xLsZVJOE97skEYuykfMUUgVJGEDqc2YG4t/TZ8qUg4yUzfmLUTRKA4Slg3eNGyCScxHppWzpdICSeyVANVIcguFGj6xg7g3eqRNmGolzpjALbHmpSiG7NAyUmtXLGwe1mIaWFKDE1sXPsvGUicDiKg5VQEKbCczTMZRoz5ZPcchrVZhZq0hE7GoOVPR1Fy9Lkv43ggChUVLNRy9gE518eMLcwHqOYOR1oPMwx8g4cYHeY1SxApQgi56eUSjZyvTL9bDS0FYu1yFKIbuiraqyJ1YMecHkkrrZKez/Vxh+TsQmKUkqAAFaWFcukD2kolpZwEpzpld4BQG1vpAylKQcRQlJp2ikCtg5j0+6vhjFK/iJ/+nLbGyuycIriUT3QwdtLtHz/AGvZ/wDMtpxgGXsUtRCaMqa1CRnXX8I4vBHol7Ewv7MBUgAD7H20HnKcUoEV6ANTyiEysasPZDjMhhTM8OecFKT1aDj+vSkK95iQyTcG9QSC2VhDE/Z8WMKSMILAuDjAo7ZAly16dIjaJVGrdgGyJu+lX6GAy94S/nOj6Ows73DefoPZnkBSpmH5SUjBiUb1empL5RSbvJEqaDMScAUwNRjIq3Ed1y7ZZ19lurdUpUsTJiBMPeGLCUpOTctYDE+WzXDefB/X94pJ2YTSuWpRNAVNkMQZP+1+tjwi+1pURhBZaqA6DMnRh7cwGZsuAJkynxKbEoVt3lHxPCvjBoSpAHYQAEpDFvzfl6C9YJLkhVKEA31a3gfOIl7PgThsKUudS2pLwwJTDhWmbPcsOnhARtKgQCRX0GcFlJpb18+kLy5Tm7Nwub8tPYh4EAh2A91pFHLSAWf3d4lShnQZn9M4CZ7uwD+kDc21/SA5Qfyy8XgkuTXryPKtI6XK/fT28FCbMCx4PV7nSvocgYAspGTmhoKcOHtz0rPlKdAAJdTmpFBW+Q+kNS5YqxqLf7uVr/aEdrWQpIABdWtWAL+3zgJkbQtM1ajiwnJ2oCAEuKk5vxNmEH2/YErGFmFC1aF36l2pxEcpb4AQSLh3yvXy/ahEzggAFsRqkAB1KqWFRyfIVOsBlbt2qfLmLDpmKJAqo0wvQgDJ6nMk5ACN2fvBbhgmrAuWxKuw4UNHy8B7Du9QSozB21l1EAgIFWSl2dI41L1Z6TOJd3VQBTpDYjbE1BU88zBFdonlXZDPncN43rnEzNjASWBPFquaDp6RMnaLh3KRXmA51bWCy04ypTFLhgkqFgXKgOOprQWgMc7MEKWsBiQAanujLLnb0DZG5PibZztalz0rVs8lggJTRUx+8pzUCnWvPb2+UVOkFx4uBeMbZdjSgYcSWBJLBqnJ8yHFedsivS/EHxUNtlhAQUSTUoJf5jd0Lb8L1w2NHe0Y5YAtayQAAwGlR4UaAzdqkgfzZbd3vpoQbXgG074kIdRnS3TliBOVAHfSCDTSQ5NQOharONWMHRIcBTWA00d34P5Rk7D8Y7PhK5gXhSc0li9jxD5Q5L35InIGBaSC93BS13BgpsbIgEYikO5A1a2EN484w/ifeJkIK0pxF2SR3U0bErW7Ac+EWV8TS5RwfMDscnLNYEZ/ekHXvSWtISxYhmIIApc0I1DUgPmO17YuarFMUVKs5OQsBoOEe83B8RTJOy4lAHBhQhGRahUTzfwjL27cQmVShCQ7vQHtMzgWYV4dYekbCgShLxWF+NXgj0aVIxEYgyQ5NXvl6V0hzZlAI+YR2TYNcC3NzCW3SUqHy0jClSnWoXIF3ychgBz0g20T3qaJSOyPygQULZkqcC5cs51Lkv1JfhDShrrlW2fr4CAbPJdlEXsNBDZYkU8R6wEypdHpSKLSS5AJbSsHCrJdnGeeEAn3xEEQmg4gUpUjWnOsAqmXT6wxLQXGEGtAB1p70gpl5e9IokqBdKlChFDrf0bqdTADnoIJSGwi5d3U/aAyZNXOZoLEwruvaSrtnEkFixaiagANmQ2tVNz0ZiQlLNa/HWnWE5G0JABNHPZS/a4ONTfhAOfLcVoz318tfdYHMIDzCWwhzoEip6sfSFJ22zhMSlEjEkpWcRoAQOxyc6xG892naZRQsLANT8vEcZeiSwLAliTkAaiAX3z8QStmwrWSXrhT3iVVzOSfA9IX3ANo2zFtgnGUcKpclAD4Ek1Vi/MSCXbStA3mR8F7TtG1/KWpCS11TEqCUBTBgiofIMHd+MfbNy/C/wAmWlNGSABowDQHz/eO99tkzPlqCFSyAcRdy5bD46xfbvjeQUpQhaVLUMKsIJoxKydAA/H1Hr9/7r+Y6cJLZtblRnjx25v8P5UpeJKiol+0ohRAqKYWzfwghbZfiAD5nypSlhyli4UtQOY5+gjR/wA12hUthJCVG3ANxjckbBs8tDoJpTugEk0d3LdYWXtKaFgWsFYvFg0B5jadn2paStUwIVhYBJAuaOw4DwhDYfhFKFY1rWsm7m797LQtHrv8xUFdkIHJCfsYujfC3JOA8ChH2grw0/4HlSwcUxeC5JIpRgbM9wOel8zdvw3InTwiWpaw+I6JToSzkm+VBxp7feO3TZhCEJlspQfFLSpIAqaEHIjO54GDbs3gpMz+VLEtKeyAhIdRqpRItcDjWCCy91SsPyky0YWAPZBdtacoQ2jc8mS7FgzMwoHrbnD8z4gKpolpTLLgsAjvMwB5OW/48aB39vlcuSpaUALbCl5ae0XYEJazn62grzUj4LRMmuUrLqKqGgAZgrSxPiNH39g+EUlDvOwn8xWARiKrFmckm3SsU3RtMwSUmdMUVNYMATySBaIm7cs3UWDmtoAU3cMuQWlIRk74T/cfSMradkmFSSgoOEjsrUliKkkgF9KZuMo7b9rACas70ocTJLAa2HGDbrCCArCylNQOGwhkgjPXidcw2wnXwiqZHzCx7ormyiKty9YPOUlKQGLqD0qeLC/lBZIJSMKS3GhHMX8oCQNBT04wNFdfC9eejwrOlTknvAYnOEylGjUY4r+2hnZdkm/9SYmtglLevjeAnaN4SkEfMmJSQGD1NwBbUl65mBp35IxFPzpYKaEFTM1M41U7m2dQKSoEKviRTWwvXnnCU34M2UKKmlEqe/zGrnal8mgFpvxTsw/6yPM+g84MnfEvCPlEzMTsUgkUJDk2uG4x034MkM4loJskocu2ZxsGHGNPZNjTLQRhLB8IpYXZIsH9PCDLTs0yYSKhAwvk6v6uleusPbHu8AigcZsTXiTzh2elIUBiehcngHYe62EJLnEAdspJKmAFioOxqXYPnyyijQExCDhLFRdiQTW5cMwH6RgfEe+VoDbOCqfN7CALkn8QR+VIBIdgMTm8TtG/xJR8sYps6YOxLAGNSiKFTd1IdyeFHufQfCe5EyU/MmduesduYcnJOFP5Ugk0zuawQD4K+EP4SX8yarHPmdqYol2JyBzbXnGvvLepHZQTXPRoLJ26XtCjLlzpRKe+ErBKeYBJEKb2wyk9kFRfCLMSSwrdteBMB5jfpVPSEfMmKL91yKWJcWc0fIEtUgp15K/ly2AY3UcqUYG3LpA5e0pmEEYS9iwfR+rE8oPtyxhKGBFLgGxcHoz8wIDNAFS5qVFru2Xn5iKqWysTuAGYixvQ6aDmc4HIRhSQ2ZYaB7cTx1c8jNQ24njwgpdMwHgSfEfSg84FNCiDwq/PX6CCzZfmDb0hSTtiSoSQ9A62DlyaAaqNWGVeEB2wbX8xZAQnCn+Yo1YliEBvxNfRxrD21TXCglgDRiB5g3/WF/lolqVJlAhSQVkEE4StV1Ka5LmtSxixSSACbUNKm9+P3gMuZKGNRBZNO6GYB/UkwadPBqXU1najCnnDKloJUkM4Z1AXUQXA4AD0gM+QCygDhf3+3OAVmuQz3FDo9qcNIXxKSjCVPxIuLqetycuMHXw+p/W0CXxyJIY6Ow6isQITNnxqa1rhxZwD0+g1hlGIKGEEnjrRyS2QPWkV2504QhQxKIfVQo4bkKc3pDfyVIo4KtO8z2c884DZ2RISXKQ5GRJbQObgcYMFmtdWFWc5fSKyq+87V9+kMCWx4+XHJzFEJUosCVMMnLDpFJkzKj1bh+wiyknCainukXlmjtlwNj4wES04bX6mlBbw8Y6ZMYXuzeXjSOUXGdefsQHZ95SVrWhRWRLABwM+JVkAmga6iQwoKkgQDmwSFXAegAZ3IvbmYa/hV0L2r4AgDyHt41JWBKghlAgOTUsLAP7NoJtAQ5IGfj9oIw5+yKuVkmuVO0RU+8zGVt2+T8z5UpOOesNLRhxpJJYLXYBIcrL37Osae3qUuYESRimq7KUgtR3PIUDk0DGkey+G/hRGyjEWmTVjtzDr+VL1CfM3N4DH+HvgtGzS8Su3OXWZNI7S1HMm4Gico8r/AIm/GKNmR/DyWM5Y/wDzCvxK4lqDqcn9R/iF8ZJ2CQpVDNW4lI1Vmoj8qbnoM4+SfB/wjM2+cdr2oqMoqKiTecp7D/bqRyHAPQf4U7iVJlL2uZ2VTwEoB72AFyr/AJFuiXzj0m8NpExwagUY2L/Q+cF3ltHYIADMwFsLUalg2lgIUQAQ7FyXrwt5QBZ0xKUpP4yaH8rjPgA/toR2tXZTgUC5ZWLIC5b0HHnF1zcRAyfqePD94BMV3mNW7Lgt+wqYKgK6cHpw6/eGJSXDZ0z1qB4QtMSzlVh6CpJ+/OCyNpGILL0FjnTP7QHbbIKAAlILgkkKBAyA4vfgONIWkzDs7zsIVQgPYqJqonIZP/VlD5muXUMRq4Fn0tQO1OEIp3P8wFJJEqWMc1ayDUKKydBagskJGYEBB2VSJailiZi8Su1UlRuomrAaWAYCJm7U5FiLO1SXqo1oGjN2PbZilLndpMgAplIUGK3b/VUDUDQcYalksVHvGwe0EQZbqo5rQZlojdk3GhRcVJpSw7NNRQ14QKdtOFSXLEA1Gdvv6w3Nk4JYJBBIGtiHFMgQ3Q+JSUwEHQuG4H7feFZ+0YRUMwe1CAcj0oOB0h2cG7xbm5FGfyyjNKMSWLMaHOlSR1qOukAtux1FSiWml/w4koBAASGawYk52zh/bpzKOFSqCjBnVQFShdhTsjO9ozpaVp7SCApQGIpdqD8NaXv94MvbVH5Z7BBNQ1QBrm5LMOsB6pBw0BYhuVbcoJIOIgJPB87sPrAppKqa3fg19f0huTK+UjiSWH6+7QEzA1Pbajz8RApbm1APsPrEk3fmfq0cvsh7PYcDn9a3iDtpPyw5KQB3lE2A+nHhxjF+EVEzl7QEYpXzDgBGFylyC2YBNB+YkmzQv8SoUsIlJspQxVqbkNxf6Rs7tUJctKE4TLYMxBBY1IPOA1V/GpUVgykyyk4WZ1KVcAE3Nj4RB380pc2awwgvWgGXFzHnpKVTJyltiKaoSbULZZlyX4CC/E0kzJIlqc9oKwhmVhe4vU8vOlH0D/DncREr+LmpabtAxJGaJR7SRzVRR0oMo2finf8AL2LZpk+Y5CRRIutZolCeJNOFTYR5/dv+IZ+UkfIYpTU4mSAmlAB4CFt4b5/iVpXMQGl1RTulQZw57zUfnrBHh9g+G5u8NoVtu8bnubO5ASkd1KvypH5bklzcg+ynzwlISwSALCiUgCgpQWApaBT54Srqzatd+DwnNW5Ljq9SczxgBzq3sSGbQH9udYDNLkMTR87vanAesdNBxAhmIqHdmfLU+QHGB7RMwqQMCu2Cf6U/mVwJZIzNTYGIrpjBw5pd6VV9Mv1gON6g6h2HEZWL16NxBAuvh97GB7JIGg1oGBJqTTUnzigiHY3IsKmj18PuBEbRMGJOFhRtRiAz6/SLr2chAFSDYvUg+yYMjZ2Ad7PzLMT5wC6lBQUQWYtiHA1IrkR6QCTPWJakpJZTdhiynDuocaU0gc+WEBIALJFnJvRr1gew7QrA6nxupSuAWaJ40brSwgLTdoJozsLfmJ93istSTZgA3/In0H2iu0zDk2ZU4swdh1z5RZM5wk4BQ21DOSeD0gA7WMS62IvX6Wzg8+Ws4cSuzQg0JbOjZsK84V2yViTUMFCoHMs3BqxQTCSQ9z78AB4QE7TOxqvQGleNftCxUzF7OObgCrwZV2vd/fUwtNV924m7e8oASqJa3unvjAEJFSbfqwI4wWYedPQn34wBSlAMATUtmDZJII5+2iD30iWMJUefhW3h4RHzCpT6M30/WKGYwDvw45cIuige58rU5xRYsOfrAJi398/bcIsu4pQvbJmc8nYdYsiVwgM6YEqKZQBMyaWSQGKUH+Yp37JwsnFxpUiCz9ulISoy+0iWyEBLdtdsKcsNAOnWJ/hkuuarslSSHeyQkihyuTTny0vh74NdCVTF4UgdhKLgNRWIhgbCxoANXA265DIsl2dRApyHABvCAbWEBZWopAAJJ/CAA1eWnWPSbRKlS0EJBHFyTYAXMee/y8KUrEAqWliBcqW752ApXrRoI6dJHyks/aKS1iQaV6ZRG0bQpJSEjshnVS16x28FA3szUpR2YcPWEJt2xE18cyHPQQDO1bU6qZ06H9PWOUn7nz9tAZZ6nWls/r4RZS7kGhYVv4+cFUmC5PsDOOVdiXtm97D6RKyescZbgioLpLvVklyLVd26noEJkmvD94sZQqnW8Xlpw+9Rw1iVoIU4IUkJexdwXUeQHiejhBRhOIkYUjTzOkUnzSXOY+lT74dYGraHYhw+Vjka8RFT3QylA4nUdRVk8A99WaAVnklIKVMXDOLJuo1zNuDvwiiVMC7XcnXxgykwjPmEuBS/mDXx90gKonOQbBJsaitnHOrcossAA3IZunt/GABRAFLXfMAM4Y3r4xMxRmAuAEigaj1vq0BaY4SGJGLFhsbimF88z/SOMDmljR2ZiaObV96l8hETVktmA7irs1G4l36Nm46YatRgzHXXzPlADUqtgzeb1OunhA1n7+/eUEWkBip8rP8AiLV15QupJ7oUFHvHtB8KaOBxL/pSIIVXOlR5XiVbSMhUA11zrrYeesLqmkoKgAFAOQaM9ydAGqeGsDEwKqO7yqwqLilhAe6Bcc+Wv2ggy9G9YGVP7p7eDLYJe58yAaj3kDrFFsIAc2bqKk/rCG177lSUY5qgkmqU3W2bAVJfkBm0C31tasEwS3xBLilma3M+9fm+1CYTjmYiVfiLuesQeg2n4kXtk6XKAwS1LT2XqpyHKiOGQpzj7MjawuUFIIwkOC+WRpk0fB92bCpiplDElkkarOEmlmGKsfXJc4JlolpPcSkH/aABccsoFdvfbnNFACgH9SiAnxcNHKlkS2eosQb3qcnvGXvKVhWMIdiV1NcReqhYM5bi2kGmbSv5eEF7EmjnXkDFQGZNs9WDcsnHIW8YRSjCUhIFgkUoBmTpfqSOh1zld06OWz0A4QvJ2ZWMk3I9+VIKeli2RDua51iGplXXplwgUhRCsJLtXoTQ9a+EMKlkVs7nkPfpADlqNqerwxIA7VapDgfmJ45C1WyhdiFpYjCU9ripRoBowqSdQBmYutiRcYcVi2LEwCuYAtxgO2dCkgArKy7lWpJegyAsBwF6vVVLe3r4faIUvI3rUAU9fZgcyd16wFVqo76ZauA3vSK42DD2YpOmg9oBiSkqaygkFhwr9dSYCqZSAuZzffjWEZ6qmh9n7QyAwc14envlACLEEuDWveB+mZ5Di8C20qUQUpJAdno45eMHnzyUpAFiEgC5tlnFFBulfL7+MMbi22WgrM13FE0dg1TzJfo0Bj733j/ChOJIUtRYJfIcfeUaGxhK1ALeWDiPauwtS4J0u0KT5HzJxnzGUpI7AApLS5P/ACVx1sLROMljmxoatmRTS0UdL2hYKiqylUQCHQlmooDvEXOT0hXakJVNKwAMIwyxklLNRsz6NDC4UJYUNy9eOr628IgkTKXvQ8QKh9Q5eGd0bB86Y5HZRic0d1FJbmzdByhNafelfvHpPh2ckS8NAQSoub8q5eMBtmgowJGRLgVZXN6DkIovaC4SOTChtX3wrFJOIrOCrZM7UueNYV3hPTLSVqexBAqVFRbCOb1OTwEbOslal/mY/wDECgHi/Ek60S33IxywgN2iCad1I5+7xpbOvAlqFSg6y1A/4A+Qs+d4SmLE1wLNU6JzfT3wEApusKKwAAAVJCBlgDDwYHxJpHsEBEpc5RutSWTkAlCUvxJPoIFsexhCQotiYCuVssoU27bghJmFkhALqZ2zPMu3VoovNZRUXHZye5FGc6W8YVXLBmYwo0SwFnUalR5MABlW7xKJmKUg2xJxMRUYq1GRraBTEGhFwXNbMLjXgNeUB0lBxKxEjCfHTnEyZ2FRM0tm+VMh0y1rBNhLAYqivJtTx14mLTtmQp3BeWr/ANh2iOLOx06NAFTKqFlyojFTy8MusXmrAqWGZJpapJ6OYDgqo1ZRTn3cLUHVz14BqkkG5ret4C/zD4Hzzb3lAgpmysB+nvKK/M10blx8YqFfT6D0EBdShbp52haaae/Ae84ptG0YElSnAAJJagCWB8XYC7mkTse1BKwooJOFwDZK1VqK1A9YBf5qca0BsQZS01oFUHDK2giVqGVqwKRs2ELKXUS61qN1E1c5cgKARTaQppeFwXClq0SkvgGqiaHQPwgGcbZWfprzhVUyp4XB1yceHjF5xspLHEtyHoBR1dQAAIGRrd/GA5SW016mvnUwNcsAuKYmF7AWDdfKCKNc6gen7mArU75aEZRBTHdjxHQN5n0igORYP4D7a9IlTAcPoH99IqajnWuVPYgBzyRN7JBQkNkcRP4+Q059RJSDbuigHH35wVmIPpxEUArhHeNR51/TNoAajhqGfyv5u7wPblrkJSQO0sslOZJqTS0D2pYZw5YjxSwpwfPnDM7b1KXjKklQF2FHFhxJo/KA9vu/bFokCX+NT4iNXr4W/WAT6ggGgN9H+7mJWgpJwu5pXVrwlvLagkBKaqJoL4lZ/eKFd87yEtOBJAWoVP5UuQKXJNgOZyjf+ENy/LkpWt69pj5Pq3rGJuP4YO1bSVKLy5JHzDbHNADIHBIZzx409rtO0lIUCAEhglrnXpkOR4QCO8ZzrSl2xkAkZDWM3evy5q5bpP8ADyyOxbEr8ywbgZA3Jc8J2ma5xOK0L6D6DWDJ2VQSVKYAuQDcj6QFAXUSHF2F2t4trra0QTavPg9etIlRSzd0qsC9Q3kWfqYgzLO2Lwv+/kM4CsxSqkM5yyFXfoPFoMif/pgF+ziUcyQBV/04Xitj0p1yboPHhASXrb9IAmMN6DSBqme+L+/KKY6u1Hbl7YxCjQkXYsDmasHH2tAcACK9eOcDMz39fOIC3GXPLmOECTMZ7XLchQPxNTwgi4zd2LU/pcg+cAmIoo4gNH6cXtEzprDhQPx+sMbu3WJyMR7oLAfmIU9dcvCCkf40MEFeHFYZnlrSvsRZYCeySwt1+pjzSX2rbzMqJMlRAP8ARbqTXgI9Ns5C5eMmoJIBTYHMPmRbgecEAJIIcXdyLBr+YbqdDFAaULu58/IC0GmMKUAJADWrRI60pA14RblV6sfT7xFCTW/XpX1ERicjn60HOnrFtfrw49PWIUtmbRvGhgBLRiBUCCwLDU2po5F4hYFj1bJriJWq7NlhyYBtPHq1oCqY+n7wFZxvxH9pp406PAkoclQoS5PGn2i5D+v1irEOeFta2fn6wAZ6fP0Zz9ObwFQopsgTXhVm5vBd54kKQnCCtXOiXDu2X6XtAkFKkrLuUpGFLgFZVa/4Rf3UPoyf5iveZjzc3/5kv+hf90dHRR6j/D//AOIr/vTfUQ/tn4unrER0Eefm9xPvMRpbz/lD+n7R0dAU3j35fNXoIBt1+sdHRFSLdDAh3Y6Oijh3TyP9wimSv6Vf2qiI6CF51v8Ax9RA5kTHQVSd/KH9S/UR6H4H/lq5mOjoiMOdZfNf9yoVX3//AK1eqImOiqpvK0r/AL4/tVFZveTER0EXP39DCU63T6GJjoigbZ/KP9Kf7443PvOOjoorr/SPrFk36p9RHR0QTvnvnl9Yy5d/esdHQV//2Q=="/>
          <p:cNvSpPr>
            <a:spLocks noChangeAspect="1" noChangeArrowheads="1"/>
          </p:cNvSpPr>
          <p:nvPr/>
        </p:nvSpPr>
        <p:spPr bwMode="auto">
          <a:xfrm>
            <a:off x="76200" y="-1028700"/>
            <a:ext cx="2133600" cy="21431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972" name="AutoShape 4" descr="data:image/jpg;base64,/9j/4AAQSkZJRgABAQAAAQABAAD/2wBDAAkGBwgHBgkIBwgKCgkLDRYPDQwMDRsUFRAWIB0iIiAdHx8kKDQsJCYxJx8fLT0tMTU3Ojo6Iys/RD84QzQ5Ojf/2wBDAQoKCg0MDRoPDxo3JR8lNzc3Nzc3Nzc3Nzc3Nzc3Nzc3Nzc3Nzc3Nzc3Nzc3Nzc3Nzc3Nzc3Nzc3Nzc3Nzc3Nzf/wAARCACLALoDASIAAhEBAxEB/8QAHAAAAQUBAQEAAAAAAAAAAAAABgIDBAUHAQgA/8QARBAAAgECBAQDBgMFBAkFAQAAAQIDBBEABRIhBhMxQSJRYQcUMnGBkRWhsSNCcsHRFjNS8CQlNENTYmOS4RdUgpOy8f/EABkBAAMBAQEAAAAAAAAAAAAAAAECAwAEBf/EACcRAAICAgICAgIBBQAAAAAAAAABAhEDIRIxBEETIkJRYTJDcYGh/9oADAMBAAIRAxEAPwDH8myevzqrNNlkBnmWN5CinfSouf8A+d8E2bezXiDK8tmrqpIAsCs0iI+6qNVz9lOLf2GQg53mlQdF4qHT45NA8Tre9t+3+b42esaNsqrljs6mCYMIk0qf7wEX7nz9Ril0FK0eX8pyPMM3jnfLqZp+QUDqm7eIkC32OLms9nnElHQrVT0JuzALAja5Df0H9cEvsMq1hzHM4HmZNcMcoVV1M+jUDYf/ADv9MbQ2tmLaUijU6WdiC33O3W22+NdGSs8z5twfn2W0tPUVuXSxichI1DBmLdhpBJv6YTX8H55llCldmFE1PHKbIHI1k9hpG+PSSvE8iSxR6pSNnfdhf57/AOemEVy0cEvvlckcksALo7jVyz028vpvvgcg8Dz5/Y2vpssSXM6WSmlm8cOs76bfvDt9d8UtDlzTZm9FMHjZNeoMtipHmMeiXyymzGup87zWFm5CkU0Tfu38VyOl9unbY9cZJwxQR557VKtZ3Ah96qJmVW/vArEhb+XS/oDgbd0LKDRUcV5QcrpIObBypXKFbixKlSb4h5Fl8VUkqzxlpFUMFNxcHoRgl9r9V73nKyh2ZNWiNddwAosTbzJJw/WUclN+A1tHMY5loKVnseulAw2+d8a2l2BxaQCHKcwGZjLDSSiuMhiEBFm1g2tb5jDcFDWT1Zo4KeZ6kFgYVQ67re4t1uLHG2cbZUlDxpk/F1JtTyPG82ldzYdfqp6emL7Mcgo48/o+MMusrIh97EQvzo2W2v1I2PmQPMYPMNHnany+tqueaalmm5A1S6ELFB0uR2wiOlqp6eSeKnlkhhsJJFUsqX6XPbHqOnyjL1rpM5y5ESepj/atH8Mwvs1uhPr188MZhQ0GX5dm1ZSwx0sslPLJMoHhkIRt7dL+uNyDxPLlj5Ym0uW1dQ8aiJ0WVdSM6kBvke+CX2Swx1HGcEcojKNTzXWQXU+A7HG9wZbl8ERp0pI4YyxcR6AEu25It0B3xroyjZ5sbh/MI2Eb051noDcE/LbDNRltbTROGppR2YC5I79Pp+WPTMlJTyGPnRKV/cLLqU7razD598KnoaMgyPBERY6m06ha29yPme3f1xuf7NwZ5U5Mp1Wjfw/F4Tt16+XQ/bH3LljXW0bKp21EWGPTb5XRnmv7nEwbUrssYYMQtzewPd26r5+YwG+2mkpabhWIxRRq7Vw3UC/SQn9cbkbjRibK6NZgVNgd9tj0wopIhs+pfQi2CfiyJZOLKGnjiCj3aij02AuTEn9cbVmGS5ZWGWOSjp5CzFN0Fyzsurpv0VfsO2NYKPNzhlYi7Aep3x94/M/fHomfh3KqypYS0EBadqoX0gXYhRf7L/nvZDhrJ6kCoaipry+M+Dz38sGw8WZZ7HpaWnpc8mq43kUGmUKpAvd2IBPW1wPtjV5K98yFTRx2popRVRXjkCsxVgNmPndj0xAyzhKWgo8mggp8vpzCkLZg6oo5rRdQdvFcsxufLtiamVRRtmrJUwu0j80AKbR3BFtvO99u+Eb2MlS2Y57IKxaDi5o5YS0k1JIkaNsNQGrfv0Ujbzxsr1clXE8pmXlxu6vK7BUiGluv+Hqt+nUYEIOFI6ytyvP6Y1ZqYqiOmkijtpEa2R3uBceFib9gMGOWcPU+WU0+mnhihNQ0oD3a6adNiT6luvn64MuzR6FTZnTUVKzoxjiXVeQrYsbm4C2uNx+d8VuVT/i7jM5wY6SOS0ScwEEg9bdSb7AdO/lga41kgiEcTZjE0olJVA396GIC6Tft3+eLrhLJqyio50zBJKeTn2CGxY3UEdCR1HfCO7obnTpdjXFefuL09L1VRbe9gdx8z3OMt4XrKjK+O6tjCRUEVMRRhZlYhha3Y3xtNdklFDlcpEUEClSVklGpixFySx36/Lpjz8siw8S1Du0U4aaQCRiSpvezdRfzw6Fk7aRP46neargDrYjVtttaw7d9t8F1cT+H5XzkVHWhpwyB7k3jBG3ba33xG4PyBeJ+LYJKmOKXLcviEtQsm4lJvZbd+lzfsDiRxLSplGZNCVijWQCSEIwKpFvpFu39MTe4iXcXYa0rrnns85bAtNR3TzJZfh/IjDPs64hDH8JqGN+tOWP3X+Y+uB7hXODHRZrQio93eWDXHKG06HBA2+h/LBg/CKGgpnp3WmzSnQFaiMkq7DuR3+e2FVtWCFySaHszqzw5WrKyP+GVElvAu1O229+1zc29CRhfFtZC/B+b1Cuqn3KQqw3DAqQPrv8AngL4+zGeVKTnRNHPZ+YhJ0hho3UjY3Aax32JxecN5Smc8LzUVRKZ6OoGgaZLaRruwHcEEfrh49lL3Rlnsmljh43pTMDoaGcMR1A5TG/5Y3p3anjaWCVZqZNWtewA1XB8reEXxmX/AKe1WR8S09VkdUoDme0M67xxBSp8R+IkN5Drg4FCma5bPqKv7yrNCrBkGrUxBG97XOC3sMdInRTwNK7Qz8mXXIDFKToJDorG/wBLC/8AjwqrrkptCTBoZHkWMSINQ3chbgedh8r+mKV8olikkp5hUe7Cj5jTv4y0hkR3Fz13Un5YhIlTW0dFPHMkhq5XqKOOVttRkLRjcWG1xt2OAay+MvOPOSNKsaZ2EtI1pVuLAFfPw6fQgYAfbRmMVXk1PBHKWaOuOpXUav7oEEHy3++Ct8nmbNKeFY5UpDQzRPLBLfTI+5sbmx1XIvt2GBms4cm4ni5tXJGrU+YJzY5I2TUlrFR3Gw+uDED2gGzeUScf0rlmdeZR2Ldxojtt2Hp2xs7TyTtlyxrrWSX3h1gdZlABNgV7Lso1diT1OAo+z6Ss4xzGqrKe+XOjvRvDOtzIumwIvfpfY/fFlkdLUTU3vNYZqSXKqfkyCVTvIxcs2q/Szb9fp3LAtF9TV8MT5cBUANJXSAxkPG1zsQVPh2uAQPmNycfVKVyVEqRajGrkL44RtfbrgepMlzBuG3qKhVeeGbm0zpMHEiMQWYetxt0O2IVXlNdmNXNXQZfVNFUyNMje7sbqxuO3kcZJjqVdmk5dl5M0NTDUKIVpnpnhF7BtQsfLazD64VRU2X5QmYSuoWR3MtSyFm1DUQu1vIjoMUuXZ5DnOe1ccEckHLpJ9amykm6Anw9TcHfriFwq81VmGdwTTyzaUSNdbltI126E+QH2wti8lqi+n4lhmpaKfKRHPTVlWKRZlb4LuqhgCN7aum3TCVhqZZ4pK5ZNaVrCNnAXVHy7gAWsdyw+npiprMunyugyzL8rSareirRUShYrFlJvsAT0Om/oMEMsCPWU8s4sQAELXH7Sx/O2rDDL9siZPlqiiq6aKNjFzv2bSKpNiST0Ha9sXU7Q0jlmuzyP4UA3DAfPFZU5mkEAGWtHIWlsWDB1UgjUDa2/17Yj100VCXE0g/aVpVGkYC7cpiBf6Y3YP8FRxvmJ/DnNS0ZklQhEY2AGgFvyP6YxXNIoaaalWJUlceOQBQOu9r28vO9sG+YZ0M5eGvmiYRNGqiGQgAEqFax6kHlqfvitoKBq+vgpF5CvPIEUk3Cknqdt+2A5paDl444pfk/+GiezqjSi4MNU0UMUuYtzB4tyhACi4t/zG2Bv2sQxvxAjNGrrDSXZjc9CRbuL3+XXGk1KvT0FPHHTRgKyKqqh0qBfpa36Yz7j1wc1mlqkK05+HluLuQJNQsCdrFbn0++RscE/qzNRWUBH+yt9hj0Xw1OJchy9ka8bU6Mrn1FxjCxAttqZfuMaP7Nc1laCfLJgVSFdcJLjYXA0gfc4RSXo5sUlyoJ+JMipc5y8UdVDGbbRySITyzY2YbjfFBwdQLlQly2KfUYZY7unhuCxbpfvgvjkLQx6h42UEWPpfFTn8s1Bl0ktKzD3cGUKxIFwLgH0vhkdDW7JlLXRTFErAgkMbya/+UNY9dxta+O09DToKZ6V1eCOMKgvqutwQb9+mKqgjmlymnrKkKsjUBDL3DMQ36YTBVTx5rkkHvEgWalUyICLSEJe527enpjLoJMpJa+HNK/nNOYkjjeIMoCsxZr2ax7KBbtfHKaWkzilo6majaGPRFUxyaxaM6tQU27bD74dp82hlhllkjb9hoV7KDcsbAbeuHTRAQvTRiFIRpSJUvsi9jfvtjJ7C1RBpMvY542a5dmLtSSK8U1OCdJkGwPzB+X1w5l71Z5lPmVJTEe86AbhuZGAxV2tffYdfyxQ5TR1VNxlWc9dEMkT6FWb4lOgXsp2IPf1GLXIcxWOs/DBM0ju7SOtRUFpBHbbST8YuLW6jrjIzil07FvT0kOWT0qGWnabnuHiYjlszC51dt2GG6alrMsydaIZlHPWUiuwlnRrMGubEG5JtsTvh+peLNaCneuqXoTLdQEkTezfDdl3BsPLDHF+W09fQzu04SUIVOwawNvUEdBg+xWQuG4Xl4YrYqrJJaKSVjzlcN/pJIGqRR1UHewGBSPOMwjjWOmkzyKBQBHGVkOhR0H0GDPg6rzF8pMldWNPMYUcEqAUuG8JI+I2Cm53uTioq8zqY6uaNpblZGBJk3NjjWPHiu0WPDVHSUkddm2uokkkeeHlhl0Acy1x4b9vPEPLuHa6TMDVwTKaY1UEoLzaH/ZsS11C7/Ee46A4uMkyqoy7h8UEsTxy8xyVYgndy19vninXiDMcu4qjydYUaleeNPEhDAMFuQb+vlgNJISvjYS5s1bRxNXZfRNWSBgrRpctp7mw37eWO1ebvDmQypIpUlnivHMrhUDWY2Pf93rio4i4mNBU1FHJl7yQ6VRZUmFyWX/Dbtfzw7LAKHN8vV2XwbFgLDpJb8zggvehdGq09BWvIVF6sM7W6kKCT+RwEcZ8TRZnXimoahJsvNTqkKpchlUANv8AxHbFrmuY1zZjNltM8cdORJUmRk2klF1WK97AsDcDrsMCTNMqyw1XKDi2h1QdQFXfzOlLXwsmVx3H71pfsTUujlUM7lYwEQhd9I2A6b7DFlwslA+dQjMKnTT6WbU8hiAYA28YsRv64pWac2u6E9LhRg44AbLjTzJWikatM37ESIpe2kfDf1v0xFbZxubyZOUgxq1DS0aq7coEW0sTcXH32xnnF8Xu2Y6GzCWWaVnULJAqqQEewuu5Ot1sPU4OKyqnqMzgpJZC1MQFZFABIN+9rjtgG4iyrL6XMFap98qKVBK0vOm1MoUDxAgDoTf6Yu9I6sTSmmwbVRG3LaePWuzHR3xKoqyTL6uKrppYjNESV1RXF7EfzOE1un3+pFJ4oddw43uSATufUnDYFRbbT9sc7v0cWRcMjNky2thzGgpJ6SUSKPCSo/eC77HHIMwYilKxuTU6iWVhZAouSfToPrgL9n2YVprvw+ZoxSojyqAljquO/wBTi6zQt+EUfKdle9gyEg7keWKxdo6oTTVlnnstf7ksGXFBzZAsjMqkBe9gwPXCamngjzrK5VaQtDG0aghbbrpv6fIYjZxQZ7UZnTy5ZWCKjDJzoyybgMSxAO9yLDbC+KaWqlyuplolcyRwnSyXJG/a2/TDLoMv2VeSaWi4iYNb/SIhtcWsq/1xHyHNMyqOEqypFfJJUx1GiOVwHIFl23Hz++K/hfMvdsrr6WeOokqJpVccuJm2AHW3fbE3hiNouC51lj5bGqa62tvZcKnbEUr2wgyqegrZI6uKeGWu5AWXlzXKkhdXgvt4lGESZdS0ef0ub65RIV93ERUWFwRq1HcdemBb2aTK1fXLJCRKYkZZbDwgHcee5I/7ccyCqpcn4gQTSLDTrA4YOCy6iQRtvv6+uDfse9WEuQTytRZrpnk8NQyIFcjT+zTYfUk/PAnxoRFy4OstQVYsRqLkKAAe/fGgUMtBUU7T0Bp2gkYszRKFVmFgSbW32F++BzjuhpWp0rI0lSoiVmjKSeG4AI2I+XfDPoWS+pJ4Z4vOeUlXUSUksS0sQmsHLBtm8IuBY+G3ljh47y+/7SknD/vAxRE3+erFT7K3kagrFkiWLlKkdlNwT4yW+ZLYNuZL/wAVvvjIpNV0xuHN6JstGZc8QUw3MkhCafFbf64hZlmkdVPRcipgn1uNLrokN7i1jvb6WxVZdCZfZ8kcy7vqvcf9U4G8lgMfGFEFU+CoTf5LgXUUyLnpWXnHilprqbEzxi3pbFlxlR1eZ1lPSZbPyJ3lVjOP90iliz7eQHTuSB3xSe0iST3mjp4Vd5pqgBQm7WEZJP6HA/R5vnFD7zGtVrM0NiJSX0ofhO+43W/ke+C24uzJpS2RszkmjzGojSeRwkwYCc3MoUnSxOwN9RNx5nEaXVM5dyb/AMX3/O/+RhyuDVgimddMoBV1BOxuL/nf1+uIvurN1JHpqOIydsPlZEl8cHce/wDYvTuNyDjQcp4KfL8wpq05nFIYH1NEIXBOxGx74zxKeRej9+ms41bJs9qZsujqpaelLspYqY7i9z3640EmyGFJ9krMcuqaqCoko0Ly8s6QjWa4Bxk+dx53lcbpmUNSrVEbQk1MTgsrDxW1dz0xotPxPrn/ANYpDChU6DDEbAjc33PbAnxDmNNVSKySGWFKnmOLEXXcbX+eKz0ts6IuPNPv+ClqHMiolMQIblkJuDayjfffYDt188NCKXcO+/a2+LbOKPL6iBZcnDpDpZ4ounhL3At20g277Bf4mpjTTDcodPmN++JSr0T8yEo5PsqHUSeNlKSlW8wbG33xosLXyHJIy12IS5v3JGM4NMwO7uPpixyKM/jmXKahrCpjJj1f8wwIypkcU6ZptfnIoa+mpWgLLNJGgcNupckDbv0w5XZ7SUGYxUM3PE0kXMDIhK2uR1HfY4qOIQJM9yxSR/tUDb+QJxNzPKosxzQSyz8sxxpYmPXvdiDa49MWO2LuW+heV5i1TNWyR1MzWntq1sLC1xa/pbAxxFndXTJKJ5pZucxUGSRjpAN9v0wR5TlX4WKke8JOJ3DKyoUsAoUAg33288DvGvD+ZS0tPLTUc80aOxcwKXK3tYm3bY43oXKq/oInszjC5lXHVqtTgdLdWH9MUWfOYc6afwsI9DhGB3tva4+WF5Bm8nDtVU82nkaSVQpWS6FQDe9iMVVfK1dVNOZQlwBYb32wn40QUlFI0PJj+J8CVcs6ITWSyvIANiS4HT6YA6qMe+yU4kYJzSoXVsN7bDpjQeGU5fAUd+rFzsOl5TgMy+ghr+LVp6pwIJKh9emTSxtewB7HDekUzP5JKl36NI4fyOgyCGpio3qHaZwWaV1PTbsBiywCZDm+Z/jVLRtmvv8AStNIhldFJkUfCbgdbAG9+/lfB3thl/BZw4UUeTEHgimbqGQny/3hwGTZn+G8S+8BNQglDFb2vsB/PBrlmlOCqVVIP7Nbf9//AJxnebFJa6acFNEjKyk7HcD+owsn9Ecs7STDBeLsu90qs2nRUnMiQwRP43ta7kWINth5dAMDWcFHnFXSlQzQ3IQ3VlBuLdPnsN9ztfStLPTJOiodI36jqD5YejVooI4VYlFFgDuRve3yvv8AMnzxP5G9M64eRhWCpK5CXqZCRpCnv4m/THy1clhqVD5kNj4xnV8Iv16DHCdQ2sCN+mxwmjzbPmqdR3BuRuDbbB9w4b8OU3XeNv1OJXCcq0uS0pjgpiWQli9OjFvEeptc/fE9yruSIo40P7kSBFHyA6YtCNbOrFj47BXOIDFRyORuIm/TAVVmplpagUahnSNnbxAWVRdjv6AnGv5hl2U5pRPBO9TS3/ejUPb0+WM5zuko8kpppcvq5KpJo3gvJCYyocEE9Tc2Pphpq2n6MscnkSiUtJUyUksKRsXSWJhIPTqD6d8PifcC1iOu/TFmUohRmTLrvChLQ6r3sANj+Y+ZbyxA5MenQXkA8gBbEpUHyoyXFzdtiTO1m8ZH1OPoauSCaOogmCyRsGVivcdDh9NC6bsdj33/AFwsyREaddx5YSzjTLTI83rc24oy332UPadSPCNtINunz/TBnxJnDZQ0k4hEoCJ4dRB6kevngH4akp6bPaOaaSNESQnUxsBscXfG9fTTI/LlSQGNBZGB31YrF2jphJ8GwhyDN4s6y/3uOJ4QHKMjm9iAD18t8NwcS5RVQvJSZlDtcXLFDex/xWv0P2xX8DEHh93QEAzyWv8AJcAmYrBSLCkjBA1yotfyGH/GyjyVG2EtKtFm1aZcyT8Q5SCwedxa5NxcH0GG89puG1dY6fIZIJCoOuOucDrtsQb4i8INDIaowsW2S/54l5rFrqQbbBBho09iKnC6LrIHSLgKBbgaYze56XlNv1xl+asGrqoayA8zg2/iOJonCAgWtf5YbLQOSzqLm9wUFziTlqhflaaa9E/2eSFuJqOAXMYMh2IPRGxsFsZhwCkJ4lhKBbrFIR4QLeEjGoXw8ei2OTlHZln9q6ynyQ0IjjZI1AVhcGwN7W7nA5ysxp6OnlzWmlp2lYCITqVLgH4gDvboMGPs/paWjlrs9zNooYqGMLC7ttzXuBb1Cg9N98N8XSQ53NBUGUCOIhYWvtIuxue+m5U362Zx+5gx48fsHF4+TLDkC0hksNMgXtaww25qWvpkAFz3tiSKdhcC1/XtY4UKZ9Xx226A2xA4mmtENHqwNRK2G43w6tVN+8FPrh/kMzBdR38zhRpwF2cgeR8r/LAMSKXP8xoo1jgnPLXojKCPpg8yuvebIY8wqE8XKZ3VRa9r9PtjO/drsFDXvtcH88HuTR6eEkjP/tn7fxYpju6LYm7oi0HFlLWUUlRNTVFMqWDBiH3O21v6YEc6qIswphAjsp1hjcfTD06MlI8Ma/3p3sbdLYq/d2B0gA6PNjf9MPkdXFGeWSkmvQ5HJKtNHTITy0Gw1Wv3/Un7nCNTXul9+vpiOVdaowl0V2UOOu4uR38sdjWe7i7MARcqAQNgQPzxLi6snkbk7kx4sxYMTa3rb9MJdn1W5gA+dzhUbsuoNE5A2vpAscSE03J0Ek9Rt/TCiUQjfz1Dr54TckjSAPrviwKxsQQpt5bb46NGmwBG22+ByN0H/s/S3C6k9TNKfzA/liLBkuS18MD5tFWOy33imCAC/lp9PPFpwYFXhuDTezNId/4j/TFJLm9PRCOKfmC4uGUXGOhP6nYqpWS4ciyrKZJHyaWrZJgNa1AW6kHaxHXqe2H0yqTMNbRAE2tpvv8AbDdHVwVsRank1BTYixBGHwP3t/phosfVaAPMeFs8opJBLltaYw5AkETMpF+uwPUYpJElRirqQw6g3vjTs6zGupMvHu1ZPCC4FklI2sfI4Bq+oaepaSrlkllYC7SEkn69cJKFKzlyxUeif7N308SanbpTyfToP541LnL5j74xiOVVIKsAxPY2I74c99m/48v/ANjf1wikGGZQVUN5gahqZaSKRmQOWEWoWU2AJ9TYAfS2HaF3p6ZIKhlaYqOW7EkLHe9rehN9uqu474iPJoLXVStx4v8Azhpq1VkAdtt7aTvjKNOzqh581jWP0ixuFGlQAttrNe2Eu6hVL6tRv0O/yxCNdEZCpcg+TC+3+R+eE89WJuRYHGcTgb2Tv2KuSJLEEhgTewtjgJB2qC3h6eeIRZdOpDbuccLMwAvfa3w7WwKNZPifcgKbrue1hvt8saLky34Zg9adv54ywTSqQWQ37dr2xq2Q3bhmkNrXpun0OHgtlsXYFZqipDHcbE4rRKojtr3PQdb4tOIdIpoSylgGPTttihUxvo07FT2c4OZfYm1sL8m4ay7M8mfNKjWa+ESJC0b2DHbShBFje5AHr8sB1FOxE8nw3lY3K/LbFpkU7rWVFJaTVURhVIewYDdlHbXYeE/4lXEbMnkepMkbIyEX1KLatybgHsfiA7arYHO8dHfn8aMMCmnfQjnAg3YAd/IfPCzyXuukhgNrbWxHDg2vFICfTHxmt8Db233xKjzqHWWE3C369t8cuEHwN1626Yj3fVsu58t/nfC+b4dwTYA3J74NAo0nhPMaWPh6miadNYWRipNiPEx6fLANndSHliCNcaTcbHviq8RfWrW+pv8AfHHjuLW/7rjD8tUUc+SoMOB3d4qu62AKWt074reLopP7RRyJNKmiFLaXIt1PbFnwDHaCtPhAMiiwt5HDfFUWrNwe/KXFsaLLWPRQTZ1VVEHKkrC6Kb2fsR69cQpKoGWImVG1HS2/obYhGiIays4B29MRcwSSnjRmbq4tb03/AKYmlbqyCdvZdHSxJSZFNrAX64ZSVmRWOncA9cLo4GgpJ62UKyxJZF03Jc9Nu9tj9sRFZVULYbC2NwaVgqlZMakjJDNDuBudZN8ITL4iLKobyOs7YeDMIjYkY+jkfURqNrYGyXIaWilQjTMqAD94A/ywuOnl1XLxnff5YUrEtub7DEmMkt9MK2w8hJVQNRPjB3/8Y+tGrE62AI6Bf54luikAEA9cQqlFFzbcAAffCJ2Hkc1RWIZPH1BNuv8APGq5IB/Z2j9aYH8sZVpURNZQN/L5Y1XJNuHKK3amX9MVxrZbA7bAfiSy00BuRaTqB6YHGeMEG4bbYHBDxIA1JHqF/GD9bYFpUVdGkAXXthsiuQk3TJMhbQpiJUA+FlPwkWsfvhVRKZGGhNLaTcH53/K5H0GGZBZFt2Nv0wsjxN13bffE/VD/ACy4cfR9zGWxYmy9bHCQ6hm2G/UX74XIbICOtjvjhNpQB0sf0xqJcjqNGVtzChF+nfyw2FPitIPhvfphLkkt6f0w7EBrT+G+NQeQ06yAAxoHY7E3xwMVNpI3BB6XuMWFOA0UTHdtN7/XDWom1z1xrMF3AKg0VWyjrMN7dfDhXEkd8zB/6a/zw/wOLUNTb/jD/wDIxziQf6wU/wDTH88dGNHT/bQBso6a973xZ8O5FS5rmCTVs0Xu1NpYQs28rE2Fx10i2/0GIwRecwttYnEvIiWzvLLk+Fyy79CEJFvriSlxdh8TEsmZRZd8Z01DSZclNHFvFcqSNViWlV7gEAkOVs3WxHbbAeRU3NtJ9bYI+MnZ3RmYklyxuepMcLH8yT9cD6SvoXxdh2w0nZTz6U1FLo//2Q=="/>
          <p:cNvSpPr>
            <a:spLocks noChangeAspect="1" noChangeArrowheads="1"/>
          </p:cNvSpPr>
          <p:nvPr/>
        </p:nvSpPr>
        <p:spPr bwMode="auto">
          <a:xfrm>
            <a:off x="1752600" y="4419600"/>
            <a:ext cx="1638300" cy="12287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976" name="AutoShape 8" descr="data:image/jpg;base64,/9j/4AAQSkZJRgABAQAAAQABAAD/2wCEAAkGBhQSERQUExQUFRUWFxgWFBgXFhUVFBQWFxcXFRcVFBcXHCYgFxojHBgXHy8gJCcpLCwsGB4xNTAqNSYrLCkBCQoKDgwOGg8PGiwkHCQpLCwsKSwsLCwsLCwsLCkpLCksLCwpLCwsLCksKSwsLCwsLCwsLCwpLCwsKSwsLCwsLP/AABEIAKUBMQMBIgACEQEDEQH/xAAcAAAABwEBAAAAAAAAAAAAAAAAAQIDBQYHBAj/xABREAABAgQCBAcIDwUHBAMAAAABAhEAAxIhBDEFBkFRBxMiYXGBkRQykqGxwdHSFSMkQlJTYnKTorKzwtPwFzNUc+EINENjgqPDJUSD8RZVhP/EABoBAAMBAQEBAAAAAAAAAAAAAAABAgMEBQb/xAAqEQACAgEEAQIFBQEAAAAAAAAAAQIRIQMSEzFRBBQiMkFhsQVCccHwgf/aAAwDAQACEQMRAD8Az1oDQ5TBUx7dHKNtAaHKYFMFANtAaHKYFMFANUwKYcpgUwUA3TBNDtME0KgG6YJodpgqYKHY1TBUw9TBUwqCxqmCaHaYKmFQDTQGhymBTBQxpoFMOUwVMKgG6YKmHaYKmFQxtoKmHaYJoKAbpgqYcaBTCoBqmBTDlMCmCgGqYKmHqYKmFQDVMFTDtMCmCgGmgmh2mCphUA20E0O0wVMFANtAaFtAaFQDbQcKaBABM0wKYcpgUx2UZDdMCmHaYFMFBYzTAph2mBTBQxqmBTDtMWHRupC50tK+Pw8uq4SpZKm2E0Ai+533tGc5xhmTKjFy6KxTApi1/s+m/H4T6Vf5cGOD2b/EYQf+Vf5cZ+40/JXHIqVMCmLaeD6Z/E4P6Vf5cF+z9f8AFYP6Vf5cL3Gn5Djl4KlTBUxbv/gC/wCKwf0i/wAuB+z1f8Vg/pF/lwe40vI+KfgqFMFTFuTqAolu6sJ4cxvu46pfBqD32OwwO1gpTdZIfshe40vIcU/BR6YIpi/jgzl7cfK6pb/8sOS+DTDnPHp6pSR5ZsR7nS8/kfFMzumBTGjDg2wjsccepEseVZha+DXB7McrrEr0wvdafkfDIzWmCpjRv2aYX/7ADpQg+SbDK+DSRs0gg/8AiH50HudLyHFMz+mCKYv37MUHLHyOuWR/yGOebwaKB5OLwpG8qWnxBJ8sP3Gk/qHFPwUimBTFxVwcLH/dYPw5nqQr9msz+Kwf0kz1IOfT8hxz8FLpgUxdP2aTP4rB/STPy4H7NJn8XgvpJn5cHPp+Q45eClUwKYuR4Npn8Vg/pV/lwX7NJuzE4P6Vf5cLn0/IccvBTaYKmLqjgymF3xWEG5lrU/1BEBp3QC8LMCFLlrcOlUtQUCLPbNNy1wHYs8VHVhJ0mJwkskTTBUw7TBUxpRA1TAaHGgmgoBumCaHWgmhUMbpgQtoEFCJumFy1kOGTdndKTk+Ti2fk3QqmBTHW1ZmmS+M1PxCVqCZdTKpBCkhK3sKQtTg83ZzkjUvElBVRygoCipNRDElQL0sGbN468HrXjJs9EpMqRMrskmuWUkJKjWQTm2YGeyLGj2RAYIwg38uZYk5d50R48/Va+k9skrOyOlCWUVKVqTiipIVLoBVSVFUshNwCSEqJs8JOpWLdhKdyQk1yhU13DqByv0dBi89yaT2IwW3/ABJl+1Dj+sNLkaTAunBZ2FUwtszCIj3+rfS/3/R8ESnnUfE0JISColQUipAKAGZRUVUkF9h/pdtTsArD4UJmhl1rJSClVibXSSNhtHNLwGkjYJwOYcvNBexNqL9TdUPSdG6SBdsANjVzu16Iy1fUz1Y7ZUaR01B2i0d0J70BILFT0gEgM9m3kDfcQhE1NTEOLNYDe+YtlviuzsLpMCmrBF3+N5Odh7WxYXuOl4XKwOk1XCsCACds67bGKLb7G3Pt57LJ+ZNFJI6gADvLOBubng5WLD0sLOXa7O2wb4gF6M0mM1YHoecw534vxeSEDRmkbAKwV7uBNcOdgoYs7XZ+2EBZ5eLBJ5O1rhVxfeGSXG3zwUzFObBgwYAC4IJdwDfmiAl4DSigFV4Idc692ILy3Tty2ja8K9i9KO/GYG+yqcw5weLcu5sdw3mGInE4hAJSzkgqHJTYAsTlncWvnaErxF+SebIAWOTkW25+KIA6N0o7cbgy/vmmkjZZNDFjYOztseDTovSag5mYLYWecQrmLy7b9pt0wWMsPdgKe9AJYizgjN3AbJ8+aE90AEACp0qIcUnkhNT1dPT03iEGh9J5ibgsmZ57dR4tz0bGG8wyrAaTCqeOwpG8Ca6dhATSAWLs+bbIBE/KnJA5XU6MsnvTz5+WH1YhG47uSEqcgh8hbpyiuytD6SWh+OwYcWPtpJI2FJQGfxQ4rQukvjcGGOXtpBDbTxbjZkL+UyBODGpQCVBxb3uRJCR71zc7Om0KXMAVfcRYKIF7ZBjlnsvvitzNG6TSR7bgy+Y9uzuQXoc2HN54WjRWkzV7bgyHIcmcCLAsE0Mes38QBk8rHIZmAIzIAJuD71n2ZZwydKpAJUGCQSQQMhd3pvZrC+ecQnsLpSnv8E9sjNNVw7vLDdQ7MwiZo7SYY14LnDzm2MX4tzkd3XsMgWBeKD5HnFL0jqSXNxbph6XjE5FhvLXYkgWF9niitIwekaj7ZgmfbxwKbDZRffc35sgUvR+k27/BA2uTNve4PtbDs7NgBYBjQkFRsBUr3zFPfbtg2dkLOP5QsQCfguwYX70ubi3TFZmSNIpUOXgXyI9ubeL0PkDu64cEnSTnlYIi4vxoZhkwTv5zn1QgLH3aGycWLsLOSO9Z9kMHSYCSs2CQ6hSchfYndnuiviVpKluMwIIa5M11b/8ADYbNm3ZaG1S9JBQNWBuN87N9ho2WybPmeACx4me53czF88rDnMZtrjqZip+MmTZUsKQoS2NaBlKSCGKnzSrZ5YtaMNpNQJqwJBekkzRkWZqLdbsYI4PSjC+Bd78qY5yb/D2ncBzRpp6ktN2iZJSVMz/SfB5ipSlUpExAZplSEAuz8lSqgyjT1Q3+z/FUKJQAsFITLqQSsF6iFBVIZsif63wp0iF/9kzbDNLb/eObuM7tCpUnSZS4Tgb3Ty1tfdyNmd84293qVWCOKJniNQ8Y4qlUgqCSorlkJdnJCVElgQWAJhM3UfFBdNAKSuhK65YSpyQkgFVVwHAZ40WenSaQGRgucBa+dh3nXEZpPTOkJKFzVS8IUJSVBlTHIG0CkOS4scs4fu9S/oHFEpOP0HMw0tM1SQkmZSlKghZICawpRdSbt3o2ZnfBtE7prWifi0JTNEtISSoBCSLkNyiSamBI2ZmIemPR0lLbc+zmm1fwjVMCHGgRrRNk7TAph2mDpjqoxsmNR8NVjpQ5lnslqz3/AK69P7ivmm17uXPPeMj0fpObIJVKKQos5KEqLbQkm6XBIcePKNBM6dMw6JiVcWVpGVKimobakeQjpjxf1CLU1JrFHd6drbSLDQrejsPrQZwqjmUdivWjHNL6YxEtZSMXiCcyOOmp8B1nsfoJiwaj62z8TOMmYupkVJJCQwSQk1EJKlKJUm553jz7N0aQnDqAYFHgq9aFjDr+R4KvXij6y4iclL90TEpD2SqmnY4UigkWyU4vmM4pk7WiYkscTiCbF0zpikn6/iMKxtmyYrCKuo09SVdFhXDUmYsJYU5v3ivXipamawTsWmY6ySkgOoJT3wJAASk7jcwzrJPmoUCcQsP3oqEtL50kooB60uN5DwrGXiXMWrYjwFH8cLOHXspBvklXi5dox5OtKwQRNxDggjlqIcF7grY9BtF71S0zNxMkrVMJLqDmlJJSxsEoYBlDfth2ItkvDzGbkWy5CvzIV3LM+R4CvXjMNa8dNlzb4iaWDsFBBpdrBFIUQfkgs7uwiDGsSwQROxDggh1KIcXyKyD1wbhG0SsEpRLkBs+QoZ7uXzR0dxq3p8BX5kU/VrFzZ+GExUwmoFiSAqyik2SlhcEbcopOuWlJsrEFJnzlMwauggEVJ/dlIVmb0g3SDlDsGbPLwqt6PAV+ZDczR5JzT1JUPxx5/GskwMRNnuL/ALxZy6VRqmqeNm4jDiauYSVAlzSnIlNghDC42ubQWCLenAqAACksPkK/MgdyL3p+jV+ZGKa6aamoxSkcfNNAAsoJpyWB7XSFWU7sDkDlEF7PzPjp/wBIv1odoWT0JNwKlZlPgKH44OThFpcBSb3LoUX+vFB4PdLTp0vlzVKShkiopNgkWcJqJvcqJiM4QtOzJU1Erj5rEVlKSA3fJBC0hKiO+DF8uhlYzUxhpm9H0Z9eGsRo5Si5KdmSCG+vGD//ACCY1p2I+kmevF51G0jPmIpXOKgk0iooUN/fUlSrnMq8kF2Bf5GjFJBAUkuXLoWS/TxkL7hXvR9Gr8yM21y1gXJncUZszKohFIa5AIWkJVe/JO7oavjWFZIAnTwTtMxYA6TXC3IMmyTNFqUXJTs94oZWFuMglaLO2g85lqJ+8ioan6QxEyWEmcpQDhNSkmwJ99SVKPOTERrdrZMlz1yOOmgJpJCWDKIdkrTSoppUk32k5tYdDyaJ7GHZR4CvXhE7RRzdPgq22+H0dkZDL1jmLLJxE9POqatI6nXcxc9VdIT1y01TSoAMKqckjaQkqJ5ySYVhZbZeFWEhPIIBJulbudp5cEJCx8W/zV+vGS6za+TOOmSuOnJTLWUslkEKS6VCtFJUl3Z+bdEfK1knLS6cTPGdjPmBXUK3h2Br2JwCu+BSDvAVtv8ADhUpK0pA9rAAYWX68QehcfOVKJXMrKQTyqR3trUozfeTGa6S17xU5Vp8xCQVUUnilUk24zi2qIAHjbOBA3g2NeHUoMaOxb26VRE6f0W+FxDsQJM2wcZIJsb3sN8Z3q/rDijNBViZxADkKWZiWcDKYSHuLsTeLXrdrDNw8lFBSVTCpLkJWgpSwWFJKRmDbr6IuMXKSS7FupWzLKYIpjpmmpRLAOSWAAAcuwAsBzQ2Ux9DR5ozTBw5TAgoCeCYOmHqIOiOoyGFJtGryZLSQm4ZIHYUiMykyXUkb1AdpAjU8cshCiACGPT70+aPH/U38i/n+ju9L1IxbWrRZXNmTEligkEZOEh3B39MW7gx1cmy18fMSUpmSSEORUXVLU9OYBAsTnEFrEsU4kjevqdg3bGnaFU0qSHykoH+3Ljj9TGMIwa+qRrotuUvsyB4TsMnuKaU7j9tOzPbGc6sarYjGWkpBpSCpSiEoS+TqO07Bn4403hCQZmFWkAqJySkEk3SWADvCeB1IGGnBspifu02jlXRo+xWpWq87BhaZoQ61JUKFVBgKc2F3eInhJkWlfOP2TGjYiZ7ZsHJB+sYo3CMgvJ+cqJ7ZT6IbB8GWNWhK6EJCg4C10rAOVSWLdBv0ReNT9XzhZJlTwmupSjSokMoBrht0XQKO3eYhsWtpsz9e8EU0krFFtujPtcNXZmIxyJchNRMt82SkVKcqUchl27Y5JvBVjQklpRYEsFkksMgAm55ovmglvpGb/IH3n9YtqVHaIqMUyHJozzU7CrRhpaFJUkpCwpKgUqB4xZYg5ZxUtf9Vp5OIxgSnipaZYJKuUWCUqpSMwHDu2RzaNSAPHTfnH7LRG6zIfRmKBu5PYSi0Qu2W+keePZqWdp8FUbjwdkHR+HI2pJFtnGLMeagcrmPTfBhJB0bhX+KB8b+eNJRpYIg7eTL+EpYk4+YpQUAulQcFiAhKHH+pCh1GKsdNy+fsVFv4fJbYrDF2eUsdk1R88ZbVzn0Q1C0KUsm+8FDHDqIuConrZMV/hdxqZWNl1hqpAax2TZu7pES/Al/c/8AWr7UQX9oJHujCq3ylp7Jj/iiUviopv4bKnh9MImKCU5ktkfPGp8GskUEK2LeMQ0AfdEv53mMbpweM6t1XmglGhRdi9eNTJ86acRKRUgS0JIS5mFVSnpQASQyge3dGfzZDWY+jpj0ZghyLHd5IxDT8r3RiLv7dN+8VC2jciy6hJKEBKgQQwILghzVl0EHriD4QtFzO61zaFcXMCGUxpcICCmpmq5BLPlFq0RNqnrV8JUs9smWqJPXdD6MW3w5Z+un0wqzRX0MdwWhJuImJlSkFS1ZCzDeSTYAbzGj6opeUAdyt+whOyI7gzJGPSPhS1j7KvwxM6pIYEE7SO2cr1YGqQou2ZfrngqcdiQ3+KT4TK88R0vRE1Hc85SGlzJpQhR98Ui7DNtj5ODuMW3hGT7vm86ZZ/2kDzQ9p1jorRqj7ye3Zx6fImHVZE8tlm1YJKBzgeNSjGP4fQ61zVITUyKjMOxCEFlKPRsG0sBnGv6qTXlIPyUfdv5x2xUNE4dtJY6T8JOKSOfl1DxQoPJUlhHFoJKTiEgISgBKEskrIJ4xDqJWpRJLXu24CLHrrIfByVfBmD66FHzCKzoUtiAfkk+CiYv8MXnWjDvgJg+AUHwVIR5zHU0tP1KS8mUfi03/AAZnTBFMP0QRRHuHBYxTAh6iBABP0QdEO0QqiOoxsXoqS8+UP8xH2gY0HEyjQR8k/ZV6IpWg5L4iX0k9iSYtWsOiROkhJJFKqwHICiEzGSpiLOdr5ZR4P6m71Ir7f2ej6T5G/uZvrUGlYg71fiTGn6IlFkcyUAeCkRnsjESkcamdKMxQCZhIqITLLC9xZ/KN0TupczFGeAqZMMghRpmyyiZySkJKajWA6kjlEggKYDOOLW1OVRxVJI3047G/uy0YtPtkn+Yn7KeyIjg173FsP+5VzbIlMWppkr56fsCIbguU8vEliXnk/VTGS6LfZcpieWT8kfrxxSuETOU/w1eeLqo8o22fhEUbhEH7tvhq88Eewl0alU9hEHih7avp/CInJauY5mI1dJmLttOz5JhzVoiDpkVoRP8A1BfPh/JMEWuKvo0AaRLWfDq+9l+mLQRGkOiZdkGmY02Zb3yvIYj9Z1vo7E7L+eXHYJJMyaR8NW3p9EcGsSSNH4kEXcc5uZeUYpu2atKkeVqXboEenODO2jsL/IR+GPMqRlHprg6l/wDT8L/Il/ZSY0m8GcOzOv7QCXnYQ/JnDsUg/ijJeLjYOH5BCsH/AOf/AIIyMxUXgmXZuPAmn3IPnq+3EV/aFl8rBH5M4eOUfPEzwIj3In+Yr7ccf9oeT7VgVfKmjtTKPmiUvisp/KZDoG2Il/OHkMbrwfSnqO5R+yIwnQx90SvnCN31AWKVD5S/sphz6FDs0zBSyAcshGMacT7qxFh++m/eKjZsCM8//UYzrEPdeI/nTfvFQR6G+yzasKdT7wg9mGlRN66JbRsz50r7aBFc1TL+CfFLlpiza4JPsdiH2GX4pqBEL5iv2lG1DW2kJHOVjtlrie1fHKWndMI7Jk4+aKtqlNpx2GP+YB4Tp88WjQdps7mnTvFxh/FDmKBWOEfDU4sfKkyz41p/DDeJIVoSV/l4sDqJmH/kiS4V5Xt8kjbKI8FZ9aInDB9C4j5GJlq7TJHnMP8Aag/cWrVSSeKTlk31JKPTFWHtesJGxc1unjZIPlVBaT0njJeHlHCE3UoTChHGTRylU0hiAORmA+VxEPO04iapPJm90rmIClKXO5Isk1ErfJgOqISKbxQ7hZNM8J+StP1VI8qo0DH4avCYjL93MV2KmLH2RFJw0sDEYcXJJRWoqWXJmoBYEsAyhkBkY0DRiwqRSffS28KSjzrVG2tK9Xe1XT/BOmsUZZRBFEPpRYQCiPoqPLOeiBD/ABcCEKyfCIUERADXOWUTVAgKqSmUlds0gErYtSlYUSXy6RCJWs5rTJlHjClgpa3Qla1e/NiaXIpQnlKdgAwefdafkOORdNAI9vSdwUfE3ni3YmY6BcF22j5I/FFK1RxCFzVJ4ytYQVzCxSEspCSKfeC9k55vd4k8RpGcSUpw9nNK+MYMCkglND3py548b109+ra8Ho+mVadFXnS+XiXIHGYcIQ5DlgVrAHNVL8IbY0HRU5K50yYlSVJbkqSQUqClEuCLEckRQp+hpoVOmGSkgoYioBVKA4AUGYWfLpeJbVzXWWFKTOQqUpanBCStJJJJsBULqJybPKOJ5OhYLPpEtMlMffj7K/REPwSrPETja87d/loiU0ovlpdwxc9SZhiI4JZZGFmG/wC9/wCKXDXTJ+pcyTUv9e8PoimcI2cv56/JF1T3y+k7eZQ88UjhGzlt8NXjEERy6NSSo7YiSRWs/KV+KHNJ4SapUriyQEzHXyyl01JfI3s9o58coy5M+cElZQFrCKgipqjTUbJi5W0ZxpM4tHK/6j/+df3sqLQVxW8AqrHpLM+Hm/eyT54sxTFRuiZdkLI7+Zf3yvxRwafvhZ38yX9uXEphUd+edW350RWnVthZxNgFofw5ZeM2qRpZ5ex+B4qdMlEgmWtUskWBoUUuNzs8eleD5HuHC/yJX2UR5+x5fHTDmO6ln/e2x6Z1dlgIYBgCQALAALsANgtlB3gSxbMr4f02wfzp/kkxkKsIqiulVFVNTGmpnpqydrtG58MuO4s4SYES1ELnJAmIStHLlyy5SqxZtvTEbr1oHDqwM04dEtKeM7pdFSUqTKBkqZhTVcskdMO6E1eTv4EU+5E/zFeVRhH9oWV7lwh3TiO2U/4YXwMzKcOEs/LXtb4Zhzh+l+4ZJbLEJ8cmb6IpdifRhuiv38v548sbnqD7/wD1eMJjDMB+9l/OT5RG68HaHq5y3aUQSyETTcCq56/LGN6yf3vEX/xpn21Rs8kMw3gntJMYrrQGxmJt/jTPGowLCB5ZN6ozM+gjtMseaLPrVNJ0fiOhJ/3kxWNRGqvZ1IA61gt9WLLrBPVM0VPJlmWoo70qSohpiWJKbeOJrNl3ijONCT6cThzunSvvExbcIojEYkD4/EeMoT54oeEmlKkEi4WD2KBjQMHLfGYgb8RM+tOkCFPKCGGQ/Ca6hh1HfOGTbZZ9MQ2hiVaL0gk7DIX9cepFn4UMP7mw6v8AMIt8pBV+GKzqwoqwmkkAO+GC/ArPnENfIJ/OTWg0tKQQe9Wk/wC5iPTFd1oxoXpd0kLSlMlKilQLMUAlxuUUjmO6OqTrNh5MhSJlSlKHeBJJKVObkiliFnM744E6HVjwjFIlIlEEJSAlXKEuwUXUp1Ziolww3QoqssbdqkOYw8VOkHnlnotKXF+0Ih0pfZSOyhP4VRSdLaFxE2alQSaEpZKQk2NFINW1mGzyxcMBpASpZmKQsAOpQYlSQVzyHADlgQbDIRWtNTqvC/FBBONmf6VnJkFQVmCoAfCpLMDv6WjmwGlJU5glQqNqTZTjY22K1rfpuYqfPlFSZieOWpKgUrDFRUClYdwxbPb1RXzPJ2knx9sen7x4aWDiej2aF3ed31ZvqQIzu/P+uqBE+7l4HxIksNLmTHQhClKLqIShSlkC5ZI2B3tzc0XvQXBwpEsT14tOHZHGMgGdOSGJWVklATkbJfaL7aJozTM6SSZUyYhSqX4tRSbFw5B37Ik1a0TE4ZchCle2kmca1XKmqs7OWvm437OBto2VG46C0LIw0pIlplqVxaULmhKUqmgAcpRDu7OzmOGQonIC3yU+iM10NrvNWqqbO5RKJcqUkr5CSQLOWSOckqNt7RfVTA5FCttmT6YykdER/HEiXMe3IWMhubdFUl4PcQO0P2HzRNT/AN3NZJahWxIs1tsQBWQNo7fNCiDJ3A67TUoQJsmVNASACRy2pa6nubm9JdzExobX7Byk0Jw5w4JchATS7M7Mkmw3bIoUue9ISvYkMW+Dz3h1lMSkhnAJbfsS2ZudjdOUVYjUhrnhiCUKQo3LFRQo2J9+BuNz4zHbP0aiexmykkZpKmXfeHEZVh9FJJeYkZWRfO5eY2Z2s7dLWmMGTKBEsqQ+YQaArbkOuMnqpGig2X7E49aXaYrK5qUoDoAzMcMmTMxNlqPFOoKFuUpKk2DHNn5WQuBe4rZxSyO/WQbbx1wtOkJosJkzwlhh1GFzoOJl+kYNCWKQAUikU7AWJSDu5I7I6kE/5nhP5TGaq0pO2TJnhqhSdLYj4+bzctcC1kPiZpJQA7Buks/WH544MTh0TApKwkoLFSSXSTYjPPIRRfZef8fN8NUIOmJ/x00f6lQnrIFpMtqtTMCtVRwmHKiXqoSSTvJibloSgWS23Pr3xnB0zP8AjZvhq9MJOmsRlxszwzC5kPiZeNL6Kw2IAE+VKmUklNaaqSbEh8rQ0dByFy6DJlGWaiU0pKTUsTFWfaoBXTFNGmJ/xszwj6YUnS0742Z4RhcwcRetG6Ew0kNJkS5Yd+QmnPbC9K6KkYlAlz5UuagEKAWKkhQBALHaxI64oPs1P+Nm+GYUNNT/AIyZ4RiudC4SyHUXR4P9ywvVL29USej9GyJNpchCNvJSRe283y8UUkaXnfHTPC9MBWlJvxszxQucfCaUmcNhbsfyxC6Q0VgysqmypFSy5KylJUd91B+qKb7MT/jV+E0c2NUucGmtNbKsJU22xIsMornQuFlyVomQEk4cSwLBQlGrK4IALEhzySbjnYxxhRp4pRCkLzBulYJe+0gkZ77Fld9V8HJMglUlIlk2JQKSRuLc/nh5WOWblZJBJzchRs/XD50LiZaJWqeEmBxKlp3hsu03EPTkycOuuZQis1KmKWlIqqBBUSbElr5OMxFF0ricUpA4jETJSwXBBsrIMogE78ut4y/TMnEIme3lZUb1KUVVdC3NXbGkHGXRnNOJtusWu+jCgS5qxiAC6UoqmAEAgEKUyTYkd9FQmcIWHlhYwmBSnjEFCytRZaFZpUhNmPz4ziTim2X2x1Jmk3cD9c8a7TLdZ3YnEGatS6Uoc96lwlIFgEhyQANjmNB1DlvglEJBpXM2PsSpvHGaSCC7km+z+kaJqDScLNBq/eKyBOcuXzdPbCl0VHssq5Vg6AP9HX5o4tYtXu6sGTJVTiZTrlhCkoUq5eWsE96RcPtA3xy4LDSkn35BNnStxnbKKFrzpOZJxoMhZR7WlQsBvB74X73I2z3xEMsuWEVzHYWrkiWJc1NXGJsCSBUSQTyRSxbJwWZy0ZNlEAG9JuCzPvbrh3HaRXMNSqXL3QhKMwARyQA1nbnO+BhdKzEVMQakUKqSlfI3coFukMY2MDm4zpgQvuhW4eCn1YEMQo4gAMH62zhnjD+vNDmGwSphNIdvPl5In8FqsAfbCCD8E00nrF4hyjEpRbOLVhAViZQIUrloYJHy08pR2JGZ382cbKtTqLZvFI1e0NLlT0rlrNlALulTAEEg8m0XpWIlbDe/PbnMYylueDeK2o5sYVcRMJYMkjLy3zitTlkA3HYb81jeLNj8anueYArMZf6gfJeK1hcMZlV2D3U1RCTsSBtLHPpvCukN5ZzSZSl8kJfkksDkA4dVt9gHuSBd4sOD0elAyClnNTEBO1kBrXDvmY4pMnilqpUooAekOKs0gKcsTbvsy94kMLizSKglCtoSsqA3XKQ9mjHUk30axil2dKZbc3XnDgT+n9EMjFk2eAZw2jnyL7njGjSzoKm2+O8Ja2cMpnDcem8BMzn8t4KCx2nr/WUKSk7vJDdQ/Sf6woTuY8zVG/VCoY8ALv5BCCB+rQhc4bldhhInDn7IKCxSwOaEq6B2w2ubvB/Wy8J4w/oQUA6QQLNAq5/F/SODFT5nICU2W4UsKbiicjSe/wCox0yiaQ6nPpJI7AQOqHtxYWPDp8UL7I5TNO+HDM/Voiih1XV4/TBhA3+MQ2F/q0AL5oBDlQ3iE1jePHCCz5eOEnr7codBZ0ombbdhg+Ob/wBWHS5yjicvar9XaDQSLX5r7Nxh0I61TDsCW6CG6hsjnxcoTElMxMtaTmC5G7pfO4hifPmhqUFd7usJYbw4IUcrbYLFLUJamewcH4NPKKVX2gNzPFpE2VLTOoihysOah8BTBQy71Rsdpu3XFWKilVKklKhmCKSNrKByMa1KJAANSiMzybttF4jdLaElzwKkF7XFIUzglj1M5BzOcdENZrEjCWknlFCw04h/1zRoPB3pKmVPTSDywc2zQR5opmN1YnSHUmqYgZkJ5SWTUolIfkj4UWbg8X/eOUlP7s3YfGCzxs5JxtGUU1KmWzDaRSSm2Z5vFGacK18VLIDPJA7JkyL/AIbGLSoWBY7js22MU7hRwilLkzKRSEKSSnIctw+bO8RB5LmsMzzZAVLZufp3kfpo6FS7uAwctVfqJYPDNFrg826OmzmG4EHTAhgXJOHSMqh1jzCBMwSVZqmDoU0GTCwv9X88c5ud2h8ecMkolmxVVynUegF7AxKDWyZ8FPYr1ogAuDBhUVZOztaFqSpNKAFJKSQkux684Zl6XIDBKQHdhWA+RPf52HZEWDCquiJ2odnf7JLrrqLMwSxp2sc3e52x0jTi+b63rRFBUGmFtQ9zJX2YV+gr1oA0sr9VetEekQ4lMLag3M7/AGYXzdh9aFJ0svm7FetHCDChBtQ9zO/2RWfg/W9aD7uX8nsV60cQMKCoW1BuZ192q+T2K9aCOOVuT9b1o5ngjBtQbmdKtJKOxH1/WglaRVuR9b1o5TCQYNiDczpXjlENyRzspxzh1ZwE6RWAAyCwZ2UD1spo5iYJ/wBNBtQbmdQ0ircjsV60KGk1fBR2K9aOIwHg2INzO32SXuR2H1oI6RVuR2K9aOJ4TVBsQb2SHsmvcjwT60A6VV8FPYfWiPqgVQ9iDczsXpdW5PgqP4oQdNncjwVetHKVw2pjBsQbmd3s6WyR4KvTDc/TSlJIdKSQ1QQ5Y5gVEjxRwKlCGjLO8eSKUELcyVGnLXCCd9KvWgDTvyUeCv1ohy4zhtRg2IW5kxM00CCClDEEHkr22PvrZ7ITorSycPxlAYLIUwVMFLCnk3JvncmIdRgoaikJyLUdcA90J7VX7YTP1uSpJSZaaSCFB1XBsQYqpMETD2oNwnFaIkLUSlS0DYkXSnocOemOSZoJGyaT0oPpjrrgnirZDSOH2DHxg8A+iBHbUIEPcxUjqEjn8ULEjo7IECIsoMSueFBH6v6YECFYIOjo8fpgNAgQwFCFiBAgAVVB8YYECAYoTTC+NMCBCGDjmgd0mBAh0AacQYCsSYECCgEKnwXdXNAgQUARxXNBd1c0CBBQrAMTzQOOgQIBhDE80DujmgQIYg+P5oIzuaBAhAFxkEZsCBAMFcJK4ECGIQT1Qgje0HAhiGlSoLi4KBAADLEJpgQIAC4qCMuBAgEI4oQIECAk/9k="/>
          <p:cNvSpPr>
            <a:spLocks noChangeAspect="1" noChangeArrowheads="1"/>
          </p:cNvSpPr>
          <p:nvPr/>
        </p:nvSpPr>
        <p:spPr bwMode="auto">
          <a:xfrm>
            <a:off x="76200" y="-787400"/>
            <a:ext cx="2905125" cy="15716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850" name="AutoShape 2" descr="data:image/jpg;base64,/9j/4AAQSkZJRgABAQAAAQABAAD/2wCEAAkGBhQSEBUUExQWFRQVGBcUFxgVGBgXFxcXFxgXFRcXGBkYHCYeFxkjGRQUHy8gIycpLCwsFh8xNTAqNSYrLCkBCQoKDgwOGg8PGiwkHyQpKSwsKSwsLCwpLCwsLCwsLCwsLCwsLCksLCksLCwsLCkpLCkpLCksLCksLCwsLCwsKf/AABEIALgBEgMBIgACEQEDEQH/xAAcAAABBQEBAQAAAAAAAAAAAAAFAAIDBAYBBwj/xABDEAACAQMCAwUFBAcHBAIDAAABAhEAAyESMQQFQQYTIlFhMnGBkaFCscHRBxQjUpLh8BUWM1NicqJDgtLxY+IXssL/xAAaAQADAQEBAQAAAAAAAAAAAAABAgMABAYF/8QAJBEAAgIDAAIDAAMBAQAAAAAAAAECEQMSITFBEyJRBDJhcUL/2gAMAwEAAhEDEQA/ANFSpGlX1z5gq6BXBUiisY4EruinxSomobppaadSrGobppaadSmsajkV2KVdCGsY5SipBbp6pQCRC3TxbqYWqeLVYBCqU8W6nW1Ui26wSFbVSrbqVbdSBaFmojFupUSnC3TwKFmoQSuxXRTgtLY9DQtPVacEpwpWw0cAroFOCVIFpGw0MVKeFp0V0CkbGSORXYp4SnhaWw0Rha6EqSlS2EbopU6aVazUedxXdNMTiFK6hmu/ra59DB+MfnX0G0ctMcFqQCkDT1WsFIbXYqXTXYoWYh013RU1KKNsNEQt04W6kC04W61goYFpwSpQtOC0A0MCU8W6kVKfpoNmoYqU9UroFSKKGwaOLbp8Uqcq0Ng0cUVIq04LXaVsNHBTgtdVakUUuwdaOLbp0V0CuitYUjgFPVacop4FI2MNApwFdApyrStmXDgWpAK6BSikbCcroroWnRS2NQ0LTgldApwFCwjdNKnaaVCwHg6X7pTViAcifLcbeX31BZ5gbpIHmYk4x0MDJzH31DzDjLtiw0iUO5GYJMGY9npk4oVy/jyVGCE8wT4vQHy8RmKeU9XRWMdumu5bzBlKjUCP69K1HD3tUf0Kx/AcZblVWFBXedjnPoIrQ8u422p0axPSr45kpwDAFKKjXiaf+sjymrdI0jtdmk3FA9KY3FKN8bnfyya1s1EyipAKit3AR19DTtdC7BQ6nrURvDqYnaa6t0eYz6/OtZiyK7FQNeCjJAHqY++qPEdp+Ht+1dUnyXxH6UOjcDKpT4rKN2+sA4W4fgB+NI/pDsjZLh/hH41tZAuJrAKeprFXf0jr9iyT/uePuBqnc/SJe+ylsfxH8a2jZtkeiAU4V5qn6QeJG/dn/t/I1Mn6Q7/7ts/A/nQ0kZSR6QopwFecf/kO/wDu2/kfzqS3+kS/1W0fgw/Gh8cg7xPRYp6gVhLH6Rm+3ZB/2sR94NW1/SNa/wAp/mtK4SH3ibQV2KzHDdvuHO+tfes//qTVh+3PCge2x9AjfjFLrL8MpRNAKkArKjt9w87XI89I+7VV632u4Y/9UD3hh+FBwl+B2j+h2K7Q6x2g4dhi9b/iA++rNrmFtj4biMfRgfxqbTHTRaApwFMpA0oxKBSimaqcGpTUdpUppUDUfNvNOD4m7c/Ve/1F11XAPDCT9rzk9Kk4Hk166ntr4C1vTGxQ6TEdKG2+GbUbjt4yZkFpwIAB3irXBcGUAZSfKSX956zk59ag/wCZjvqAm0uEvEckuqY0icQF6gkCRPqQD5Y8xUfDckv94qmEDgkT1K7r6GM+6rPE3Gu2yFMNqBRgWIWMHckySDnpNWhcVO71cPxd9wB4rd4kB9OltK7ruR8a0c2GT5ZVOb9lyxyniVyt/TO+S222TVhOB4kf9ceuDJj41Lb7Sb6uXcYPWVnPv99Pv9oU37m7a2Gm53Zn1MZHz613x/kY6SOeWKd2JeG4jE3kIB/dM46EzkV25wFxhBuTmZ3iRkR5bfKqx7TrpM6FwMiDB6zJGPjUv95LYbQSC0TABkjoYE/fVvkgT0kQf2FdMTeXz9jf/lTzyG4Ym8Pgkfcfwohyvmtq85ti4iXANWm6RbJH+ksAD7j60b4TlPeMVFy1rA1FdatpH+ooSBuDR+SIusjO/wBmXTom/Pd+z4Njgzht8CkvJXwe/IIJIhYjV7UZ69avcFft3y3ccSl3uyA+gYWZAkugESDtO1VuV8cW408JcaLmnUsBWQ+A3DqYRohYPlQWSIXCRBd7Olsm9J6koGn5nHzqJuyQj/FH8A/8q0LAjcEdMiM/GmpcnbP9fyNPYvTPf3OH+bHuT82ro7HCP8X/AI//AGrRgHyroB8j8jW2/wBN0zv9zhGbvx0/zro7HD/NPy/nR8XB9+4jbHWu94K2xqM+ex/lc+Yp47Hf/KP4f51obWcDJ8hvT2bSQDgmce77t6G5qM3/AHOP+aP4f51z+57dLifI1p5p60dmajLr2Puf5if8vyp390Ln79v5t+VaoU8CtuzamS/und/et/Nv/Gu/3UveafxH8q2Cr/WKfpFDdh1MaOy97/R/H/Knjszf8l/jFbAIKkVPX7q3yMGpjh2dv/uj+IV0dn7/AO4P4l/OtqF9fu/KnaP9X3flQ+Q2pkLPAcUns6x7nA+5qvWeK49ftOfeVb760fd/6voK5Hr9BQ2T9DaguzzvjhvbDe9R/wDyRRCx2iv/AGuGJ/2n8DNPLDz/AONcFxfP/gaVqL9Btr2XBz7/AOG7/CPzpVU7xP3h/CaVL8cQ7SPHr3K+7OksCuogMjK5wY1EB5HxP3VCFGuCc9OhKg5Ef176ksL3a7KdQyDjfrtV+3ydLjJGkafErNqMY2kAxsT6gV5xRtnfHH3pRsdmry3S1qGR5YWrmtTPUK4U4PT1I6bk+Eu32Ui1bdNM+C+JtloCsVdSGkTGBuuRAw2xZu2yunQdKk2pYlQ0+MgAlTiegIPxq4OPuEOCiE+1I1KslTqmDhj5gdd8116ryWKnHc3ZbJ/Y3WuSNOm4Cvi9k3GwyqT0gHbaq3G8+e3bDvaIcASkXGE9IYszEHzJg/GoON4ji2Co5VtRKk+HKyGHhdQHnyaZOdwKjv8AM72lU0wEaR+xVRqErB0xMj94GOoo3QtFV+0i8YXQqoVRlpYWzIzpJKlSDESJ3q1c4kAXHtW0uXRBAVmcmQwEjUdzjFSct4Eq2uFyAPCqAHpuFnr59KXaC0W4e5oYB4GnxqDIYGJnFd+KP1bOScvtQR5Gby22uBO7dgTACgzufhIG/wAaXJeZcVruHiE4dv8AeWXYCTKjbfECqfLbjaQt68pvRrOkkg7CZCgb4j09KsB1hipJ1qR1gnIqqW8EybesmTci7UsrXLaoip3hg2rSEMARp2IwJIlhjqZNEOBNqxdvcYAzXmVwTcGoAXCuohUfw7R6DFBuB0d4zAGTB9nrucz1NQcZzBUe6xDnUvdlQFE62VQAxMjJFK4tIO32N0O1x4kXDa4W9ehmXwgaSQYM7x0OZ3qinC8V3ut+HFi3qLMxuKCcaVhANRILDeAI3rP9nGCK5RShL6o3KhlWFkjMfjU/aDtFctW9eoFdmDzkyCNiMY2oxhJKwOcW6D54lurHHqaYb/rWX4LtHrWWa0pz7VyB6HaetELHEKw8V+x5HSXf6QKp8kUS0ky5b49U16mVQrk5MYaG+UsflT+G5mlwkIwMeQMe8GM/Cqzvw6Zdr17/AE27RVT6Sw/Glc5ioQ3O67tQoYIMsNxnzMQfjTRypgeNopc87RNbuhLZEhQxkTljgfIE/EUK/vVxTXIUJJ8IOnG8/XE+6hvE8RavC7dF4BmdcOrggFZEaQdtMeW2aO9kuBtXA7G8pn9mukOxAbDEwu+kmOuanKcfJaOOXij0DiOXNoV7YkaAWg9Ynqes7elD1umjnFceVtMURkEEI94BArRCsqsdTsJkAD4ispyy7cNsd/He5DFSIaD7YA9mRBjpTYpuViZYahRbx/r+dPHE4nf3Rn3VTvoroyE4YFTmMEQc703hrK21RFwqLpUbwAFA39KoSCHD32wGHvKkH4x/7qd74Az9cdQPd1qg10QfcaXHXQbT9TB2pWqHTCimpBFUxcHkaeLvoaIpaUDzp4FU+899ca4OlajWEVAqVQPShAu+o+tdW8fP+vnQ1DsGMen0p4j0+lBe+PnXV4hvM0dTbBnUPIUqD/rR86VDU2xgeL4W6jFGRIzICgiABDKSNyDjzj0p/wCpSqhGAIIAO2lhkbGSBBwNpoLzDt8bjAJc0i2ADiQ+ZXdQQTJUxkiK1PL+1VnuAvEBnZpa4yqq7jEAexGAIzivPaOPln04ZYplDm3L7lsKzJBBGi8o0+NjJBI3LbEHyq4bo/xnDScPbZdOkyQbilVPhzt6A1MvFWnshbl7u3LFgyDSyrMZGQTpJyYk7VLwvOO48Du1+2cK7MsiQI1K0Sd8VWLTXkfa3wAc8bwkLcJCFW8TvDaXDCF0HvBGDpPvAihHGca/EvqMqzAgaGi2fIjSIHU58vhW2vcPZKAIzaATuIMA5BkkNuMmSD5gxWd7zh1BL3bqrqIYrpwWMamgxoB3x5U3/A+gHa42+hUPaUAyC7GDP9QOtXkuPcUFiPeoHyqXvOBS1g3L2rMaUJJJMDBOYUnTGxp9vheHZXZbN8pb8Qi4oDeIqYG6xpmInGBXVjz6/wBunPPDf9SvY4hP1j2hItBTBGCH1R6YM1c5eNaqqyzZwAehM7Chd/tHYUz3CC5pMNcZmBE4I0kTIPXM0G5nzO7e0uq20UGV7piCGC6zgsSGA1Z6xXSv5SXhEHgb8m+t8jvnItMfp99VeadlbzW2kJbbwmbl22oBVgw+1O4FYc9q7xFzVed4yrYJYkeTKZXfGDRHlfNblyz47Zc7SoHsnYkU8czyc8CPGodNfwfLls2/2nE2BAWdLM+QAJwvoK5zLlPDX0AbiHKwfYtnrHRyPL61iuH7QP8ArGniO8tWn8IC4KkSNUgSwmJAI3wat8HYum2/eXmUtsAJNuCMgtkzHXzrbOX16bVL7BK8vLuE0m4nEMGYjUTbXyyAg9n3nainLOacM+vu7bgI5X/F1A4BmRuDP86yvapdVq2FcHxafEQJ1gL0OD1rnZf9mt9mGNey5XEkkHAIyBv0pXGKlXoOz1s3Nrmy5i0ggx4izTtneJqDmnaQ2rLuBaUqMeBYJ2gz7/Ogo42NkciTJEY+BifhNM4tL15NCWgytvILkjcYgAbbU7hFLgqlKzP8X2v426E7y6AsgQqW1GxOwTaOnpWq7C85uLaKniboXVOhAidFGomJ6gfCgK9gOI8McPeMR4gpxA8jFGOB5GvClf1huJtal1EGxKgz7IbUdR/7YrmqkXttmu4682WEaowzsz3Ov22Goe6YzVbgbzBBqJJzMkeZxNXv7Q4BkLBrt6NgIWcbSY91dftDwagrZ4U3GXT/AIhC5In2jq29BVsUklxMnli2+tEScRn+dV7vN7K3QhdA2ZBYCAYIJMx5detSW+3ztatvas27YfQNJlyNRyZAXVj0rHdtO0xbiEV2mFJKJbtqA0DTkQTIncmMedUc5VdUTUI3Vm/s2Vuhgj2WIBmLiEgxsQCT6USuckti2TcaBuSDiBny9K8HXmHDrA7pgCZIK6hsQOp869I7OduLPc27Vrl5uMihdTKFBPnBP3CoTlN+ysYxXo19yzaE+JwYBEQ6+YJA8QmRmqyt61T4vnl1103Ft2l1CLNkAjUDu7YkiOgxXE4n+v6NWw249I5Wr4EBPr/Xxrv0+GapjiTThxkbyD8PzmrUTLg+HxmnJbJ2GAYnMT1A92KHDmQYugY6liYGV1CRk42zQTnH6RbvB3O7exbvLAIZWa2w1HqBqEz5RSSdIeMbLvaDtMthWCaWuR4YllDSVyR0ETE5+Nc7D8fxF+yxvsrspwyjSSDG42wSBI8/Sq3LP0tKUCXOFuu0nxa0LZOFkgEgTFaDkvbKzfuKLfBspk+JzbAUdSSoJI/Kl+QfRF6R/R/lSqlxXH8KXYlQSWJJAWCSckeClQ3f4DRfp40lt3XSVkjI0LG49PKN/wA6J8Lw95twV1AaTInHQyfKfl502zx05n18WBpz9atWOcIF0gjUMBgOs4PpG/z8685KbZ2Y1D/0Q8w5c6keLWsAjzB6zEjc+dQ8v4q4hui5c0xiBhwfNcTEfhVp+IvSSdJgjImRMEyN4+PWpW4pXYQTJxA9kmImIzkbfXagnXko8cZdi6C/J+0xjSGLAR0nB6g+oIiZo7y/mFu45IBnI0soE+ZBODvuT51hOM5M9s/s9WDI0kwdh4QdhjYkxnNO4HmPEqVuAMBIA1Qc53jpijb8rqETljdSN5xXZ+3J8Fso20IoI2BkdSfPeqy8AASe7A3E+R3GIEA+k5+lXkXaXVJuHSB7S6N5Ej1U+XSJGaO3OZ2Vxrz6RI6Zg4rohJSRZSvqMpx/JReKkBQ3ViAxxkADylljGOsmstxfZhlLCVG3/ThjtkGciD1ivSW7tl1Ja1E5GolQY2In3TIPSa5yrtJYDsri2mlRc8SEsGaJA3mMgx5iqX6MzzDl/Kl1HUAzD7JOBHQqDk1pbPLOKMaLB0xEQyiOm4Faviv0l8Gk/tGJG4SywP8AyABrL82/SCt3iFXhnuDw5RkGkkEQYGQSpPXoMGa6I5XFcIyxqTtnH7F8S7Bn0W9OVJZQQT57np/KpOK7HQC128jbsQCWgRkiRms9zHtrfcMyKYB0wuoFQBLFxGPLNMTtJeuEd4PCsag2oA6/CVmAQIbfJovLNg+OKCVvg7HDuGu2u/t7hrZZGQeZBnVAPmK13D2+EUAiwADBl2jcT1JryPmXHyvdi5qHsALtAJAz8q1H9vIbSQGc6QY0gxAg7iKWWSS6FQibi7ze1ajRbtZwNIBM7gTEHGd6XEdr4HhB8ui1gbnP2j9mmk9PZ6YggDFUL/GXWaS/oBj+jSbyY1JG+udrbpGoK7KJGnWcz/tH31W47tQCstp6nLz9N6w3euVgsxBkRMD6e+k/BqBLRE9In60FszWjVWuZG4NUzuPDkYPTUQTUVu6ZunO4zjpbWJEYzQH9f7u2BbZSR0MHc5yGmc0x+HvOxBe5b1RMhWU4jcffX04ZFqkjhlB7NsK2uORbXDIzqCe7MGARCzmfWPfVLm/K0u8SuljqcO2QRkAAGDGNvlUS9mk6tPkZK/mKM8JZVCNPRYyROSDufdT/AGl/ZCWl1AYdlrkSPFvBkL6ezk1qrcqqIh04CEKQNUKdRJGZmfnUDXNtt+sfeGrq3SWHSPLPoOp9ab44o2zCtqFGFgTO3XzOd6nXivd8Z/IiqPDWmYyRA2nA+h3o5wPLoE94QciYEEe5gSKWeWMFQYYpSIuGLPhQP+0r/I01+Ucd3p0iybZjSPEzz1BGuD1zFXrHJi8/4UzJbQvTpGc+uKh4rgjZU21428SZ/ZMqFZIkK+i2rKCTsWJOK5pZ5SOmOGKILlvjLZ0taXUcwViY9QT6UC51cs98RxfBIxFvvC5YKQisFJMwYGrYZzirvE8be5dwwe8yNcN0CVkDQysIM7DUOnpXnfMe0XfFnILlu8Ub+zAgZ6ZPwWoObfEVUUusHcT3nfsFm3pZhCkwsMds7AR8q2HYm+QzNduNc0qW0s3hMSQIjMmN/Os7y/s9xFzxAgzkNIMgjfcsPiK13JOSXQym/p8MCUaAVXoVgda6oQkzknNGit9mLTAM/tsJbH2jlvrNKrf6wP8AMPzT/wAaVdXxo59meJ29bZ6E+6jHA8HG5BJjb4TVO7YYrK+caQNonGMbj61f5TaCycgx1n7twZrz2V84ddBZHIaYIgZJzB3AIneQPnUli/YdpIGs9VJG3+k/14alLMBIgH16wIHv3+oro4ggSwBIPQRnHX4nHrXHf4dcZqKpFm/xyOGCQzrIWTEjMD060ETiyhK6GmdhsfHiAc7zt0q3e5gNSnuwJOTtE7H1wB865diVueByCBkjUJBjcTO2340YuuUHJNTRb4dWkaZLHBwJ6icb7daKWOaOo0kBjjUWExHQ4k9cfdWZu8xdWJTcLMyfLptIxRKxzLX7U6juwkSSIzuCRBpHceojFr0a/lvH2u7JFudp2+yCJVPYWZUCImc7Vauc0ZbQZ7cajpXWvsZAjDHHXEiJk1iLrsB4CXIIaMaiBnHnmia8/dgssSN4IyMQcH0LCn+avJZZP017cvs3pLpbLN4gQPqSM/GsvxvLXRkY2AAJIcKXO0CQczMQJ26CivLebB/YAVZjTBwIJMYI6R6Ubt3jiYCnAB9o469PlvFdEZKivnqPP3sBlzYEHDkKwEnEwVwxj7Ub9M0D4jkiEKbZAJI/ZmdYjcsAI1ZXSRg/Ca9N43kNviTKt7JII3MjJUzlYjoY9KC8b2f0QSvQMAyhiCpPgbTBjoJx6CaspCtWeaHgiPDGJzGG6Rv7/hU9mxIjYAAHrHn/AO4rX3uz6OrMd5AZfaYLJYH2jphSMHBgQ1CbvZ/wBgjqwJEug03UDNpaF9QF88TMRTWn5FaBTcMuIJ9Z38vlT7dpZ2kz1j8aYnDXFUFQWmfZEnzwJzgESI2HnVPiOcFZxABicET9Qa6sahI55bIIkrp3z188+dPZg2NY+h++axF7mL94zA5JJ6Rv8vKmXuPZzLkk+hj8KqpJcom037PQFgCB5ef51JbuH1+h/DFYzlvN9OCzx7lNaKxxgIBkiRsZ/o7V0Rmn4JSi0FFuDPT4imu/kT9D9499Vkvj3/Wj3Juy73irEMLZ6iJ9BFNKairbFUG+IocJYa6wCy58gCPvwK0fCdlyAC5Mz9kiIByTq3+XzqflPL3tO1sgKp1EEjUJHxBaJ+oo9dsSsAnaJ0/zmuOf8hvwdUMC9gpOLPsliYnB3iPslMR0jH4UF4rhXcn9tftmfAbbhSMjBgANBEURuXhbBRB4xqEagZkSACRJOox8BFU7vaLhGtljftqwOllaTOMHwjVpPnmDgiufb2XoGXOY8baVkucXcuWjC3CdIdQfZIIE5JAJmfWp+C5pa4C0ra9b3FlRJY6oLFmJnPSfWs1wnawg3GNsugBDZLSNlEmZGR7h7qz/ABd8X7sqyhy7IqSVVQCNOk7eKTv1mj1g4gp2t5vf4qDJa27ACFGCOhj7/Sp+QdnTbu6biBlg5zt7ozJPSrHZ4uVII0qpgA+0MZBO0apj4UX1x5j1Fdn8fAqtnJmyu6QRsoigAYAwMbDy6GrKcR6j5sv4RQy3xJ85++pP1rzA/r3V30cYS74+R/jSlQ39YXyHz/nSrBMbc4xbbeEGN5M7znEbSKo8VzZmuErISJ8U58/fIFW7vEBgGGfCBsdxj5gn6VPw/DqQZTBgiMA5wBOCAS1eXi4rskdm78DrXPDE7k4xt1GB5YqweK1P4T7efUZWB8fzoXwnLoZpbCzpgSxYbbbec+lXLnBwsAgEZHWczGB7qWUYJ8DvQWuKtxYadJiNpGwkEnf1oVwNhVuujA+NW0ktiNQ0x0BgN/Wati8RpCnUqpq6aZ1DTPl0G1V7/M7bk6/CwJjeM7SYwZ/qalFN2vRTZSXQpwwV9QwAcAsIhYwBEzsfd8ajvcMwWLRAMsQJkYHzGady7hHAHmyzMyJ3M5zuBHrUl3hjjwiRMdBvn3fGpeGOovUq2uDvd4urAjERn3Ci62NPUYJxG8Cd/OfxqkrMThTIA0t79xPTb7qnt8TgSDpifVSd/wCvWllf4aP19EpchyylgZGA2+ZGRkY6UQtc8GtdWq1pOrUjEKzrhQVUgFYxnGelDi4udVZlJGYIggjMHzNScJy4uukgWzBUA565E+uaEZuI8U2/qbzhuY6lVw6sCfIgk7R18+nlT+DvPLGFKzEDUZE5LNjxiSdMHH1x/JeKdLgiYEll15WDAAPUY33EVftc60lQvRgHDax9pdwDLnIMz09a6oyLpP2GOa8IPaQamtgqDOZKsZOqNJE/ZJMAeUUKv8nZAmCMQwTLZlzAZMCRPkZ2NCbvNL9q5eNprTNDXHPj2WSdK6swsAg49TVLl3aY3wx4u4h7sFlWNHiIIGVUnyEyImupK1aEuuFzjrV20dCBUTRqOIO0SpMKNTRIGNviGv8ADqzFVtXSYjSyqRvcaDGNWk488n0rQ8l/SHYuKiXySDAYEFwDHhjGRM49+9GW5Rwt4yj7QFKnVAH2crqWCYzMT0obUajzK72bstpBAyGaVADjqAVAzsMxsxHTAfiOyqA6VLMwPiASREjxAhtoznyr1bn3ZZmUQqnIuLpmZEEwCdK+EjEDaPWs6/JyMeNIJW7II0eSiSRkEhc7rvinjNiuKMVw/KrYkhSQoBaRgSQoJnpNXrt5QMkeQ23HkI9Kfx/CurpZRdTXCIaAAQ4wIA6aZ67GtJyv9FIbx8RfZrkz+zx8y2foK6YSa8kJRT8FTszy17im6pClSQhAguw6E9BEj1mt/wAp41yhDFWhtJKDwqymCo8iD5in8LwSWUCL4VGM/j51R5pzVbIEMi97cFsiJJLqSGCzn2V99LOdseEaQQ4/nNtTpNtScvJyMbnOZisVzrtizFhbw6lVBWANLgkEkkEASBn40K4znfeOneLcRgha8B41M+FAp3UMJwdvjQXnPMrDcSzqjIdIW4o0qMAKTpgDI8vzqXXxlG6Vl692ua0wVfDcUwxYmQYAGIIPUz1xtQLnvB6ESNLFwWLruWBJJPyaY++nvxHDs5uNqZ/Awg4MMRcBIOAVj4nBxVYobjAKMCdK+kbe+nXCbZDY7SXlti0GhOoUAFuuWGSKu8v5eL513JAEASJkAbE7n76sWOTj7Qgg7Yz76Km2I2j3GurHjTds55zfhBDglRUC7AeRip1cr0keeaFWVP2Z92anTi4MZHu/I12ppcOZpl61cB9pZ9UEfSal7z90n41VW/6z8Y+lOLev8Q/GmTQrLXeP6/SuVX0H/T8zSo2LRkXkKAAQSZEmOmPhmmW77FV1aYyFE5j7Xvnp1q69gG74lBJAY5Ig9PfVu5wKqutR4gBHX2iROOpgY6TXm9kuM7GqBdrUY3w2+QNO4+kHfqaJ8OdQltQadiMEdDJ9Z+Vd/s+bRGA4PTbwgjHlvPwFSJwY7vJaVUQcmWO0nzzEflUpTixfJaUldMaSrYgZ28vT8q5+qI0uCBJI1bAk5K7kD+e1UeAdxCtjBIYyYhgTnpuRNTXOH0+AbMcb+GNONpyZz60lVwfaiTh+OZIBJUgkaZJA0gA59JNScPxgLEtPhgE5ySevmTgwN4oNb4hy3iGRO4O5k5k5E/fVi3xTpLlQJbM5PhgkwPSBHrTSgBybYbu3PDI8MwuCcyQM+UCKi9kyxiZBz6Z2MHIn41Bbvq40CT5AdBJIBnImevuq13LGzIAIVlzgHpEDciQZqGr8FLci2oB0xgH/ANmfj+FW7V8hvCpWeoAI1GSTIOR+dA7fMgrRB07menz931ouOO/ZkCAAdS/PG+3lUnBryWxTSCmsbTgzmMKRuDmPjHT4UC7R3zdgq6l4GmF0srLBJUqd8DpiBV7hwWIMEHbB2kj4D+YqpxvBnXCgm4IJxEiTBPTO3oRT43R0SnJxtAXnvGut4sCAc+KPEwYAGckAx5AVnuJ4lm9rpgYAkHzgZOa1/FclN1TELcCkw+AYE6T5E9PWgXNOXC3bU6kJJ0lBMo0SQ0wPISOtfQhNSRJJtWUOVKSdSrq0wSPpMfE1u+zHaHuSzAFrROVb2hnUCBjUYkT6VhuFZkbYwdo33kZrU8JwfhskhlUqzkgagNIMjAJDQ8Aes9KE1Y8eHqS8xtMQuozqKhTnKxMSBMVSu894YlkBt6rY8ZAIUGTIGIJmcA9TWT5sDxaa+FdkQMqOVmSNKsIM6mJUifDuB5ipeCdVSSNRtlbbvc1gAMwClrZg9RJAMTNGMfbNJ/hqbPL7LRcUKwOzQDAxsTsMTVfjOb2UgM4BLQB6mYB8pg/SgNzir6hbdgNdtHINvu7eCxUr+1MlPIkRneuc+7IByjQC8IzISdLMDGGwB4IEkxnEb1VzQmpS59z29Z4m5aKkoipcCpqKMzaTpdycSrelAuOtPxD6PBbU3daIC0Lq6Akyp1AkAn0HrpuD7JPcu3WF3vLcAMGQhg3hhRHhYKCs+gPkamflPsgsDqkDSNJGn2I2gkriSTk0uwUjMcp4M8MwkKxYBjAIIAJK6g/2dMk+8edA+a8vfxX0g94zSijvBrGQCGk5BeCR9k75rbcaumWuNaVZAHgAbAA1I6iB7RxnY9BQNefWjea2wdVJRpRlBLD3gh/ET1885pot3YGqMha4oNKuNDemBPqOh3o3waLEIRjqep65OPSiXO+R8P8A4loIfFrZjI3BIVlmVEEdIJG+9CLFhrYU+yoYZEgFWghsiAM7+e/WrQmk7Izg2i6zkQfPyzTrTRkbesb/ABwaga94yrDKnJldtOrV1EQKkNsq0jbqOldkZpnM4tD5YdPSPP1p4aVPmOnp5zSF4TBBH1HwpOI2yfl6/GnsWjihRmemxkj+RqazxJG0Eev5VEZ6gZ6+Xv8ASklgxOJHl19xG3xplIWifvT/AKfkKVVwg8zSptgag64y22MPqckQBvnBB2ANX7fMQgCTDHB3I8W4z1ECqHeiWPUzpwMEg/f5+lOWw/fghtWxPQjVv9J+teflFSR02gpe4hu7XTBbcj7vhCmrfeRpGCIJ984jyPu9KEoStySMKSTGZnGPeRMCrVvil0iZBK/UZjO2B0muSWN+ibRbuhC2rbAB9xPl51NbdSwBgkSJH+6NvRQN6GHjgFcgk+KW6Rtt6ETt5CpuG47WTJksNQI6gHxE+WY+Z9KPxyoUr3eWhCBmVGkRnyj3xFMvWSFMAtpAMRtkfOYoz3oMDzgY9o759DMelK7eGcCDgzvv0EmMAUXOXsdgPh7tseKCjEz8ekf11q/wXHa2AEKR4siD7MzHXAPXyqE8LErt1k9QCMT0O9VrPCEglFJZTpIOcQZ9IIkfKmpPobaLJtKw1IZkTkQMT84GP/U1Y4adJMl5IjSY2BmQTvPwk07gr0aQ66saW26AgbD3Y61C1oamKGVBjSvhIOJG/nNAdPll7guaBQEJM5AnwkmcTjbAnyq5wnGES5YwpiSRncbTtIHvms286lLKHiT+6RJ/P06mrfB3RcEAMSSCBJExEDf18qSUCkcjujW8RwS3l7y3CkCSssDMzOMiRMnpFUL/ACNm4wG3bUL3bakLM2sibmJwQZj4iYzVHknFvw9wElgHzE9QSunB9CPcaN3OJ1uly2SsBiAcCZJ6eU5G+PKmhJwZ2wqa/wBKFngrFy82m1Ag3ijAIUa2BrRcZUh/n8KJ8GbJddYQDMW9XduUjTKHw6sAGZM53qlxhZnW4C1tVC3WUp4p2dwwJ1AzDSMxkU3g79tdSM/eq+mIYR9omBPhMtgg5z8OmLA4otXdQvd4MqJcB3DMgEEaQmSRjJ3DDfpBxnBm45uCRdZjra5qVXVRA0RII6EMTsNpp91FRpV/Gn+bELsrAMCRkhDpnZYiuLx126oTXrTWQy9YgEKQRBIY7xG1P/oC09mR4kWSNGARIIGCS0kqevsny6VFb4vuysAIym2CXLSAMbmV0mCPLMEVHftOjRJtakZlzqBKi3qjcaiNWPDnYCqKJdZ3bvMK3VUBOpFycQVjSCsiY6GtVm9BXs7ztla6lxiSCb2pAF1FpWQICSQQDgZnbNHLXGtdB7sL3a7IysGGdQH70aZBiYJ9IrG2OYElXCC26EWyMqZYiQ3QiVQ7beR3sW+NuWSHVto1A6wRqElg65I1E7jrIouIthPm3CLxCLbcOq62YI4B0tgkB0goDkZnbOaznGdghc0OB3bgMX0EPbnoQpznxYUdOlFOG57eOpXi41xlEvbVSSGgI7NE+nszAPUgSrzC0LWo65JBJlQoLtDDUDKwQ5g/unMEUbklQHFWBLXJm4f2XdtRClSCIPRk6EAmCJMTPSouGtMkmAFUMNOth1MMrKfCCTBH0wa1BvK1rvSQbYPeK2mYzpkkEjAYjz69KH3+Vm5bUgKYOpWVoiejAkEAmCIYmSKFsxneM5NaYzbGkAzCuGGkeCVciSZ04J3mMVRNhkIJ1HLgS7e4MDlQYMQcSN60vD8uY3WZXUy5lSdPjMZHhDScghonzNUuacvco4tvBDEgFc6GPiyJRiBGNyBkVRWhGkwLbhJ1qVJ0mPEckT4PKdRwPSrvDczRogysT4tU7kDJxmKrcJYuoCL4UqIOkkpqUAMRjSf3TPSOk0zjkEtcUOgDeFVYOiR49PUskEweoTpEVWGRrhKWNeQw72yN/oY90iqV5AJiZ+dQ2OLLgH9nBwW9kAe4AnVBBMYEj1jh4pF8RYDwgzKwQSRIzJzjaumGRMjKDJQh8/p/KuV1XUidYzndaVU2QmrKr2mLeEKAAWMZI6Tp8hpFRcDxDPqVtKtBHigCQJHiYwpz0pUq+RDqo212TPxDMHmJgGcZIzBE4OMGle41mZVDTMb+LI8EY2kAfKlSpVJ2BMro6sHUdWnIIzB1An3kCiPL2Qieu0DOOs+QpUqWaaiUSLq29IDBiSoZgZwY/mPoan4Mi57QI3Ef6RH13pUq45yl12F+SbiVNrxAGDEN5SZJ26SKFPwLahdSWBB1TIAxJ+7alSo4pNroWuD7DMG3gYKgenr5iuWuCNstDaQSG31DAkxMx0/rdUqO1E4srW+JOuTlpiTGREEfWmc5d00sFJUmZESIMeyM/wAjSpVaCWwyGJx8OF6hjLY33Jx6TijvA80YLK22ZQQZ1AaT7MnIEGffn1pUqbRN9OnC3Y7+1bviDHVMZYqQ2IaQSYO2R5epobd57b8Ia2NIxOnwkyD4gDKrGMYE7UqVNFfahpzYy/zfQTpVBgTgQ20CPtDrvGOsV3hucKmUAUMDrUzDKcEZEH7RHkW6ClSq8VZlNvyF+H7RupY3AzAqVVVhXyBLAg6WBGk7jMnpRrl5S/a7y0bou630l3VYkhShUMQVJ1DIxqmKVKpvh0NcsFc/Fy1clmPiXVb04IZGJAJBKmF1eQhOlMuWWYkBc6j7cKSYLEgnaTIK56bgilSqnoDXLO8JaZg1uULBfCqiHBXIdcA6gQV2zq69LHDMxZFbIlbbE6ySdRJDkgeeCR9oTNKlWEZM917WlrTBLZ1hrZXWhhmEAnxICRO8T5DaccQrNca4oVrZQ+GU8OkEq4PtiScgEAMB0pUqKVoD8j0uDWG0uMEE+3AyIc+Ueh6ehpnEcqt6XDFgZDEEFkZlEhkGdJgZxjMTXaVZIzBDWk4gHZlVlW5aYMdH2QzAldAIgjSTud8Ghl7spbRtKlrdyNUD2GEsxnIKNHWIx8lSpvDoWrBj8LruCyLVxgx1q5kOm05BOtYHr5iKi5pyogQEbSVMHcMRJJ8Mx03iQuZIpUqLdMDiqGcPo0LLXQYEwzgTGYHdmlSpU9iao//Z"/>
          <p:cNvSpPr>
            <a:spLocks noChangeAspect="1" noChangeArrowheads="1"/>
          </p:cNvSpPr>
          <p:nvPr/>
        </p:nvSpPr>
        <p:spPr bwMode="auto">
          <a:xfrm>
            <a:off x="76200" y="-849313"/>
            <a:ext cx="2609850" cy="17526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858" name="AutoShape 10" descr="data:image/jpg;base64,/9j/4AAQSkZJRgABAQAAAQABAAD/2wCEAAkGBhQSERQUEhQVFRUWFxgZFxcYGBcYGBgcHhoaGhgXFxgZHCYfHBojHBofIC8gJCcpLCwtGx4xNTAqNSYrLCkBCQoKDgwOGg8PGiwlHyQsLC0tLCosLCwsLCwsLCwsLCksLCwpLCwsKSwsLCwsLCwsLCwsLCwsLCwsLCwsLCwsLP/AABEIAMMBAwMBIgACEQEDEQH/xAAcAAAABwEBAAAAAAAAAAAAAAAAAQIDBAUGBwj/xABBEAACAQIEAwUGBAQFBAEFAAABAhEDIQAEEjEFQVEGEyJhcTJSgZGhsSNCwfAHFGLRFTNy4fGCkqKyFhckQ3Pi/8QAGgEAAwEBAQEAAAAAAAAAAAAAAQIDAAQFBv/EAC0RAAICAQMDAgUDBQAAAAAAAAABAhEDEiExBEFREyIUMmFxoULw8QUzUoGR/9oADAMBAAIRAxEAPwDnub40XrgBqgIdlmSQfETa8bn7Yd4Vnqgqa1qtqkqVmw2tB6zzi6t6YgcUzMFgoKhnmBMSGMkgi/wOF8M4fDAMzBtOoAANYxaJvHpvfEINR3AzTt2qrQWGqNgCSQSDvy3/AHGFjN5ipUpsKukGfz3Xw+75G0H44zwGquqLUUePwm6hDI2JG8EjSRFj1xP4rwKojDuyNbMWGpgAYElAOpI8t8dUVkkr3aT8k9kbPL5ltKzULW9oNv8AI4d79veb5nGBy+aNN2DRSKX0kGb2gatxN/h8cXeU7TgnSSCbAQP7Hpf4dMdMOugnpmmq/wBiPG+xo+/b3m+Zwfft7zfM4rqHGEYgE6ZOlZ/MbyPpiwjHoY8kMiuJKSceQ+/b3m+Zwfft7zfM4TGDjFKFsPv295vmcH37e83zOExgRjUaxXft7zfM4Hft7zfM4KMCMajWH3ze83zOD75veb5nCYwcYxrD75veb5nA75veb5nBRgRjGsPvm95vmcDvm95vmcCMDTgGsPvm95vmcF3ze83zOBpwenGMF3ze83zOB3ze83zOD0YGnGCDvm95vmcF3ze83zOD04EYBgu9b3m+ZwO+b3m+ZwcYLGNZC4xVr90RRJZjAjVFjvEnfGBzAzJZ0/E1ACZ1AKska5LbGNyPljpRGK3tAp/lqumzaDECTOwiATz5Y5s2BZN2UhOtjny8R/Dhq1YSx03JAUdIbc+fQdbF/iDFHOqqoETqZzBBvMbt08hiHw+ta5U6STpZDUBBjUSADAEHpvbyLMZ7vQT4lZ2kwfBp9AORsIGwx47gqs6bE/zlf8r1NPLxN/fAwv8An6lPwa28Nv3KzgYWzWTcwNVWoeSuYBkQZY/CP7Th+nSZmlVAndpI56iTe/p5DliJlGmtVDsF8Tyx2HiJJtN7QMaOlw2jBU1YYkKFBBYzMTYG9jPTobBVjnJ7AbSHqWWp0WXwioryCxhibhtKqQFJEDYnrbnY8Uz6K6irS1xdDPO0x/eTsRyOKSlwesMwKRnSPEr3IU6TpKsBvaCDAsfLGsyWQCU1QhTpJItbnsPQn5nffHsYFJx01RzyrkgUMpSza946Q90JvaD8jtz2xKyXZ6hSJZKYBJ53jayzttOLCnTA2AEmbdTufXC4x1KC5a3J6mMrl1HIbk7czufXC4wuMHGKLYURGD04VGDxjCNOD04Vg8YwjTg9GFRgRjGE6MHpwcYEYxgowcYOMCMYwnB4OMCMYNicDCowUYwLE4GFRgRjBE4GFRgRjGsTGCjC4wWnGMIjFb2hn+XcrrDAW0T8QY5RMzi104gcWymumwJOmCSqkhmj8uobA4Se8XQVycozGjVpGhZJkrsoMTcm9hYevXEd8sQPCdSzGpZi5MDYETGx6HGg4t2TqUtAPdCbTru5N9IWJ6gHbacMcW4ZXoUFp1IQNLd3MxpgaugJLXA3iYx4+iSXuR1KSM+avkfn/tgYN0gw1jzBBkYGJ7+By3p5HU1UlYio0E+pPW/rFoxOymcNOoroUZgsAEExyBtzECYv88VmYzDPV0sLd4wm8jxG84m5WBVAJLJEkiRHSTyEgSTviCctS33M1sdC4NxXv1DAR4Rq3Hi5gTeAbScWMYzPBs9SVAiMwBY6iZEL7VuQ6avM40mWqFxqiAduvqYt8Me7gyao7u2cc40xenB6cL04PTjoEG9ODjC4wcYxhuMHGHVQnYE4cOVaCSNIFyWt98JKcY8sZRb4RH04GnEX/F6Noqrfzj74kLmFJgMMKs+N7KSGeOa7C9OABhUYEYqTExgRhWDAxjCYwIwvTgip5CT0/tgNpKwpXsJjAjCtaxIdfmAR5EEzOI1DiSNU7tZdhuEhgB1ZgYXpf9cRfUY1HVY6xSbqh+MALeOYi0HntHXD1WroB21RMEgKg6sdh68+WM3xTjR0N4ilIyHrBSKlQbd3QDXRORc3N/ZEY8+f9Qk/kX/Trj0qXzMtG4nTFQ0wxaoPyIrufmBp+uJKOpnxARyMg/XHNm7Q18ye4yaaKfurMxtrqOTv5nyjF9xHhNTLZYw1StWChnYse7pdIG5baBe1yBOF+LzPZDehjW7L/iPEhRuVdl5si6gt/wAxmx57c8PZTNpVXVTYMPL7Hocc/wAj2tzGUq6KjLcAOF0+EMNmCSsxupv6HGrznC3amXyVYI5A1UxASpaSzqfYJEQfnvOFh1mSHzOzPp4S4LuMMZzNCmsn0UcyeQGMxwbtVVYd250upKsAgZwRbSuqdN+Zna2GuK1czVzTU6QV2TSpMgBdUTAGwix53O046ZdbcWkqZFdPTNdQbUqt1APzE4XGFU0IRNUatI1AWAaBqA8p2+GDjHdjmpxUonNKLi6Zj+1vAxVq0ims1CHuDcKilgNrSTEyPQ4hjsuxplsyStPSGZUYtfSWJ0t7MQF3PrGN3pwlqYNiJHQ4V4YtthU2cQzDAOwERJjULxymLTgY3eZ/horOStWFJsCuoj4yJwMcT6bIX9SJizpNSprE+MhT0OufsCPjPLErudTTTgEx4VBG1jaSQOs9ZxXZ6rNR9hBYWH9RufPngZExUBBgf3EGfK/rGPOcSx0zstkKaKCzSxMAErE3NgDc253HQY00YznZDhvdg6oLFZAiSokiNXw2HT0xpgMe508UoLajinyJjBxhQXFXnuMaQdCsb6VaLM59lE6km08jG+GyZY41cgwg5ukTKuaUED2mYhQoiSenl8cWtLKprampWpUUge1ANgWIG+lSQC0HkAJOKHsgyslWtVVO9pNoTSZTW3teLZigMEi12xZcEy7VsxWVKbKtN1DVkYqxeJZdS3IAaTePFEcx4+TrMk3XH2O+GCMd+SVmc4aSuEgCmDrqQYBAmB1afygmIknrkf8A5OlcFKiaC0QS8hj7viEXmb2MRvGLTtypI7qlalT8AAMJYjURe97X+pxkxwBaiqKjeFzoMESLkGx6Rv6Y53p7llfY1XEuz+XVUatRpVaa/wCYyM1NqZPMDVBQRJWNpNovKocCpK3dqkU1AYOoWIadGk21GxkX25yJzPC6LZV3ylVg6OAabgMFJ37pydmKGYk2O+NBmOEdzlqdJe/ekwt+IJolp8KzGqnOmUvG4woSAnEahDNlw2Ypq2kkIe8Ug3VqZhjbmu1rYssnxFam2oMN1YEMPUETilyGarZbUqkBiZciZU+EaxyMRpMjnOLGr2krOAKtJH/rBIPlY/ocdGPqZ4+GSnhjLlFoB6/I4DCN8Z7vKZcs1SuLgBA5A9Z0kjpE7YreJ9t61JwtKhoEwCxJ1E2ALA9ep9cdK67J4RF9NHyzbtlSBJhR5zPwUX+2I2YIVfG7DzHd0x5XY/WZ++MjQynFWqMxZEiDp1KEad4CA/GcRs3xDMfzPcvlcrWr6NROkNCm/iaY6G/UdcQyzy5I6nx+B4RhF0uTUrkaOZ8dNQ5PhGqq0PAtzIc33M254i0+0dBEPdaFJIRmAFFZAOlZcXtMQCYk4hvlXV1kjVplRTUoquqF9AM7lVNuWnzxY8Yz9Q5dKaDWK7FqlMxDaY7wUi4IBI8WneJ07Y5mi6ZXZntaERnRO9KRqfSRRpsfZXnLmLFjJOKT/B83n6qnMh0pzqdiygaLQtNBziwEHcbY23A+HZXMUMxRSmgSohcKoKgsoBkwfaBAMeRmYOKrK50UcsKVKaYpqRVq1ImnA8RCm7tq8IXzUWBnG4+UPPIdXidPKE0ctTWUWSDASmDYNUIklj0ux9TiqXhNEhquaNTM1GJYhiyUwT5TAHqcVlHidPT+Ehe5I7wsKak71KrCGrVj5Qq7Cecjs8+rMuEVataJEBBTQCB+GNliQLSfXFVCuHv9CblfbYTnq1apT7vK5bRT21BClP1BaC/r9DiuelWyj01St3h2CpBqKd2QC5+HwsQRjTcUWsSF1LVqH/8AGlTSi/8A7HZgzRzCAW3Yc00eGLl2Gnx1T/mVolVEGUQbU6QMA8zzI2wJLTszJ3ugu1OaXJ0aZA/+7qy0wJVdgWBvqj7+Rw1lKwomi1OqKKhdRFQgLXLr+I5YCde0chpAgYu8rnlaulUrJemoDkSR+a5/LvtP5WxVZ7gVEqUZi6lhU0nSr0xMeBuY0+EjoJ5DA9uhbjU3IueF1S9aozAzoCkgyrEH2hYCSunpti204r+zxPcyZu7R/pFhHlbFnj2+ljpxRPNzO5sbIwWnDsYKMdBEQFwWHAMDBCcH4lRKVaoPvuLepwjJVSCI9fv1t/xiXnqoarVBMguwnafESCZ6E4ZRAGGkjSLmRPPYiL8rY+cUvJ3nROzmdBVam5NgGdmYkWEsRtM23ABM7DGypmQDjnnYXMJ3zFoAVJ1EGw2gknw/r9MdGjHsdNK4bnJkVMrameRsymXYkBo1QYkbxPL9Z9cZbinEGr1ay0nBNOU1SB3dOdBWgvOowJWeSq20zi04y3c1KuYNiClOlbd3AiOoUEn44h8CyFNHzFFANbrWbWbkIHWnSv1Lan87Y8rqJScpSfZ0d+JJJI0XCswgyiU6YVHah3yIInQrkD5py53xf8O4lToUCruAX1MWWQSznUxttvvFgOUYyfGq4pZ/JOqnQS9ERAtKIAeo0jbEuplKdasq1iGUBiVItqBtPLcD9nEJQ0S38IspakK7W8NAytLurB6hY7j25t/pBiwtYRjGdyaaVGECEcgg32I/XGi7ccWqiPxFeNLH8mlYcaVW8mDrMnYT0GMLmazsrAm5EfO33wUnQG1Z0LiPD6TjvmT8ZEBBFplQNLD8wG45j4kYXkaTDLZuvUWH00kpzJ0v3bEsL7aCGMTZfLEfiQ8FRoN5RYmST4UIi4h42kmcNcfC5TLDICp3laolQuZiGcKj1SbBQxhFHJVffUZlje24+RDHBc81XL98wAU6ylQMCdKtDCp0cCCRsVaeRxVcfaoW/DcosDWEAknkQTYLF5wrh/Y/iWTLoop1aLGSq1VKvAIBAMSCDBWxO1jGK3h/GzTYipSC050SszTabKwa6xtBHlytZwcfdWzJqaew9l+Al4YVayTs0q4+IABxKThebhkDUa4NiHlT5QT/AHwvNU6lFu9pVVSnH4gZWZVJsrIFBbSxMf0meVsaThtT+YoU3ohWnfVJEgw0GJAkfGOWEcvA6S4KKj2izFAinmFdJ9lmifKH9lxiflcwAWzCgTVA1MBBbSIHlA5xzxq2092KVZQ8qWKkAjpAB5YxXGeC5eCtAVKFQ+z43FE84dGJgW5RflgqTaoVxp2XuUBqaQwBVDr1AzJIIG4sVBbr+XlOKft4ppZSgyMVKZgGm43UlG3PTUBP7GIPZ3gmcoZgVKtSm1JlZX8ZPhN/Csb6o+uLvtdwmpXoAaDVTVTYIphtipIPQTOC5NyVsCVRdDvBc01aj/M0AEzCN+LSJ8HeruQPyhwZtbxTidxBadan/MZcd5qvXoHd1Ah10c2WNuYkbhSM1w/N0srrp0++p1jTXVTqMrrUA9llZRZgCwvy9BiFQzf8rnEKLUXvpeDZdVmHdmAdiSQdpA2wPsGybxXsrTSsGDF6L6TQQC19kteoZIAFrETucQMxlkp5k5al4atTSlVlgBSSDoXTA0qNyNz5AHGmp9pEFVaVMKXqFzRLC1KqV6xYMGO1xBG0EYM8LIzMZliC7FXOpR4+Ykgi9/LzGBb5QySbplpUz4ylfuamtUDaKjDw61B8JVhfTebHYxjW8Z4CtSgy0kUOBKEWJO8at4YSJPWcYfj2RV6w1BEeqWLIG1BfMesTBO88oxv+zVVmytLVuo0nziwPxWMeh0TUk4yRzdWnFpow2V7Ruzim009BM0yvjtzLNb2iTAE3A5Yi5ziuY/nNOnwvpChvdG5DD1MxN7Yvf4gcBbWmapmPZR95/pI5RFj6DriHKVEoNVBLIXVG6eINH1O4O+I5cKxyaGhkckjZ8FaaK2iCwPz5eWJ2nEbgo/BUkRJY36TA+gHnibpx6+D+3H7HBk+d/cb0YLRh2MFGLExsLg8LAwMawnnrON+JU/1t9zhs1b2+Uz9cKzh/Ff8A1t9zhknHgncavg/EgBSRyqjUDOhWMAXOqJljA8tvPHWeG1S9NWMX8gPhAJj0N+t8cN4c8uoMXgC7D4eG/ljtHZSqGylEj3Rzn9T8pttjs6ST3TIZUDiXDRWYq7A09K1RyanUpuCf+5fs3lij7NgmtXzFUAd8yUqFoACmosDoR3d/Iziw4zxIZbMa2X8NKWtjpmWdyrLP9SKcUrcMcCkEqg0U716bEmFJJOsx/Q8D+qTbHnZbU5KXk7sbuKaNMuTFejTJglKneIRf2XMfMSD64oOCdo1ArrW9pRpYkQwg6ZjqWF/XGk7Mh/5amKqBGGoaQZgajpnoeoxnu33ZqVbM0rP4VqDkwJA1HzFvWB8ezLhWTGpx7I54ZHCbT7lF/EmuyjLFfzKxZtIAYwFAYjnpm3SMROGAVa2WgHSzoW9FIZgfPwxi1ztAV8rTpm5Dq4k3sNMehBM+mK3P8LqKF7hpcqysNgWI06k6Eid4ECccCdxo6qp2azinaClTKOGLJQ1VSoFiQdNFJ56qhmeiE3jGT4tmSZWux77MPrq6R4lt4ace6AdhzkcsLyGRqVnGXSn40Id5eVZhZTUePYXaAPzQN8ZXiOSrJVbvQy1dRJmQ0zv8+YwY42lYJZNzoWV4/wB1GV4gG7t4alXUkGCLMHGxBsSPjvep7QdjK1NzVp1xmFq/mN2YctZEqTt4p+WEdn+0qV6YymeXXT3U7Oh5tTI5+Xwg7Yb4itfJqERv5jKsw7twSCD7hg+FvIiOkXwU2vaB09y14bVqLTp0q8Tp8DKdS1E2KTsWXb9bk4vs723o5ehTVUako8ICJKW5KBAvvLXM88VqZTKZtU77Vk8wsEayaTSOY1ALU+ABvvipzFBEYrmCtSk4I7xD4W/qFzpqA3gnz64m1T3KJ2hqt28qVagNMMxmwAM+Uhd8XlLiNfRNTJVjqEc7+ehpY4w+ZyC5du8pV2YBvA9MEOI94WAP/Vi0ynbDOVHCN7QUDVISOepj7LSDzBnlhtP+ImryX3+KUKY8S1FYbqUYEeWkjF7wntlSaymYtpJE2PMbgHzGM5kOOGu3dViGKqW8MRvGxX6bem2KHtBRRmFSl4X2LBgA3SxNmHqZjC12Gva0bLgHBBQzGZrahD1QVuCwRg0q2rn4wPgMN9qeG1Fr5M6WKpWaapAnxAuFBB9mARsNotEYzFPOZumgXMI/dkKxfTJAIEam5AzBB64ua/aTMMRTNIgoBIJLC4Ghp5GP+Rht7BtRdtWSia+ZZStLKgsm2mrWcaaaL10+Kb2Jxg3YVE/EMsw1MeYaZt+74LtN2katTpUB7AOtjB8bknW8nf3Z/pw/wbg6VbtUCljabzBA5nzt6YZRpWZz3ImVYKuw1Ak6rgkFYCgcuvnPljR9nu2jU3SkxV6fM7FesHn6H0wxmOyull/EGkj2iIg8gAGJM9dsUHEssKVTSSDOxHMcj8RfFcctMtUGTnvGpHVu0yM2Uq90NR0ggC8qCCY6mLjHMKdY1iFUFr2RZ1Gfdjn/AHx0jsJn+9yaXvTJpn4XX/xI+WL1Mqq+yqj0UD7DHpzx+tUrOKM9Foh8JyZpUURjLAS3qbsB5AmB5DEuMOacDTjoVJUiT3G4wRGHdGC0YNmobC4PDgTAwbNR5vzp/Ff/AFt9zhpcPZ0TVePfb7nDa0yATysMeGdo9RS/XmfTHd+y9HTlkA239PhAj0+p3xxDggBrLq0xIuxgDp9fh1gScd04BmkekBTgogCggEC3QEC3pPO846+mVNsjlMt2+yOYrVaVPwigxAkSWgFdRYf9Vh/STix4Zw1Qr0AYKyKRm4IPeoZ8vCI8j1xc8Z4Ia5p/iFApuAAZuDz2289h54j5hV/zBvTdWJ5hSFVp8rfTEs0Gstvh/tlccvZ9R2oaq0abU4J1KKgO+8E+RXna4Hlh3iVM1MpUBiWpNttOmRc+eJwptqIXTDCSDzg3I84xmeN8UK5bu1u7s6j/AEg3P1jGjP0nKL/nx+AyjrpozvZag1bS0FKdItJYXLwVF59mD8x5Yh9ps9/Ltpp1FYrbrpJ8if2cTOI9plylMUaYKsgg2k6iLub7jbyxgs3nzUe5tJbYDxHfbljiim3Z0SaSo6d/CjKzRrV2MvUfR5gKJM+pafgMa7i/BKWaTRWWR+U7Mp6o3L7HmDip/hzw3uuH0jzqTUP/AFWA/wC0DGm049rFFLGos82beps5Rxf+HuaQslIGtSJDAjSCYmNaMfaEm4/2xTZfNV8o5WqjMpENTeRqHmGBDD1B8iMdx04icU4RSzCaKy6lmReCp6qRcHHPPpIte0rHM+5w7O8WLqVU1Ka86as/dRM+wSQsfK3LEBc08EBwQTJBMT8JjHUs7/C2ndqVeopAO6qx22BUrjKns02VqyHEqJIKowvsjoSRJ907eUY5J4pxXuKxnF8Bdm+ItRGpHp02KkP3lXSkEgqUCEs5MQRpMfHDx7f5hWZAtHrZSNXS5Eg35gYnni1ZRrQUl2stFRN76dJ+/wBMDiHZ9swTXquHYqsFgYQLuuhRBJJtvE33xzRuT4LavBQZ3thUzA0GhTbpCkuD1Vlhgf3GKOvnFMd2ppyIcaiwbzgi31x1PshnqKaqcoHhwrC0zyaLAGJE8xyJxx8C/wAMdDxqMVJdyayNto6BwXjRzOUdaksaaik3mjKVUx5R9MWfEMjqruY9lqe1tSlFUSee2IfY7IAcPr1BYvUKSOi0wR/5MTh7hObYvUJMqY1CbzI0xiEo6S8XqM922ylOjUpU0Vgq0VKyNyzuzGedzHwA5YV2ZoVAom8MylWAhSNMgzsSfD8cbHinZ/v8tlswRqrUYYgb1KYctGnqPaHxHMYxnCs9Tp1Hd1Ld4Tq6XMg289yBtO8xjoyJ1x2RKNfk2PHBTpEMRTKxJ1vHsbBQelvWYxzvjWe76sX2ECNwCQACRPxxoa/G6ZM91TJ0wGAj5NEx6Ry88VFatqYt1ubR68+uJ4o1yGbs1X8LM1FSrSOzIGHqpg/Rvpjo+nGH/h3wGmdOZWsSy6lZAsBSREMSSSIMgiMb3Tj1sLahucU+RrTgRhzTgacVsShuMERh3TgFcaw0M6cHh0JgYOo1HmbPf5lT/W33OGy074k8SpxUfoWeP+4xiNq6i2PHOok8OoFqiqNyYG5v8Md57N8NNKgihyRE30n6iMcI4Yr96ppGGBDLcC4IiPOcdKyGZrU31LVDAGGVgfFHK8x6wN8NHNHG9zPG5LY32ZdlQmVt1B/viv4blIVw6z3nhYTEiCBHwOKrN8VNSogA7tPzLMyZnaNtojzw3lu09SAKlIlObq2qByMXNvWcbJni5Wnx+2GMKVPuWS8S7gVFzBOukAaL7M6NAAMSC3hKHlscY1OKl2WoxvJLTaACSgXqPzHzK+7iZ2tzHeqtSnLhlA70HwmlBItO+uBYWvO9syuYKqt9mEDcfAc8Tk1JtlFsVvHcyQXcnW1VtReIEmTA6QDioyWotpS7OQoHMkmAB6zGL/tYxNOgJBLFqjAT7Tadx5bW6Yrey9YJm6LEIdLaockKSASJI8xjRqhHyegOFcO7ihSogz3aKk9dIAJ+eJcYxGU45VYM34bEOukJUWykNKzqEbWm+Fv2jzF4QqIsJLzvzkxby647F1cEQeJm0jCKtZV9ox+/98YfO9qK4gw0BQCfEpmxbltI87c8QeLdpDppuzOO8VyQHsIbSQAR5DpthZdbH9KCsD7nQq+bRY1OBqmL8gJJ9I54xufy1CtWdxW5bMLkAwQhkAzAIkyfhjPjO0yJDPNoOkAeohtgPthQzIKkA/AiJ+I3xwZ+ulJU47FI4Uu4piiwV1c4MiSYjYdTy8+e+ErU1pVYMxKrBBuDzIEczHniGuYAJOoTyB67TYRHpidRqA6QSCCPFEn2jAv0AUY4o5JXuWSQxw6klCsKhZ7EwbGQR4dzBE7iBPlMYzXZ/s9UzTtoAWIu0hZm/U2AJ+GNEcqSDHevFgAbTuRtBAxO7LkJUBNlkTHIQ17bk6j88dccspRFhBatyf2benSyNWgzfiis0jrMAafLSuM0B3bsEnxNMyRBuBtt6Ym5Ws381UqOIVmdxIiNz8dx88Qq7CJFyZ9BcwJ5mMPrc+eyGVK/udX4BxClWSn3TWACAGA3h0jaegnHF6lJtbgA+FmuJtBO/nidl5S66hfe4jF92d/hxnM6C6wlIsTqqMQDf2gokn1geuLvNrVeCMY1uZCnQmSaijyv9gDhdApq8ZLC8AEL6HY46bT/AIKOj0e8fvFL/ihLBEmxBa5J9LeeOg//AE44f3YpjK043m+uY9+dX1jAsY452C46lCs6OdFOosgk2DLcSY5gkfLHSaObpv7Lq3oQeU/bHLe0fZoUMyUUuwQC4BEsQCZAnbphrh9SrSYOusMNmIP9sNHqdGxOWO2ddGEswG5A9TGOc8O7U1KBa4bV70m8kkxbmftgcR7TPXphHiQwYMDB2iCPrivxsKE0Gj4z2qFKogQhhJD7z6R+uLDI9oKVQWYAhQSJHMwPjNscyqJVY6QSyCTEk3mT4epPPDhoMomGE3JEj0+WI/GU7H0HSU7RUSN/t8eeBjm1OoQLMcDCfHM2hGE4nVJq1J99vTfDQWVnocP8QpxVqA3h2uP9R+mGlWBB2Mx0O2GHFUq5GxIgz6HrjW5HtEpQFnAbmCD15byMY4rGDJxOcFIKk0dOTMO0EaCp2YeIGOhH2wnvEkhhB2kSAbX9MYrhHaWrRiCCo/KbfIi8+d8a7hHHhmG/EgOze2N9oVTeyj0O2+OSUHEvGSlyKzOaBfui5AKHQDEElwABA6ScZ05Uu6oCBLRO8TYmcaOtwwd8XPi8AUTyYNJjzMi/KCMVvCstNdV0mbnlAgEx+mKwlUWBx3SGe1fD2NIMYJp3ke6YBjyFsZ7s9V05uiV3DgDlM2/WMdMfJAyrQZkb2gi+2w5GcYnL9nTl6haqJ0wy9I1CHkfA42Kdpo08elqjXtXOhkYNci2o33m5XzxW18uh2NQHe2hp8iDGLtTqjSxkgECJmeh2+E9cFU4exEvFthBnawN7nENVDPH9Sjp5F2kLXqKP9On5Fah+2LhcuO7pqarNpBBJPtS03kHriPmaR2FOV5mI6X1DkPLEdfDEky1hpI9eYAiOU4zyMi5aexZ06Si2lD5+Hl5YrOMPIHhEe95bC42E/bBVa5B/zGKyYIWJgCRJMx6Dn54j56sDA96JnYQedonpc/DA3ZnkvhBHh6iqQu2qAwufUTb4eeJJpKCCBaRMETCkAei2PkScR8jUZnGqDpIOqTvuZjnYnpvhbm8GSQdhcW8gPL6bYDYtlo/d01eCJaf/AFix38/icZzI5qfwlJ1VCE1C2kTLMZ6KLRixzDygO8jxGNiABHzvhilTFMTzIJkbgW/cYvjfsbKt9yy4wzLTYKFNgAwgGAQIbruP3tn6ZJel1YiPLxbek3xYZjPGOY1AR85ty5R+xhjLWq0pMRN+glul+uDjezF1JmxOd8z8xjpHYDMastz8LMPtjk6P0qA+s/qMaPs/2gqU6bUEcUtRLd6oRm2AhQRpERuQd+WFxyUXbKaHPZHWmW8naMNrVlNX+4+Y5Y4F2hyWYZgxzVaupJB1lpH/AEyVI9IxmcxxfMoWpivWCoSFXvHAA5QAYGLrMnwZ4HF0zo3G82TWqMwPtG5t5csZzi+bLSqkhYBPXfzwrJ5yabHvGLaVJY6t5FyQST8N8KDsT/mU29SvT+sT/wA45ZbuxXxRQvQJbQecwZvHXA7rygeny+GLnuiJP8upFp0rc+mg9cJ4tQpqw8DLIU2aLwJ3U/HGJ6SuyzlfEpvyvbDtfNqZEQec3n9nFpm+zVRDBV15jSFeRyJGsG4xW5vh4Xw98oI5OjqQTtMBhzwNLvcNNEVMuY5jyJg/KcDCzkm9/Lnz7z/+cFhtINJj89T0V6qtI8bgiL7nENUkRjV9qeEMGqVJWpcyRZh4j4ivORY79cZgZW50zA2JEEibemOuMrVhlGhLG8bdDzH9xhPd/P8Ae2HO41SNiP15YSrRYj1H6jDiiFJxbcMrKdK2pnUPxPEPIgkbDDWUyCuGl1DAFlkxqjkI/NhKqeW4/e3lzxOVMKVM6/3NOpkhUCrqZd1Ju2qCb9Te/XGV7KUhUzYpt7OlyLDcDqRfBdmOMfgmiwYEsSDMwCNUnaIgkdcP9ndNPOUSCGkOGMMokqbXufXY4Xbgpd7m0qcGWNIdlWZ0mWvvdmJJxn+1HCSKYh9RFgTYkEyF5yQwxrVrgnbFbx7h3foALEGbeYjAcYrdDW3sVPZ/JtWoghoKSkbERcSDPr88SMzwdxFtXWLfGZxC7PirQqkMCFcX9RJBP1+eNVTzk2O/688LoizanwZ9cvUAIi42vpWw/dvM7YaqcNDDxgEEXiB8AAY/fXGmqFW5gz/ziur5MGbA+ZEm/rOA8K7G1vuUVDJUxMgLpU8gR8CbwRefvhnM8MBBKISg/PFgeckHrabYsM5QYNqEzsSSWJ2FuQwKVcikFdRbVYk2O5/8jePLHPJNOmb2y2M45VJLCAfkSbEesX3+OKzNZzwoVBIJLGwtBj8u3r541ZyVCqw/DAAv7QJgGDZz1PScO08hRR0GlWX2jqfQDNgqsFK39Rt54CSQPS+pnTUmFAuRsbXMnnHTfbC8vlzURhexAJHlH0vi14nwVHam1IPT1W0NeDcghtnWOYnbzw7lOFimoV1O8s4IUQQBa8m46c8VtaKRlj7MiUMuhQKylhKggNeAOYETHTFIU20EBlJieUtAn0nGyNIMp5kWF5POPFERI+t9sQMvwgOSoAlSYM7yxsREEW3Bwcbq7A4DXDaBBZm3gjSSD6zFzPLb+0yrl6bJI1KYsysQyn6gjlHliJ2g4dUy7isVhJHhEnlqIMQdJgwf7YvabeE61EFRYEG0KZBWxIAPwnylNLRSG2xSDtLUyxArJrQ2DqLHyjkfLDrcIymcLVULAsJKqRuOcEHlaMSqtANZgrTuGnSZkAgmQfuL7YzeVydShmWdaVQUe9KKySR5LLe16nGSOlTvZltl+HgLpJBUqAJQHpAaIJ29bjDS5KAfYiIEFlU35SYHLFpxsKKBrUWYgFS9iBBMGAdiDExilyuZqFFdEJBaNibdSfURcRGG0tqyGSKi6ZP4fwLvKtOmzdyHfTrLIVB0k2BCyZAG/W+NPm/4Y5qZFVNIUA+NtgILRtJGMdnKtVSlRFJ0GTCSQdMbGxt8fri6yn8Qa5NOlLKarKstTIsdyJAFxYdJnlikIqtyLS7GlRn1MHYWBuOYiQonGbTg+ZbN0w+VBoVKqAscupmmWAJ71V1Tp/MTjRVeNZUCorV6RInSA0meoIsb4gZb+KWgBQQQBAhuQsOWHgt9x8m6MjxLKtSrVaf8pROh3WdFe8MQDatHywMbM/xDpNdqSEnckJJ9cDFfb4I6WYvidQAFBT1F6k1CVgKgJjTzknmOkWvikPBirlkBhm0kEeIWvIiDb0ONRm0GsmYhm/8AY3HrhgD3f35D9xjzvVYzk2ZfM9nHdLkBrQRcwJEED54jf/G2JBH5TzMk33tYC0QL742FKoASCpvuOdt7HA0ER0vNj5keGbdcFZpomyiodmlDSJEiYMEb7fvlh88CRRI8xHkTM2/55YtEJNt4MfO8fvphN42222noIn5/H1wjyS8moiUcloJ0x4tMciIBEXHT7Yu+G1aJANRZOrVAmR0aetzbFfzNxMfI+U8sJE7bAn1J/sDja2ZOi6rcdMkKvhNluJB5GYjpiFU7QVjAA0gFp5sN9IB6YjNAF7iTM73G3Uf84QucBIsZI+cC++G9WYbY/luOMuogqxuZeTJP5SAZPKB6dMScxxglgVAXaRMiRaVkTviDVyqm8ESd9pFjMTMGBhQoFVkQJI6W5n4/2wmtmt9ybluJFSFFyOfltA+HLzwup2gdGKmnIJtJgi9xHl+9sQKhgyYJAEb9N+hj1wKtGND+0ZcEb+7Yx5n92wyyS8hVk08SZwefTYHp8RhnvIMrefykR58/l1w1TpneI5kQbdfleMK0WkiCSDBve3/P7uspN8gpjlPPMs2MWIBMQYHIHbzw2+Zs0yNW0sSR1gEm3UHeDfEepTMWPoPQdfL9BhyhJiReP9vh/vzwLYbl5B36lgzDVGx0sCOhgiOW9/LC+IcerNEooCydiBb0v54Bpw0Tfp6i31+uCeizDwyOUcx8OvphrD7vIhs++hY6Cw2I3jnzOJHBuP8AdOxCM0oR4gBp/qPvL6xv5Ybp5IgCxMc/hYb87/XBufyhZvvzFvt5zyOMpUGKaYdTiTGq2p2cOgDXMgi4I6b/AC9MFV4joA7sE6TPhgECbBeUAcr8+thTI1Nz32HL9PlhAfoFv0+wPphtbC5vsJq8fqadRpsTaym88z/vv1xL7Tca7ihQ0rqnxQPeI5x06YgtQJjUPMQeUxP0xKoVWAlGI5SN/SfTphvUew0JtJp9yAOLl6bg02ArLBWZ8R2cfSfn1xK4ZmNNEKAZWQfXf9cKRSDbc3PnN588FUsZkHn6jB9V70K5OSX0FtnKga4j+1v3GDYuTciYIFpAnci9jH7vhtaviJDeUm/M/bB64UwOW56f35YX1JeREito8NWnAZi0RyifLD38hTmUERPhkn4GeX98Swx8pG/Keo2vGGKuZaAukR1Jtzn5Rz642uXkIYySe6o+AwMPmowsJ+X++BjepLyPYznK0M3MBmnaIBM/fCabBoIMWnpbaw5/8Ycr1hqfzY23O5xCqONgCdxG8GZAHy39MSZAn5WuSYuYEkxfoLHfb7YeCA+G4m8gQNpifmcR6VZYX2SSLm8wb26XO2HFrsD+Ux+XrJnSQLkzP0jrjFNqGK2XJaAZ+x5iee03w730G8Seu3mBPPBZogIWUXm9oiJt6R6emGKVMNFpuOVvX6frjUIxwH3RA+/x/e+DGbHiHLf7z8cMMAu4I3iGtJ+nT57dYhpyzDY8tOq5kkQPQH1gY1Ck014a/NTfkCPZNr3m9sO1WAKkbXv5b/Py54hFyDpYiTy9ReekyL/HDgY6BY2sR02EH4R88Ggpk5q19JgssARseYJHphp2sN77jf8Ae+EXkgWtBPIxsPOLfPANcIRJgkyZkz1aeX7+OBY6HGm2otqt8AJn6+WJG8AKDdj5QYHST1+OCyajRqMG5W9h0Hx8sPLW0jTq07jaT0P635YB1wx7bsmU0Oka+nQxO0RG3K5w1CD2liAZMyB5E2jphkv4YIJBUWmNXP49J+98N100rJMbWhTpnkF96SN/I3wSrSSHTUUwooyJEWYtO5iLwcIr1lRZdUubCInnuPMc+m2EU66MpCbAmTIJERMnYmf0jEGq5YN1U2sYI96TE7+WNQNUaslniShQAD4STfSRPOB5eQ+GEZPi2sNrEAEy2qABaIkg3IjkPliqq5bUAdTBdQEAzoM/mHIX3ib3wpg8UyDK6dLCxDXleo9ARyab4OlE9fey9OfSwEzFyIYRPTrfr/vHGZABsNQBKk+yRG5tM+X9sV6VkDkiUMRAspHkBexJvYjbEf8AxJncjVqiROkKb28RsIm/W+BpA8yL3LVKbeKGmfakxcD2biQJ/wCNsP0VBJ0pNpFj1jUTcgW54g5OsgGljcbHVI84A29PXfDi8TCsutCQSAHUBgZ2uBK/KPXAZWLi1ZNpmCPCVjzK/QGI329MDMBSd1EX9kcpuCAJ6XxCo8fVSAGJPjCg8wOpETa/ngf4upgaVN72kG0WI9nltzwaYNcG6FtlLypLCbb6hzgYZ7lpnSbKYmNiNM/XCqGcW4uQLXBt1uB5fCcTDmFJgDyMnkDN45fu+Mb012KhaTAW9kxf/jp+74k0q2m5GoR+lvrfFrRAPsheYA3j69f1nCHOwZZJtMX3uTA8tsCzLD9SlrPvbzj92Bg74UUKj6f2t9fXFhWy2r2bCTzG3P8AY/XEVsuQCmkSIidpG++wiDjWQnCURk1TzJ+X+2BhuotzpiOXtD6QbYLDCkamn4tTn433v+Y/3w7ENTAtKoTHOUDGfiZ+XQYGBjSBHgm5mgosBGw+GlT+p+eKjPOVeFJEaTaxljcki5nAwMBAH9P+YORX7CRh/KL+E55iowB8hpA+2BgYIrBUQNp1CfAT8YIwyKIKU6h9uX8V+iH9T88FgYIotUDKCbmxnn7IvhNG5SSd+pnnz+GCwMFiBUEhhE3LC5J+/Pzw9WpgsSbkBoPT9wMDAwBhWWMafItHl6YnCoV1kGCJj9/AYGBgHThe4ur7APMSQehhdvmcRs/TD6S1zDHcjlOwtvgYGFLZeCpyFZmVCxJLFp87c/kMSc5TDISZnwncjkTy8wPlgYGKdzh7hZmgAqsJmSJk7aWtvhNOodVMWIJWZAMyYO+BgYA/6iOuVUmvb/LClDzElQb7kX2OFUaQgW942tcWB+AwMDGDkGMsxcw5JB1EyTuFJB9bYnss0mJmbCZMxbngYGCxWyPncklONCxLDr+xheVULStb2f8A2j7YGBgyAuSx0woiRAMQT139cO5RiTJJkLqmTvBM+eBgYRnbj4RK4RTB1H+nqfdU7epOLGulovBVZEmL72weBhWdKI2WoLrFhsD98SDSB0yB/mR8NRGBgYUzI1DIoRdebdepGBgYGGOZo//Z"/>
          <p:cNvSpPr>
            <a:spLocks noChangeAspect="1" noChangeArrowheads="1"/>
          </p:cNvSpPr>
          <p:nvPr/>
        </p:nvSpPr>
        <p:spPr bwMode="auto">
          <a:xfrm>
            <a:off x="76200" y="-901700"/>
            <a:ext cx="2466975" cy="18573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862" name="AutoShape 14" descr="data:image/jpg;base64,/9j/4AAQSkZJRgABAQAAAQABAAD/2wCEAAkGBhMSERUUExQWFRUVFx4aGBcYGRgYGhgaGBwYFxgXGhgYHSYeHBojHBcXHy8gIycpLCwsGB8xNTAqNSYrLCkBCQoKDgwOFw8PGikcHBwpLCwsKSwsLCksKSwsLCwsLCwpLCwsLCwpLCwsLCksKSwsLCksLCwpLCwsLCwsLCwpLP/AABEIAMIBAwMBIgACEQEDEQH/xAAbAAACAwEBAQAAAAAAAAAAAAAEBQADBgIBB//EAD4QAAECAwUFBgUDAwMEAwAAAAECEQADIQQFEjFBIlFhcYEGEzKRobFSwdHh8BRCYiNy8RWCkhZDU+IzorL/xAAXAQEBAQEAAAAAAAAAAAAAAAABAAID/8QAHBEBAQEAAwEBAQAAAAAAAAAAAAERAiExQRJR/9oADAMBAAIRAxEAPwD7jHkexIkkSJEiSR5HsL7zvhMqmat27iYgOUsDMtzgZd7Sh+8dK+0Yy2XquaXUeXDoIAnWtoNG19Bl3xJJYLHWnvGevbtphcSU4v5HKMom8qsX/N0SVLSZmPFmGUND8KuBGXHpFqX2u/LXOfEtSUnRNCfpAyLXOAZINNVEmPLffaJVNYEkdpX0jPZFGZaDVSm5AU5bo4kyAHdTvnSsEybySrN3gkJQoflYzSHVMSElqnlu4RXYpjJBOZr8/t0j20XbqksY5k2BbuSAGOr5wEVMU6kjT7EwMhOwpz+9XvF4shdJChQEHq0D/pFhLFqqJcFxm4hCWlXhAzpSF9vtFAlIclQc7m5flIamXwemZLcIXzJ8qScRIJY5Al30FQDFKUVbl7Ix4GHhAz0D0LwRaJQLYCMTgkaGoNNNMoXT7albbMwBmqkt6ViuXbpgDf08I8LEg9S3pGhhpPJCWIY0oc6l4GSXUoaQGm8ZqjhKUYSQ5BJyy6wVMLEEbm8v8xYHvf0Pn1EF9+WC0vxaA5M2pFNfWLrJaNnDAmz7LdoTiEtZ2Tkdx0HIxsI+QWW3EHkc/nG97P8AaUTAETKK0VRlc+MalXjRRIkSNFI8Bj2PCIg9iRy8SJa6iRIkRSJEjxSmDmJA72t3dSyR4jRP15CMLaaklSnfPOsG39bu9mEs6RRI4DVuMKBNSSzHq4+UZrLuZOSBSBZqUkVga9LY1AD+cM4zs2+GOZ6MPz1gkaxoe5rnypAdomrOygOTkA7wLYr2KiEhySWAPGD5swlRQmiclEUKjz+EQ3o4XIuErU8+aiX/AAG2vrhoPOD5d2SEVHekbyEpHu8XyrGhKSrQab90UWqzJDLmArUfCh9kfm/WM3kRVmXIyST1rB6bOCKHqPpGf7kqDhEtCRrUN1eOZN4LTMSnGFJKgNWDne1YysaSz2gJdNeJMWmfu/OsLLTbUk0IPsfkYITadzeZ9oIsELmHefznC1VqqXf/AGuR1bKO12lqg13bvnGfvK9DLV4i6ss2O/URuDHdt7VJxmWApSkliACQ+etOtY5kJUTjUdo66gbk/WAJFqTMmOQyj6kU84dSBWmfDC/qHhuF53YzAWTvc+ce963i20nU0Uk8dWi1SVZhajvBGXSOTWrVZj+fmcZSmcgpBb/PA8d0c2S2Yx4cXv5gwTOnJTKKlZJSX6ZHpGWsF7TFgJloZQIehUQ9AcLccxuMb4zYK1CZiXLAueL8N0EWKaAWIrC67LNM8U6YpSssAGykbyd/NxXyaIthyCwBw+tPaChJiykuB03x3JtChQcxyitFvcsFv/cAW6lo8Xa0HMF96R8gDEH0Lsjfnep7tZ205PmR9o0cfIJF692pJCilQqHZ/QvG97P9rkzyELYLORHhJ3bwY1FOmiiRI8hL2JEiRJIkSJEkhD2lvTCO7DuaqbdoHO+G9utglIK1aep0EfPbfbSSVKdyXJgtwVRbLY2dOLgj0hbNvIt4n6n/ABHFttELVS8R1/OUEWK7deALgPGes/6jEoFOycnYNUu9H3RoVy0jiYEtcxhkPT7xqNPbsSErJDbCDxqaD5xorFZgUEnWgbPnCHs6krMx94fkA/uY0UydRict1Dyp8oxy9IS0TCwSXcKD8cyDHtsQ80VcBmgS3zR+1LEVYAknm1B1McqtJK34BvKDE5tc1Mxais/0peSRkSNeJgSTNUtQUosAHQjLez8eEXSpH9MYnY1LeflACllK3OX+RFhdzrwnmciXLlOkjaVtBmLVJ2WjQLmhFHLawtkXr4XNCQBq5JhmqcHo1Nd3EaPxjNpUTbSBqwFYW3/Y0T5YQuo3jMauPKD1WniT5n1gG852EFQAAAemu+mX1jXGiwnVJ7taQNpLFwczXMQ1k2vIF1IOR1SecLpcxMyYOWfGD7PTEnyjVBoicc9RRXEaQRLI2d2R/OULZC6Nw9jn5RDajgLZpL/URlOrbMKj3X7a4wzkg0w10MWyrxkp2MaE4RUJWE4RyBhPMlKnIWFOMf2p5BoCnWWySClKpalE1Gr/ANzNqNXzjeBq5doRMSFJWZiTlhLgtvUGji0WhCHUVJQAWdQAHJ4WXLeQmAS5SWo4SEsEpOSifrrTOD7x7PyZxGNRUsA1SwZ+BLUzdng6lDsXhJUlzNlqfJ2YHqT+bo7XOCRnLQMyoEVHAED1MKp3YaznCylJADftUTrmNeTfKPf+mLNiKpip018g7JyZtkP94ekMVe0kskTsRVkEM5o/HThFy7yVICVoUt3AFGrpn7tA9iu6ySzilyCkgMDiNHz8dIImWdKhsLUDuUjEP/q0PQfV+yN6zrRZ0zJ0vAT4S42x8TDKHUYHsr2lVKZE6YlUtKWDCqWZgODPv0jbWO3y5oeWoKHA5cxpEpV7RI9iRFIkSBL0tvdSyrXJPM/jxJm+1t6AzBLCmCc+Z+g9zGRtE/Nj7Vg+3WhnOpqd53l4RziknMjlr0jN7ZisycR/G+0ScgigoIudKQHUBzLRHQrwrB8oGiS0IWD+fj8IEtKgxduOcM7zmAAvn+ZwpsljnWjEEIcJzJoBwc5nhGybXBKCJWIFO2cTFTFsh6V6wymKFCfl7iKpc1KRh+GjNk0VTpwVoPl5Rz+laZ4aleWXnlAciyLB2gQCKcQ5y6NBNhs5mLDuUpqpgOia7/aHFtnIVRQ8sxyaHfiJ5k8DJwOIf2iux3ciYMSxR6PkTz+UG2S5StWJR/p6b1cOEWXtaKYEMhIDeHLfTKJEd4XfgUFJDBJdhlzEMJEsEAu+TfaPLskCaCVE4UnCTvI0AFcq9YtnSEhZGSWcPRt45D58IxWopmLf9x88oAvKSFoIdssRG5w4hv3RzFOJb0EAXjLASSScRagLa8I1EWmziWSAKZg6tByJbkHfHM9BOAAE0bofWHF3WIywD4iNTRuQaGslsqXUcd/SF95W1MkgsVOWYa74f2uyHvBQOou2dTn6j1hTelzzFLK1SyJaaB2B4lndnaraRSHWXlTpxOJa5qQXDIFK5FJHTMQxu2yGYC8xSzliL4ggsVJY0BJAD8Yad0lqBvtFchCu+OEZpZ2yrvekavIGklkJwIwoT8NPNR1Mdgr0IPL8EAT5qkHErCUu2IM7nRjURJ98pQCSoAflG+sYxDFSTmfLOOjLLeLCNNPQxm53aQu6EqbUtkGJ/dy9Rvhjd9q7xGIl19Nng3xRrErvC8zKmYcCplASpwAAX+nrA0m+ZkxzLkKWnJ0qAL1ow5esM1h/EE0cAkVrm1NY5m22VJTVSZYJ0DOeAEMxkciQwFK8VMeTvDC671myFgocHeCCCNyqwhsd5Sl1RNSoga5h+BEFTJqaMCTmVa/4jTNfZLBfsqZLSvGlOIVBNQciK8XiR8qs9sRhGIEnUvEhxna+zxgu1V8GZNKB4ZdM6E6njWnSGXaLtLnLlGmSljPkn6xipqkF9rLmKxitehbWXqmh8x5QltdtWKZ7mrXKDrbMZ2p8/vAnZ+yKnWkLPglbR4q/aONa9IMah7d9yplpCpie8mEVxVA4AH3im9LOhQokIVopIZvLOGlrtorCW2W8AVHWMwkX6pSiUrO0ksd0aWzFKJYSkMOR6vCG7rsXNKpqSBtMH1bM+dIb96oUUwI0qPSNUurSWGKvEs1IGnrYwbKsveAuQlJo5IHQR1OsaAGC9oDUhz5hoEusgwpYAvrxOsUTiSSHUHLU96RwbWnIqJPM+wiv9SyhkBVgxPoNawYjCZbVAAJcAUDjQcMzlAd4TiUEkEFId3qQMxSPJy2GJ2GtCPvAc2cvASz0JqSw+Zb8MUhMbEkplp0cYi7u6to7t7dIXXhaSlcvEaKXhFGzBUOJqmGBmHCHIAYZkQovMBTLVXu1BSWNHGp84pCalCiQQPN/wQtvdLIrR1Bs9+h6Q+E1RGKgDbvnCO+pylYEkNUEtnrpFxSXXaHUf40+uUODNO49CB7wgscgS5igWL7SSzEgmlDkRl0hqLwI39BFQLlzT3gO0CAc21bnEvO04kqBBNGoW9MoAs14FalKag2RXdVWXEt0j1drff5fOIYTWe1jWogr/UqgNQM4A0/xFFisKXViLDEQ26pZ/SGZnIDMA1MvJvURUuLZZRNQUoZaSQaVFMwd1MuIhLauxMwKKkIC0io/qbQoHTtio66mGsqYEeFIHLXm0MrJeGVdTn5OXh/Qxk0SiXRhwrYhlAGpNa5E8Iqn3JhOJ1Yi+RAO9w1HjT32mTNo6O8FClw76A8W6wixrQWSqnwqGIDq7w6i42u0olkpW4CmFOofUHMcS0FrsgVLVNUTMKsOHFklQppo5duEXd7XEuWNxKHqP5J1g2xTZZlqSkul3IVm5L5EQ6KWC61YUrQkhSmNKV2iomhJSSQwplFkoWiW+KY39wGE0NA+RfnrFyVqmEqUtQfIJLADpB9lloTWpO9Tk+Zh0FoXP/8AIo8UpQ3Ry7RIc/qj8I8okOg3XasI03l9+kA220unMgwTaQMwp+lPT7wF+iXMoKJ1Ucum88o5opUFzliXLGInfkN5J0AjT2dCLNKEtFdVK1Uo5k+3ACKAmXIRhR/uUcz9uEDyLCuccVQj4tT/AG/WK3Sqt1558IX2WzGeqpIQMyGfkHjRT5KEIwJSGOb683rCqypEt0BVBUb2MJSxS0y3QgjCnIlyauanm8e261gjiOBJ+gEBqnBSwlJLl3zHrHVskMKrPEDXziR1YLqTNQFrUQkUCcRSCxqNmrbzwiq9rtkoBmeaQpbNRsznQQIknuxgVhUBVyWJqS75GvKAO8nlM3GCEpQ4yZRJZgci1TThBCEVeRSdgUeru4G4cYPNtIKTXc7bx9oAk2dLgLJBPwn0Lxbb9gOC4GR5VjRN02hxUHnkPWsXou/vkkKUUpIIcZlwxb6wsu6Z3hBNUipasOptoBFC30jn2VNtmSwgplADCKVclt54wntMzFLoRvbKsMluR4j1aFiNoFGZxN5/5jUTQyT/AEEl80j1AhJPWV2gABwn0+1DDG83QgAPQdOEKLnIJKzm9Dw+kHELr9lEBMwCqOJNCz05tHMu1lQDDPTjwgm1WsLBBBYhtIE7PqAS5NQSB0ofNoUMui7SkELVXEThD6kmpOXSPLwmBJdIYZZFvOCl2nz84CmzCXSVKrvb6QIulWl5i65sfQA+wgwTqcvn+ekKbJiVMOGpKvah9o0Mi70AErcq3adN8NQMWlzxf1zixStkhJIfdmIqvFVQUoCUjNjpyA+cDJtBzIPQ588oynEi5MKlKBLEgl3DlOSiHz4wbMlBQ23ChkpmB5gE+ccy7Y2aeqiS3R4JTbUn9yv+NPQRoFM1RQWU/MVB4g6x7LbxBTDWjE+sOpMtEx07BcVALdWNUmucKL3u1dmBWkY0irBQxAcjm3Dyi9C/vg2voDHgIVXa884zo7TuR/TX/wAgPX7QSu+lFlGSd3jP1Eayo2TbgPi849hIb/V8BH+8/WJDlGNfOveQiiRiI1VX7QLO7SKOTndQxVdMxJfE1OAru9ItnTjOWwOFCTVWg+8AVXapVomnECEIqp3Dvkkc/lGsTbBQAAcMoyt43ghBlJkksFHGT+4tTpnDSTbQRUJP5ygv9Lu8bQFKL5Cn4IRW+1sUty3Z6RdbLQ716QsQsGaCckVrvyA9/KNRYZC0CWksHUc/zhAMizz500BKVBANSrZT5mvlBSb5JOBNVHLQekc3laFokqKZjr3AMMsnf5RnWsG3lYVJSBiQ7eFJJpwcPCVF+JGzj4EH1HCBrw7QIZBV4sIKhmA7EpfWmIdYa2KfZ0yUr7mWpaw6lLQlSiTvJ+UP5z068tUlE5IwqIIy1HmKjnWOZkglGBQz1z9YEtiQk4pOwrPAPCd4bQ8qRVZb+SsMqh474kL7NTFJQRRwSCKvQsPQQ/K9SfaM5dM7+rM1BY+kNpk05DlxjNnaHSrIpeTtqdBHViubu5hWVYtw3HJ/KOpd+yUDuycITRy7kmvKLLTfkmXnNS5yDe9YO0EveYcCzox4flYSWKYQkU00P+IMt1uRPQQ+FT6Vy+UKbPOIDHT0jU8RkZpji61DAAUkkPkOJ1gZc2lT0GccXXavCkUdTDqWESOFzTkH6/WBVLO8R3fC0omBD/tBL76j5R1ZLImYhWRNAB0Jf2gRdcJBxKwjEVH30jQuTQk9dIzHZ+RMCXCF1NRhNHrSnpDefNKaLodyqekXL1O7baAxTn+cKwulTS1TwP1+cXKWTkhXRJ+QhehE3GpPdTSMTg92tmI5b3izYhaWetSN5LesWInF8wIq/RTizS5j/wBqvpHZu2e4aSv/AIke8CWItRCgQp+Ab5RZNOJSFqJdBLP/ACDEH0gQXHaS7SVA6HZp5mCf9BtpDYR/uKB6pUPaGC4zKZIC1AUAUdNH5wxlSgRr0Ib0Bg6z9hbU7qMoVc1J9k/OGkjskrIzQOivqBG7YzpdKuIKAIXNY7k/+sSNNKu6akBIVLYBtREg0azsheI4ECpz4DfDWTdhwgbIHvxMA2KSJaf5Gqj8o4tN5trEg3aQJld2kDaKswQQQAcvMRZKtZaEl6FS8Kn8Kven0gqzKLfSGzox7PtXGEdvvBSVAir59IaThCs2Bc0ulLjQ0/NIeMhNLlVsYidpftoIPmSSRnCLvJkmWkLSxFOFOMOpNqcYhUGMWdtsVfFnKZxDlsx+dI1F31kyq/tH0hXf92zJsxHdIUtRcMkEneOWsOLquS0y5IE2SsEPo9HJ0jrz74xieqbZOZnOohLfcn/uILE5898H3pIWtghnd6nQf5EW2fsvNnABcxKBwGL6Qceuzar7PHCKklR1cj2jUWC0sScyzDg+ZfTnC0XZJsqMS1qXhzSNTuoKecW3XPVNl48IQ7sBoMgeKs6dYxy77MOLuu1M0TFKyBZmzNCSSeYi2+LjlqWpQCUYEjIJHAegjzs4QgLqcLijgE5ua/lY67RW3YJGpycOaZjd1r5xmIlsy3GzmP4j6/KA7aFBeIMxoRkQoUMX2KYsJdgR0LH3HtWOpkpcwFIYE1LinL83QkGqcw5wT2MsKJ81RU2FBcZ1NCAdwhDeIUglK3caPTnyhx2KkzcBUgUKzpnQCh5/ONWZx0PooQp804cmw/ThAN7WqX4Vrqn4Ul08y+UcWtcxCZaU1KQSriVZwhXdtoWt3ASol3Dngxekc0cybcmmYqxc0rkRwPzg6Ssa1alYxduSuVMY+FWHCdCQzjnDexTi9DFYmglrAeuRpyzj1VrALQllWz+qpD/txeVD7iCSSczGcBmLWmOO/ByEKJgIOZjibOPEwrDo2jj5RwLSDvhULUUgNrHa5q83blEMNBaBvjkrHxCFBnrjhds4PGmcO+9O/wBI8hKLyP8AKJCsD2oPAMyzJ1Lfm6Lp0wnVhw+scCa2Qbjr9YVAd5SwJSiEryzwkDMatHd02ZUwUy3xXesxSpZS/iZPmRDe7gJaABoMvvD8Jdet2pA2VF9XaLJASBsskcm84ptVsBUTxjmyqWoDACSAKCuIH5iIiEycb5Prl86RxZbOAopAoN4Zt/s/WLptlmoAKgwao2T5sHgKdbnJTLDrUAzauSBXpGbDD+67UoqWiz4RhAxE8SwoK7/KGNptpAZc0JDHaSAFKw01ccWaEF3dnljaVMUlJGSaFancLJzbNhurrB4scmVPkIKDMK8asSjiwqYNnvJPVooqS2ixLmFK0JmAku5GFxrkBBcqTNTRQV7t0zjYWmY6FYaKYkf3NR+sLJN5rwJE9CQTuOIEtlFqZe8rQiZKVLUSXzIBHEcmNYpsM4BASPCkMM/yphx2gu1KwVgkEajMD5jgejQD2cuUdxjm1UVKYgkAh2BDb6mH4tGSpgEt1YSTU4noNNeMUzrRjoyRSjCKJs51Yfhr9B0inImjvqCzcRBGldmWpJZNSKMPnuhlIUUJLu5LqLkxxZZIlhSndS6qNCfLdwhdbLYdFZ65faHACvpQnMDoaKG4moj6NcFkCJSQzUoNydBGU7M9nCtQnTmwO6UfEdFH+PDXlntF2ivIQcr8C9CApRJhZfs1QISjZDOSNYYWKYAHJziu3LCmLVHtBAzM+YVJUhdRlXQ7+YhRdVtO0+YJHUU94dWuWauNS/nGbkgBax/J/NjGrOicpFDNFVDLlr5wUi1HQnJ24bxANlmjDEExjhNPgO47owTYzHDmkV94w0MLv1ShUHLxJ47xFiLS4d3BiAwT+Ec/qhq/mYGE4mOlTKRIQi0Etnw+8eTZqWfIwIZxgdaydY1GRJtMSAVLLx5Dqwx/0md8KT/ujld3Tx/236p+sOUz2W2kH96MoWNYiZddoMxJMtTBzoeWRju0T1JBcFNNQRGyVNHKKphBzyMWnXzmYoqLJBUeFY1nZuxT0ScKksSSSTQpD0B16QbLC0LLBCZeZUKF9A1HJhoucnBqYbTpVeFpTLQtSgVMKDjGT7OWsLtZQE+I9EoSCVF+JISOZh3fKlYqEsBkRSuVYFuW2JSuYrCAoJYs2VTF5DD+z2sTFzWqEKCBucJCj/8Ar0jmYnGtStUsBwavzim6kiWhtfGo/wAjVR+XSA7nvUTO+SG2VtnvSD7uOkYxo3n2/ZpmYVWoibJCCWyIIzBSQQfSK5k5ioOGFehz+fnC9N4juMVPCW4UMMhMjalFHdnxuB1NHHDWCrxmd2gS06CKez93rmqRONBh1/crf0rXjB8+zylKIVNTsnbS7KyDNwiDA2JazbsKSopU4UA5ADZtwpGoRdwDrVnoDpu6wZZ7FLkFbBO2XcEuQMksa+rQJNtqFkpTmDqXH+aiNXtQBbpp8tIAuyT31oCVeEVVpQadSQH3EwZa7WGDpoVYXGium+LLqTgmLBSQWDOCHBcvXSC9RHk6/kyVy04CrGcIbJIyeCJt4hiQYWTpr0o3EB+h0gdU9qDSObR+L1RLkmbOLJToNSco7s15ImJStBdKqj6RnbTNC04VDEk5j5jcY5s08ISEpolIoHfUkknfWNTMFgntDamIILAu/T7RiBegM5bGj+wAjT3lMTNSnEHAVvIFaVYGnpFdpuJMwMsUHhwqCWOocgjoY6cc+ilt13i4Z8qQ0Fp0UHELJ3Zoydpl4DkolJ6HDSPEzVoGQWPX1jFn8WmMyeAQQX0PyeOZdpwqI0NYXpt8t64kn4TkesUC8QqYyYPzTp7+prHqbRSOJV2TVJxbLa1y4/4jmbY5qA5SDuYgvyDvGcGx2JxMcKmsHgZdpUkbaVo5pI9xFYtQVV4ZAtK1b4kcd5wiRrE1tvtyABUO8FotFAY+cyELlzWnkpUk+E+/HnGgl3wAKF43ZjnI0E20AZmggtc0FDjJoTXSlE4EzFFifCnM6Vb2hz+lSQEIODRKSDpzjKCoQJqEywpiannygtVtlsEhT0LfyahI35wstl1qkCYtSwtKksQlwUg+Ig7jSFE29UbO0NjwgN8JT5MY1jXpnZ8QVNK1AoUkADi5J9DHzu67w7ucpLk4iRzqQOsaC13uVbKXKuG+F1i7NzUHvBLxHMOcum+NzMups70WkSVElqaUMLrm7MrSl0eNTKm7ku5SKbvrAd9W1SlSpQSogrSVsDROIO8aG70TJeNcxkqmLJZ/CkbKXOlNOMcvI0En9kZiycZOEDJLgneKRejspKwYCFsM0qLMPdgIMm2pXxK4YfrpEXaVFLHCARV6v0pB2niL5QjAkKZJYJbIJOIBuHgEK7NLaYtRBOJR0zSOO6gi6dZkTFjZxEUoKbwBoGpBsqUGIDjDoQX4eJoiWT3mKZVMy+7cOVTBkm7pcoGsokmr0J0zetGglE8Id0mtK4W5gPFK5xxElIYb26U0i1DLJKBDICQHz2gRyrXnFNusEo5qCTvqT0JNIrsqFTVDAEk70Cg/uL8Yd2TsqjOYSoitNlI6Cp5vAGTtllKQ6Vg0dlUfkfrC3upzP3aiP4sfaPp6LslpFEp8n9TFybMwagiX6fLP6jf/ABTP+KoHmqX/AONY/wBqvpH1k2ccIrXZBEv0+UWS0VYuQKs32LQ7DpAUBsNl4a6ZEPGpt91SZniFRkdfv1jH26YZKjLWAB+0gqqNCCfx40t1ze0wGUod2xIcMS4IrxpCORPcQz/1Fqh35/OBbRMk92Sxx54hs13NkYkDtEoTCEan8eNLdV3yrIlOFDrWQEjNSjvJOQGpyAhFck5AUD+5TmrbKEu5O7dGnsFsStImfEC2/CCw+vWC9dA3sssqOJaiQKBDMjiSM1dYrmd334TgZk0UKAKJ8Jbg0SXawEu4YCBLFaBMRjBdK3L793o0EZoq88f7cKk5Klq14pVpyNOUfO+1d3GX/VkghBO0k/sJ+Ubm6r2E6ViIZQdKx6P1z6xnrevvgUahRlzBw3+yhzMbnSYUXrM/H+sSPpNn7E2cJH9IGmrk9axI3+uLO07HZslalLZQJJqAwerB9HgkdmLPrLS/KB5d6qArURfJvdxUUEZysupdwIlkFGxVyBrpXdHts7Pia2Na6FxhIDaRfLlKnBycKNwzPXQQWUr0UIOzpP8A9MJAKe8msQxDjXPSKpPYuzpDBKuqic6RoEJXvBixKlbotv8ATpTZbhlS6IQB0g39IBoGi4TJnwo6mLAF64Oj/OM4dALu8KFGTxpCy1XApVe9BO4peNIJPKPO43mA6wpuW1iYdlKk6bTP0OUcWm47YvKUkNkCpPnG7FlTvP5zifon/cr0Hyi2tfphrPcduTklCTqSoGKrbYrUC6kJUrenNukbs2FO8nnWPf0YGsWnXzabItLF5S69Ysuy6J02YlBStA/cohgBr1j6GuS2RiuUQM4NOu7JZZdnQESww9X+InUx4qca1MVqtCXzgK0W18oYyNNp5x2J5G+EhtB0MFWe0VqW6wrDSZOLUMDqtXxGB1W5JoC7wJNtLaRoGCt1CN8Kb3u5E0ALBLGlW9Y5TbSRsmLk21wygx3j6QILZezVnbwPzUr2eL5nZWymplJ8yfnDSz2cFLxYiWMoztDN2nsXZ1AhKSjEGJQWcZseEDz+zU5IaXOHgwpCk5VfE410yjZpQOEemUn4YuxrAz7utQRLlKl40JDLUlQdTBgWPrA1ntU+zS1o/TzFJBOBm10IDsHj6GUoGbCOMUs5ERrVr5lY73wKSVIWgq2VgoUBwU/5nBliUmZaVKoyQASP3OHY72b1jersyFbjC203RL02eIaHRrtNoppEhebHMGTEb3aJFg6UqOz1iA0iRI6JpbsOwOUGHOJEjknukVTlFxWJEiL2cWB5QulqLZxIkUKqbMOIBzrrF3eqAzPnEiQ1qD7DMJzJ84LWYkSMqpHkSJAHhFITW87X5xiRImoAXnE3R7Eh+FNI8n+A84kSBQDYz4oKtRoOQ+USJHQUJZM1dYtekSJAldimEKoSKjKkaqzl0xIkZFczlkawtvCYWzPnHsSKAlCzSp1j2zTC2Zz3xIkdKDKSowXIUS8eRIyypXnEiRIE/9k="/>
          <p:cNvSpPr>
            <a:spLocks noChangeAspect="1" noChangeArrowheads="1"/>
          </p:cNvSpPr>
          <p:nvPr/>
        </p:nvSpPr>
        <p:spPr bwMode="auto">
          <a:xfrm>
            <a:off x="76200" y="-895350"/>
            <a:ext cx="2466975" cy="18478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866" name="AutoShape 18" descr="data:image/jpg;base64,/9j/4AAQSkZJRgABAQAAAQABAAD/2wCEAAkGBhQSERQUExQWFRUVFRQXFxQXGBgUFBcUFBQVFRQUFxQXHScfFxkjGRQUIC8gIycpLCwsFR4xNTAqNSYrLCkBCQoKDgwOFw8PGikcHBwpKSkpKSkpKSkpKSkpKSksKSkpKSkpKSwpKSwpKSkpKSkpLCksNSwsLCksKSwsKSwpNf/AABEIAQMAwgMBIgACEQEDEQH/xAAcAAABBQEBAQAAAAAAAAAAAAADAQIEBQYABwj/xABIEAABAwIDBQUFBQQHBgcAAAABAAIRAyEEEjEFBkFRYRMicYGRMlKhscEHFELR8BUjYuEWM1NygpKyJGNzotPxQ3STo7PC0v/EABkBAAMBAQEAAAAAAAAAAAAAAAABAgMEBf/EACERAQEBAQACAgIDAQAAAAAAAAABEQIhMQMSUWETQZEi/9oADAMBAAIRAxEAPwD0tz5RqRCjMKI0Luscko/bIorKIKZRIWd5ip1UkVF2ZDp6JwWdaSitKI2EEFLnU1UqQSFxco+ZLmU4eigp0IQcnB6RjAJrkM1F2dAKGJ8JgS5kApSGiDqkCICgA1KdoCGygpQC4p6McDZBdURHG11gK+8WNq1q3ZCmylTqObTMB2cN0dN9fFING9hqVqpNQhjWdkGAA/vSM5qgnRzRUaNDonbK7v7lxLixoyPcZc+mIEk8XNNj/hPFV+7rnGiHVC/tKhc97RJDXucZAyttwsdNOCssXhXOaHU2E1GkOYTAGsOBzkWLS4R9YWnpKzyLk2D7nxb+a5TsUqqSltbIQaNKddEak2DbRdXyVycQVtPmnijKI1qK0LmvTpnMAbhoXGkpbQmuCnaf1iIUwqVUpILqSqUsMDl2dJlSG2tkEdmS5kIVRwM+ALvklzn3T5wPrPwQBQnBCaHfwj1P5Jch94+QA+cpHB2lNdWA1IHiQPmm9kDrJ8ST8JhIGAaADwEJeFFGIHCT4An4gQiCqfdPmQPqSmByeD5pAPNUfOUCmA6MzhmLgIJyiRY6SfQozaR94nwgfGD80reqfKDZL7RtusweFDi456jg1k9427z3BrjlsALnQuCwWC3he5shlR08Zef9LSPRepb2bv08Xh3MqNktl7Dxa9okEHrEEcQV5/srdCrlcQ9kOFpBJ9fJR1Qk7p72/wC1soOzjtSWhpJdD4lpLT3m6RMRdemNCx/2f7uspue9wDn0yWNdGmcuLyBwJAaPAnmtu4KpfANyrl2ZcgIFHDo7MPAT6bY0afO3807vdB6n8ld61E5wgCckydT5QP5/FcaQ5T43+anVE7YDiPX6Je06E+UfOE4BcgzM55DzP5BMNMnj6D85RFyCRnUOZPqR8BCGKAGgHjF/VTHILinpWB5UsKi3mzFoNNxDqQdVGU6vY5ncI4y0vsrujVDmhw0cAR4OAI+apJ65dKRTacOlDqvIBsXHg0RfpJgDzIRA1KkoJjHSSSItDQNNZlx9rUcBpxRgUiWUARpTkFrkVjZQDom3OyzeEx1BrCHVWAgQBmGoNwtQGwvM8P8AZ+2n2zKmKd3AXTkZ7GXO0TUzFoDbW9xxU2abY7suHZPcPxVXn0gD5fFXWeyot3NhswdAUmEkZnPLnGSXPMnyAAHlzlWZqJgXOuQJXJkssqRzEAY4IgxAPFGDSFqbCb2t0hqpGLlskIQu1Tc6AeU1zk2VEx+ObSYXuMAedzYC3MwPNMkkuQ36GNfrwVDsveIvqFlQZTUOakCWmW27nd4gd6TzPJXL6ieFWZ2htXEtxAYyg80gW04Lmhr2vEOceR73E8BOpVjupUP3VgP4TUb5Ne4ADmpj8MC4OJNoMWiRMHTqou7oinUHKvX9O0JHwIS8/wBktm/rmnpgTkHDpTghkpA+6DHdTXCmm9slp1kGMygjOMKP2yR9dICFy8e3m3lZiMVVc1tcBobSaHUGAtc2S6z+97RmNfgvWe1Xj+92wuyxeJDe0cHtFQWbbO7MQ0kSYcCONrcFPXoq9M2BtkYqg2qG1GzY9ozI4kauA0IJ4iysMyr9hbPGHw1KkJ7rBMxOYiXTAA1J0AUnMrCRK5BzFIgI9bHNpvDKsNLgCHTLNYgu/CbHW3XgrKnSCye+TDU7CvTJa1zCBOpmHXHLx5lRd2tuVG1WUiLOIGW5aOZbxZ4XHzS3RjdWSPhBc5N7RBiOTM6aaiBVrAanp5nQJkkZ1XbfLjQfkDC4Xh/skN7x87W0HUKS109EQ0bfophh93toVMRiGdymG02lzi0iQXd0xBM/hjgQCtoqTdrZNKiK3ZiM1eoD0DTDW+Av6q2cURNPLlU7v1pbWgRGJrj0cLqwKr9gUxFUc8RVJ/xEH6qqS6pORi9CFUDRD7dTVQepcITnwmGumORDqQxyR1RRTVhcHyqwtSRXS9uoL3pvaIwtWH3kLD74PnEu/wDLt/8AkctOaiyW85muT/uB/rco7mRNrdU8TZIcRdV7a1guNZX9T1Z/ewuVX26RP6nor9kvdNMVGPyfhOYRPLUKrxeFdhajHPAFyQR3m2sc0CW66o+zsPlqGs6o7s2PAdLaoJzEsaIvmEjUTaL8TK3oeHGjkdEtcWggiRLToR4cLLE8n9J9HGZ2tdzAOsi/UapTWVPs6qRTAgC50011UjtFrJqbU12IQjUUftEx9YCJIEmBfU8gryDU9uJVHvrtoUsNrBc9oHIxLjI1IgDTopudZXfvAB7G1XS5rIbkEyC97f3gjWwy34FT1MmnKuNzdoh9J/fBlweAARDXixvqSQ7zaVfGqvO9lYw0nvFE530KVJrqQu2oXOgtDifaY5+vUhbllWQCbGBI5GLi6jj0fXsY1hMcYnykj6FQNiVLVSDINZ/yao2JxGerUpSWl9ItkNPdnNedNHA/DVC3Zw/ZUjTmcjsmbQuyNa2T4xzT92IX5qpvaIBqpudXgSO2S9uoGMxzaTHPeYa0ST+Q4mbLMUN68RULqtNjexabggyBwzPGhPp4pXIMtbQ1Vweq/Z+0m1mB7NDYjiCNQf1xCk50wOXJhchdoml6eDRC5ZfeKe2P/A/+7loy9ZHeJ9T7w6CyOyAEtdNybSHCbys/ln/Je2sbUsPAJHVVGwrz2bMxBOVskCBMDQHRKXLaEL2i5BzLky0fB7y0+xqVMoAZUpA3Gr89wTEaIO8+Ja8YQuiHUw5oMcalCNPFqjM2c1uHq0w90uqUnAkA2aHWkRzTt68LIwYBByUmjxirh+TjFmlc99/605NwG0srGh4cG5WxVJzh3dEkkEkXJufVTnbQYBOcHTQg6mNB4rNPrvo0cPAn92M1/dbSbANx+I+nBOo7QaZAJpudYx3ZvcRoZ6GSiUr8f4aCrtamATmBjgDJnlAuvP8AeXeOo8io2Q1lRmToQ6Q53mAOkxxKvsTiXtdTGeQSW2DRA1F4B46ElYx5JDmG4cXNMC888vPQyPiq38J558vV8DjBVpsqN9l7Q4eYmPLTyVTvhi3U6AIsM4JMwQG94ZYvMgaXFyNEX7NcHUdgyPbayo4NcIFiGvIIPVxPmrf9iMcXdph67yHOu57CPaI7oc+zeWloU9d+Maznywe5VRpqkMJLHAPc94IzOolxce8JEvMzyaBdbylVDmh7XAtIkEaEcweS5+wKIsMI9wMSQ6kQZv8AieEHCbQp1abuzEZS5vZkgOZlcWAOaPZ0MdEuLYfU0xlYGsf7jf8AU9Qtl42HVAT+LN5Xn5KpbjA2q9rXS4WeBqDcX/yx5KM/EEOtxA+ai/JlKcNq103SgKgo7dOnr+uCHiN82sc5jGmoWg53T3WkcP4o520WnPySi/HYib/7UhgoDVwzudIyw0w1nPMT04emUw21q9Ci8GlVFNxAcWupOvfKINxofRTcfim1nkOP715JDvZh0ZA0jQtnKPOZkLO0dsvDtbmWuBueus97WDwKXV2nJjdfZxjXvFWKVQUswJc8tGV+UGA3UyC28cltish9mTw+lWf3mudUH7pzszmsDe64iBqSb30AW0LFfPpFRyEwhSS1NyKvsnEV0rM7c/r3f8NvpLp8+S15YsfvBiGfeXtzNBFJsyQINyNTrB+Kz+W+Bi9w/sN/ut+QTiEuDIdSY5pkFjYI005p5praXwWBZUiL2fRcnpYohtFzsSWCoQDXjJEfjZabyIMdL81oauzW1MNSe1wa4U2w43pk9x3eAuAYFxprBWBxYH3k1XCSamYgX/E092PZ4/DkoGNd3oBIgPsD00gaLj5mcyOn3Wj/AG80gU6jCxzMzT+ITYeP4eqeKFOrOUgk3sY9Wn6rLiQBe8gGbyMp/JEoVDlcY0YwyOGZ7Z/XVVoxOx+RlUtDiSMgcMpDRLWEQZkyJ4WTDQaSPEnzPy5qsOKzSc0m0zrGURPlCO45TOpgfIFT1RG63TIZh6oIJ1zRBytzNMxmmbBap+2KTMOa9Rvda0k5RNg7KD5248V5Xs/EuzHwdMdeC2+0dqiixuHhoikztS8Zx32SWhmhtMza6nVZoI+1LC5o7CoGyO/DTHXLOiDh9q0/3zsM9rxnBM5gdSG2N46rB7ybstAdVoEAyCabQGtIPFgBtcaaclC3Qx1Rj3yTlqNDJnVzXBzRAMjU+ZVfb8Jsxr8fUJqOe7uuLGaAkauIE8PanTiozabnODWAuJa3ui8xJ9NERz5EgXjQ3kjnb9Qi7OxHZ1A8uyRTu4gRBBJBzCB7IPkFPMnXUlHVzyh7Zo1MNRNWoIvDWkiSYsIHDX0Kp9iPgVDBLnCLaAE3k9TZQN4N5qmLqNzOljC7LAgQD7UdTHoiUMU1kD3gx1vdOo6WWmcz0W2+yY4Ge6wk3GosNTzPBZzaVYCpycdSNByBkK9xGAxTo7JvtDQe2ZHejprdUVfZFVoMsMk/qUwvd095futVlRxiBBFwHsNiOQNpm4kAr2jBbVo1qfa03gs4ukDL0d7p8V864IVmG0tg3zDu+MHXyVv+06lQQYLBBNPMWNdl94i5/mYIKNLHuwrh2XI9pzAkGQQQOX64JjMY2AS4CX9nci75jKOsjTVYzZv2h0mNpB1AU6YYW/uyIY8aNA4MdzJkGZnVYzCbYxOKr06VEd91au9sEiH13lz6mb8JayW54loki6NGPaahljiDNnXHgVgtr45j8VUOYWY1mjvaAAOg5ytjs/ZBwuDNPNmNOm8k+yJykkNH4WzYDXnJkrzijSqGSMxJIm8HXiQb9ZUdVPXh6Fu7XbUw1MtM5Whh1HeYIMTqp7qSz25b3BtVhmzgRJ5yDDeVhfqtIZVynJ4AypUTKVyenjzqriSZ6Hp+IhVW1MSGudmuMztBPEq1xWz6lMB7hDXOEEGZkSLaiwJVDvJVh3E991pniUrDnQhqtAkmATa9rjkpOEeMlaD/AOE0+XbUYNuF1VbSqdwWPtcuhRsFV/eVAPxYaB5Oa7y9lTh6hOqfvyLz3Ry4cCrPHVHANyAGZ66Afmqo0yKrmnVpaLGYIbHmrPeNzmNZB9kVMwtBLXsEehn/ABehfYXe5uBdiMRTY4d0EOeWjRovc6CTA816vi91sNXqOqVA4udBJzkDQACBwAGix/2YU2DCB/Z1XZ3uLn5aYYchyta1xcCQBz4l0LatxI4Uqv8A7YFv8akahYzcfCua6M4LgRLXQRaARbULwrbeyamBxLqNW8XDpcGuB9mqI1HGD1HBfQVTEiL0qnrT/wCosV9pOwRjMNmpUqgrUQXAns704JeyA8nqLatjinBWMdtcilJu5pymZi+hgc+XQqmxr6tf+sqQz3WjKIA48wI0QKGJPYNm7iSRPJpy/Q+qFisc5zcuXL7zpm3IcpVSSF5/sCky0iwNm+CJi3EN8A0eXdt80yi/jwER9PquxtTuHmQPn/NAT9mbzZJBtNpFoEWAQdo711AS1ji1hIygRmMWzHiJMmDz81my1xN/14J9GjmdJQErFbSq1buJOUZRJzQBoL8FGFUix9fRHqcI4lOdhw49dEtB2BwNWsHmkx9QMAL8oLsoJsSB4H0XqP2R4TJSrVH0g15qZWvI7xZlBc0E6NzRpx8EHcPH0cNhnEw1z3yTf2W5WA2F4Ob1Wip7yU8pcDmJcTkBGaLe9Gl/RP2LsWe8WLnC1hAuwi/XhdedbNwftd1vDgzrzWj3g2n2+GdlYYzNuXMzSDpkDifOOCzmzsK7vd08OCz69suqvtzx2eIqWDczLAZZMOaeHmteay84pUnsrAwRpeATpFptPVaXZ+8WGuO1xIDdRkoSLweN78Vc/Sub4aLtUiI04UgH73V/9Mf9Jcn5/CtjK7ec11FzGz+5dSniBmacoJnlzusNt9ozOMwZcLTBGa4I8VpqDqn3Z1N1SX1HMc9xOacjSGtkARGY3A4aKqx2wn1C4h7QCTxcTd06Qp6+bj8lyodqkQADx+l12EP703t2Tx/yOP0V2/dgubDn96bQCR5jXnyVpQ2PUbRNMF03NmWc6HNBcSJIAc6OU+Kz/m5V7rC1AHPLiHXuRm8rkjqrDaOLFdoc5oaQ55gEmczaYPC39XP+JWI3SxH9nHrx8ApdDciplJI72mXI7/VFuPNZ/wAn7GCbA36fhcM2hTo0yG5jmdxLiXSQBeLDXRoVzS+0WvE5Kclpg5RAdpBgzroZi4Weqbn1uJF+c8OGiczdyoPxNmISvyGvK/2lYoBpy0wXAGSwgRfTMb3y3HI+Yj9oeMLQHlkEgOik0tc0zIuNIt1v5VNPdl4IIeJ6AHhrc3Ugbr1D3pdx4W6g3R/IGNxdfNXvpE2ECXOLjYaXKZjXDMWAyAbnmRy6IL6TqdRwcIe2WweBFj+vNEo04EldRFZT4evpYeiFjzLXeA+aKR6oNSi5wIALjBMAEmBcmBwAumFaxSaKjtYpFIpUEc+XDpPzUilTPtenXgo7GQB6+qt9lYY1qrGC2ZwFhYDjboB8EjbXZWx6Zwraw77qbQMoNSQXGHAS3I3U8Yupx2S0ZqdWhUZLRUBd20uNpAb0cSCSItY3BVOdwSZnEEzpNJsjw73zlK77PmkCaziRHeytBt4yB6Kc/btvz85k5n+QDeJgY2l2NZhLh7NN7Xn2Z7wJJbaPag2iFBwGOxIBDajhfTuax4dFZ7U3ao4dgdTacxcASXOdYhxOvgoeBGvkl1fLze/FRcZjsS43eTA/g4+AVlhdp4cYYEis2vlN8tE0nOBg/wDh5iJB1OvFJhcOH1mtMwTwseJseCtv6IYf/eakwahLTPNujvNVKfHmI1IOyicVgJgaug6cRl1XKd/RnD/2Tf8AKz/8rlf2Xi3/AGlU970DR9Fz8fUcCC4kHUf9kL7u7kfRKMM/kVmZtElpLmyCePH1R/v1T3nepQjRcNZCCanKT4aepsgJP3l/vH1Xdu73neqG2m4pwpFCnGo48T6pJPVEGGd+iEv3V3T1H5paMRnl0iJgFs3A59J9FA3l2s+hh3PYHOdoDchs/jdyA+ZCtHssRLbOZ+IdevVZX7Q8Z2VJtKe9UMkA/hb+Z+SObtSxOFOYkuMuJklx1JNyZ1PFSnUSTz0VfgMA+vUZTYJJIA6cyegEmeQXsez9iCjSZTaQQwRPM8TpxMnzV24JHnez936tZpcwCzi0lxAEiLQb6EcFq9392G4c53OzVCIkWa0GJy8SbarQuw0cR+vFJ92U3o8V2M2Hh6t30mOdNzlAMWg5gQSdVB/obhJ/q46Z3x81eOaBqR8z8E9tCUtGMFtXccB/7p9iAcr+EnKAHAfMKZuvulUw9btKjmQAYa0kmSImSBwJV7jjFRwh0ta38JM3zWhWraDYBuJAMEXv5o0YHmSZ0fsG8z6D80OtgmuES4eBARoxSbzf1bf74/0uVFguPkpu16mR3ZxN5nNPMaRHHmk2cxsOlvDm3XzKm+2Pfs3Zw/2hvifkVoXueP4h019FQ067adQPyzB5jl0JK1/ZDkPX+aqXF8elZ99ZzPxSqw7Hw9QlT+y8c0dfVO/XP5p0IVasGCXEAfPoOqlR3ZDWB6D6qJtDbDKIJJmxs2JEAm/IWWW299ojKUtpAOf6geLhx6D1Cz+728jKmKYcUHn2gA10MLnNcBLNJvqngvhtTvqycuR88pHnw6j1V3gsaKrMwkXiHWIP6I9V57Tqt+81GusZBBI7kHNYn8N+Jt4KdS2w7DuzTDeLSe6QneUzpu8x5rp6ldSGZrXAGHAEW4ESPmkeANTHObQoxWh1MO13tAHxv815Xvvje0xT4PdZ3Bxs0Cf+bMvUH7QoiZqNtrDgfgF5NtLYzwHVHktaS7LOrryOgsr4nlNaz7NdmhtJ9c+09xY08mNifV3+kLaF3U/FUm5NP/YaMjXP5jtHXKLtNtNnsy138JgeanNp7kT8TjWsFyfBVjsS6u6Lhv08VX1a03N1KobXLBDWNHqSVX0wt1d0aTWCAI8k/MOR9FSO3gfyb6H80g2xVdZv/K2T9VP0p/ZeCrPNLmPIrN1a9Vtyag6nMFJpbdfFwD10P5IvFPV4HzwKWSOCiYfaDiATSfB4i4U1jp5jxspynrM7a2FVqVc7GNy5QLEC4mTFufwSUNh1Wi7fi36lafRdnRlZ345brLP3crO4NHi4fRainTsJ1hJ2iQvRlVOZz6L2S5NzrksPQ2iTEx5H6BeYb470Pc9zGkgCR1APC3PWesL0Grjao0BH66Lz3eHdas+oajKZlxJc1sEAzAgkiSdYAgLWT8kx7nK52DskvLahsA4R4g6oY3bxH9hU9AtNs/Zz2U4yuBHskNzaAGYEk3hVUq3eM9nVa7mC0+pIPzURm2TTeH5Wuj2WVGioyfeg3N9AVZbXw1bFFsUKkixOVwDjNyJAiysNm7gPJa6plaAPZDpM8Ddtk7ZIMThv9Xc1meqRmkuFNracSe60OjNYSDdVNKrXxFQ9iycsAkkRJl0lzjqb25BamnuPQsS188g8gfGfhCvdn7p4WmPZaJvBJefjZZ/eHYx21dhVqNA1MRWYC6Gso0nNc5znaAnQAQTYcNVndv7EfRe5j6oe4Bp7sOb3mgkZgeBkeS9hZsrCtv3AP7o+gWd3g2Xh8Q5uQHu6vb3R4RYHj6qubtTfAOytoF9CmKLWMaGgASSRAuPWdU6nsWrUdYgnz/JP2NsBjP3dLMZMmXTfib2C2WE2O2kyIvFyT/NO5Cl1iamwKocQQba2JF/BMGyH8/LK6V6BhsHAmCJvYnThPknvoxz/AMx/NT96rIw+G3WqOc3NLWk6kR6AmVff0NpcHOH90n81aVsOHFoPvT7ROiN2bBoAi9U8VlPdZgHt1P8AM75Sqz9isDpy3B6kT56rSOcNAQPj8FFOAzOJLvX5qbbTiu7NMiFbnZbeZSDZTTxd8PySmmqgEhCku2c+SAJjjz6pDs5/L4j80BHPimwOalfs1/AD1CG6g4Eg2QAI6rkfsSuRoQ+w6pThFIaESkyUwiNwYT/2aPdnylWDKYCcD1PogtQ2YP8Ah8tB6cET7kfdKmMb4p1wlh6hDAu90oOJp9mJLfATr8VIxu1hTsDLuXBUVXFFxzEyqnOpvSFj3vcZdYcBwQadVzRAJT8TiM3Gw0H1U7ZOAnvO04BaX/mJzU3ZNBwGdznTwEmyuKDnOIEkjiJOiih6JQxZaTHJYW23V+l9P8PoQE1zR7vxVT+1HdPRd+0nc0aMTn0DI4DxngUjmHx6qA/aTufwXff3e98kaaYygdQPmn5DYnwnx/QVeMe/3k12KefxFEpLF7yOPwSCoearhWcR7R+KSTzKNNZOc7UJj83VQMx5lMzRx1T0LJlXmD6p1fK8ax1n59FXZlzz1j0S0Hln6t+aVQfu5/tHfD81yeAuZPZVOgKEFwHgqIYVTzSuxB5oBXGoBxCWAZuId7x9VWbR22R3Wkk8TKh7R2xMtYYHPmqo1FpOU2ims4mST6pvaknWw669EB9TgNT8OqnbOwBef4R8VXokzZWADzLhDRyOqvxTaNCo9MBogWCdn5rK3VwR8DiulCDk+VOGUEJQ8JspC5GA/MlzIRcJH64J2ZGATOuFRMAlODEYBKdMnT0lP7B3T1Q6AIcBpNlIqUSeKMIE0TzHx/JK3CF3Eep/JI7Dxe3HgmDxTwa6tTLDB5T08kztFIc8FsHyNrFQ3AiyMB3brkKD0+K5BmgoWLx7aYubnQfrgo2Px4p21dynTxVFWqF5lxJKuTUVJqbUqEyCgVsS5+pJQsi7IrwiFqTKnwj4LBmo6Pp9UyP2bgC89OJWlpUg0QNE2hhgxsNCK1om+nTVZW6uQ0lNmUQgT066pp/XopU6mNTz+n6KIExo6LixAOzJC5I1nP1/7JQEA0G6dKbxS5UAhckD0RNKAaKhU81ARJIuOd5UEFIKl4/XVBJhc2NUgLeajgrpKCxJFVnP4H8kPEvaRLTcdIkKMXFDcUHDyeq5CyrkGymYm5uTcpQEq5bsiuTQuXIBz+HitFsqmAwQNR9Vy5Lr0cT2riuXKFx0JvFKuUGcEo1SLkBx1T4suXIgDaE5cuToK8aJhXLkgRNOq5cgEa5KHlcuVJpjlzQuXJkflC5cuQH/2Q=="/>
          <p:cNvSpPr>
            <a:spLocks noChangeAspect="1" noChangeArrowheads="1"/>
          </p:cNvSpPr>
          <p:nvPr/>
        </p:nvSpPr>
        <p:spPr bwMode="auto">
          <a:xfrm>
            <a:off x="76200" y="-1192213"/>
            <a:ext cx="1847850" cy="24669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870" name="AutoShape 22" descr="data:image/jpg;base64,/9j/4AAQSkZJRgABAQAAAQABAAD/2wCEAAkGBhQSERUUExQWFRUVFRoYGBcYGBcXFxoaFxUXGxwaFxcaHCYfFxojGhoXIC8gJCcpLCwsGh4xNTAqNSYrLCkBCQoKDgwOGg8PGiwcHBwpKSksKSwsKSksKSwpKSwpKSksKSksKSkpLCksKSwpKSksLCwsLCkpKSwpKSkpKSwpKf/AABEIARQAtwMBIgACEQEDEQH/xAAbAAABBQEBAAAAAAAAAAAAAAAEAAIDBQYHAf/EAEEQAAEDAgMECAMFBwQCAwEAAAEAAhEDIQQxQQUSUWEGInGBkaGx0RPB8AcyQlLhFBUjYnKCkhZTovEkQ7Kzwhf/xAAZAQADAQEBAAAAAAAAAAAAAAAAAQIDBAX/xAAkEQACAgICAgMAAwEAAAAAAAAAAQIREiEDMRNRIkFhIzJxBP/aAAwDAQACEQMRAD8A0NfG0KzyXTvOzJa4ZjOQYyUeGpYfIucDfIv7OCfUxzietho4AjOQZjq8/NC4faVMxvYY25ZWGVl0EFkW04G497ozh0eJI+SLo9JhTIY2m5oJAJBDjftFz2lVwxlNzXFjCyBee7mq/fMh0fiHDigRs8J0pZvfcqQJzEnPW/Z4It3TKiMw4a3HdxWRwzo8ST/kfn6Io0GuJ3mg2juBn1U0Uaf/AFTT4P8A8XeyhxPS5jRO66ByI9YlU9PJCbWH8PL8Q58UJITLaj0zY87u7Uvyb7pP6dUmmCHj+1vuszgPvix10P5ShKtImbHwKukTbOi0+ktEgHeNxN2uGf8Aanf6io/n8j7LJtrxA5fL9CiWdYKKLNINv0Pzt8Qkdu0f9xv+TfdZqhhg0uI/EZP6KXdTEW1TpRhwYNQDucfMWK9p9IKBEh7Yng6PRYnadBu+Tqb+cfJGUWBjABqSfIKhGwo7apOdAe2Tz5In9obxWMoMBMEA2U7sKwfhb4BIEaTGbUp0gC90A2FnH0ClZWaQCDYjs9VjMZs+S3dgC9ozMWPciKFC0GZi5BKLGak1BlKWH6r98aiDlkPaSstjKcMdc5cSde1VQCfYjp1fFMb957WzxICS55tLEtpNJebdUSTf7oAz7F4s1EbYPiWYtoBc9hAPAaA8hqhsDisWIEMM9mnf2KnxWJbB3XP73HTWEzCYolobvuBiCd48Mj2GyM0/srFr6NI/EVXN/igCRYi868TyT24UloyzB+apH4pzm3IIFmzJgcc9fRSftIiLef0EZIMWXNMboI4F3MnrOOnIhFUHznx+vRZulUlzrAS7SfytAHl6KT9qIBEeBPAlFhRpWPsOyVDjuswAaOCom4uGTfL83dwQ7dqdW5I1+9z7E7CjRYTCmZI/Nw5hCHAuDnWFxxHEIPB7VO6DLv8AJOrbQdxd4+t1Vk0HuqZg8/K3qVZYZsNWUO0JdALsiT2S2NePorTC7TdaS/wHukMvQF6qmnj3mwLif6Qg6vSFrXQagnUbv6IEOxxlxzILueWen1ZMxzndQNmzSbdpTcRtM7m8HNIJjLl2ZQlR2w4WJbzsfrkix0HbILi4zMbg01KPxVSB3wgKe1yBfc8/dB4rbIkfd+8Dn+qbEi1fXjdGsz5FS4Q58ZI8LfJZ4bTEgmLA/iGf/Xoj9m7R6o6sk3PWHhkkBY7RPUPaPVVlg6NJ+aMq7QBzYfX5Kmr7Vpl7QGkXz7xfPimLsm2rVJfYm5PGI0hJUW3sY9xFJuYJ63ASYHl4JKSjNDax0zlSU8c654hA0S1FnEcMp9lx0jpJnbWIHDl2WU+F27qdPZVe0BvXGf6IdtA8U6QGmG3Jk/WiHxW1pIg3Mg/XYSFSspkCxjW6VOiTrH/SdiovP30fBCfvOA4TpH13FVzcO7LeGfj2JlWgW3DgfWydiaNXhtqANiRaL9gKeccKhg5C9rXHPvWVp1HGIHeimMIuTpoc+SVjovf29jXEXgRroAc/rVH4XaW82wmLXyy/VY51N17EyrbDA/Ca2YtJ7XXhb8VyZlyUka+htY0cOX738Sq5zQ78rWgTu8LmO5ZTaWz2bjqjXuDmmYJ3g4HPPI5lN6Q44t+DT0ZRae97nOPqB3II7SO5B1+Y/wC1EpPIcYrEs9m4kmm8E/dLXd3WkeatsDSY50lxDQBrnbPslZjDginUg/8AqaZ/uYT5SkdqnIHK3kqnJpigrRsamKpZBxjKSq7FVRu2uZEDvFuzRZ9uN6ovp4Tx5r1uM5+f1fNLyNdj8a+i4r0wWxORaOcCZ7zCscPQAEws0cfLgRwnvJ+UeZUn75cLh15V+VeheNs0v7C5wkCx1hU9agQ/dm8niIzuvGdKXinuz3nn/wBqB20d57XETlKpciZLg0TVHFrd4/lAtf8AEfrvXqjxuIDnNa0kETJHCB5zHgvFV+iaMVTr2zRFPFmIVXT80/e7yuWjaw2piyVG3FFuqFc6Ex1RFBYZ+2lSDFkaqtmy9LrIoVlk3Frw4soAO5pzHIodh5xbhAzUoxg53VeavomOqpUFlsMS5zmgfiMT22WiNa9tPoLMbEG9VnRonvNh8z3LRAQurhjSsw5XbBtvVx/Dcc93d5dU5eBaocNWDzugSXG0c/aEbXosdTIc3e3esGh26bZ3g/hk/wBoR2xdvYSl93DAPj7xe5x555GFjyQqVmkOT4ljQ2OOswD71NzfFhA75WIpObmbzz+rrf4P7Q6W9H7MDBEkPvE6SL9653tN7BWqhhDmio8NINi0PIBHIiEp7Hx6DTuEWMfWahpuDZkkwbIGjXz/AFUVWtc6LOjSy6GNbmQnDEMzWebXPFOFbmfFGIZF8MS2LjtXtLGsdkPZUnxrQom14PJLEMjSnFNnUGIsdJ90lnxiiMj9d6SKYZI3/wD/ACxmlX/j+qYfsuH+75FdAFTkfJJtXiPZR5GPFHPT9lM5VB5qJ/2TO0qN8/ZdIdWbyUNTEC0Tfh76J5sKRzd32Uv/ADjx/RQv+zB8HrixjPVdFdVMm5PoO/NRETeBzJy/Up5MVI52/wCzKoMntsoj9nFbRzb5XXTaODDjOh11XpwgtMWMgAnx4ozDE5Wfs+xGhae9Nd9n+JGjfFdXe3mR2G6Zu/zOPhCXlDFHLsFgDQDmEgv3usRytH1xK8xGODTBfumAZ3N+eIAkAQrjpTsJ9DeqNIdTcZOjmycjxE6hZqpW5bwGUrrXImtHO472WuyK5rVd1urT3jdIRP8ApOo6garQd/f3Q02z15ZFA9HdoCk8vMNGn6Lp+x9rnFUDUMAB5A3QWzAknnms+SWrKgtnKX9FMVBG7bUT6/qoW9EcSPwT/cPddmcM4JXjQfoBc/kNsTjTeieJH4P+Q9013RPEfk8x7rsrwJiL9nsvHGLR6o8gYnFT0WxIypnxHukejeJ/2j5e67Y1rTf69EjQadPQp+UWJw87BxI/9T1AdkYgZ0X/AOJXc/gNy3BH9P1CRo0/ygHsKfkDE4Udm1v9p/8AifZeruBo0s4aZSS8qDElk8AUm4jh33/VD/tBcD+HsIce4aKKnkREcZAk9wCzUP0uyTEVZte/D5pjmmALjl7802iBkBHEmAe4SpMPVDTG6f6svJXpC7J24UmHE5fhRLieXko21Bx7pTXVo0F+KycrKokdUP8A0FFVqn8s9yeyteN05aR/2pHty4x59kpdiBnXvGXBeCZyPmF5UqboNh3n3UH7YLw4X+tM1SjJ9IVoIxFLfBa5jSDa8EHkVUVehWHJn4QaYkgOdH+MwFaumJB9dUFtPGvZRcTnukHlNhGuqIvdA+jmW0aTRVJaAG3IAyibeS6r0dwJp7PojIu65/vk+hC5uMEatVtMZve1o7zE+fkuxYpoZQAFg2ALTAyFl2ciqLMY9gbaRAsR3r2Xax9ck2lWDhnPll3JOgm0mOYH13hcSdm4iCml4AuPUp7WHj9c+a8+BP3t0n61TpgNbUGmpXjndnp8k0YXQHtvf1son4P+bsSoAov5+K8Dj+s27tEKcMD+LwPnyK8+JGpt9ZoAILndvBJDGrwM/XHJJAEVAhjZIF+FvEkpYRozgDUHM89VFX3QJJl2YE29MkTQYXsG8N3hFsh6LVvQgenhw546usk7xmPndWVaIFo7/mh6GFDcxGd7ZfWimdQ5m/G6yk7ZSITRAFyY7QPSFE17jIvE572fbmPRO+DeHAxH1Kr9obT+G3dYetkY+R1KcOOUnSJlKixr49jBL3d3VJ9wVW1Nu1KkimN1o/Ec/FVe7A36sku+60Xc48lENmYytYFtBp0Jl0dgkz4LqUIcfe2ZXKQbXxbW/ff3ucoaGM3us0hwmCc4zvKqts9Btyi6qK5qPZctLYloNyLzbNedEpLH0wAbzcgZjnrY+auMlIlqjobqe6YGlvDu+aoOleIIY1k5mSBwaLeZV7hdoCs0EXsARazhYz2/WSyHSvEh2JLR+BoB7Yk+vkseOH8m/o0k/iO6H4LfxbXaUwXd8QPMromPcfgmM7H/AJD9Vlug2Fhpf+c27B+srVY1h+C6BJtAyyK35d2Zx7KdmI4tjwhPHZPn8xCg3CJyvfgZ5zaea93CRE3GWhEdn6rhSOgVUARn4+6fTF7Hz907CEvqikHD4hE7v4iIvxtCK2hgXUiN7q7w7VWLqxWgP4l728/JPL40MeX/AGhKjHOMG44EX7R+hXrS5oAbAAtYusOzNIAr4wyjkkWtN/dCCoYgluWkkg+EcFNQfGg7f1CQCc2Daw1uBJ7Skof2iSQQQe0gxxuBZJFgQ1KdRx+8GjS4sPdHUZILSZi2dyq4YFznQSDxOfkj6VENG60AdmfanJ6Q0FXi/dMT5prmiL255qIuBJaDfh2yhtp40UWlxmcgCdexJLJ0gbog27tNtMbjD1tTlCptl4XeO+RN4A4n610CrX4k1HX1Wl2BQ3mAvkAzuRA6p143ifBd0q4oa7OdXOQVhMIGP3yetlvDKODeXqin1ZBjT+WO8AyoBhzMbxgG2uvGJRVQDd3c+IM8VxXezcHqQQWltnNv2Ea9y5rhwaRe0mCDuk3kEPAnjIG8unBgaTEkHmL92iw3SrZ/w8U6MngPHfY+YPiteJ0yZIj2fXLG9VzrTrAPamYeg57je5Mk+ZXtNsD68kXs8gSSIiy73SOc2OxnhgDW5AQFpK7C/DvjMNn5rnuB2+GiwJMnkEQzp/VZIaGgRBmSsXFsakW7cKcwXQdLEZaSLobG49tFpc5xESbEemizGO6c1HEjdaOYEeQVFtjHOqNG84knTv4eKxXCl2zRzGVukNU4o4hj3MfvS0g/dgQB4W8V1vo50ubtTDOY8AYmkN4gZPA/Ewc8iNCRxC4g0xmrHYG234XEU6zM2Okj8zTZze9pIV0qoVvs6o1kgkRHGDOXCAo6o1i+RF8kRi3jfLmOljwHs5teA4Qe9QMpgAuvvcJv4ErketGw2BP3SO8gaLyoY4yZzu39bJ7qts9DbTunPxXsC5mB+XP1NkqAje7jeeHLyST2VgQMjAg3PobJIoAqmGPzNxaZt2WTn0g0m8A8ZA7iLKDQBpEDRxme06KMsDQXuIacyd4kDxU7KJKzmiXAtnU39QsZtXGfEcYy4Ija22w8lrJDOZJJ9uxVDXSfNehwcTjuXZzTnekFYLB75DfzGOwHOO6VsHTYC1oAjIAW4wqPYLR8QTFgT8vmr2qXOJhrSOJMx2cOKx/6XcqL4uhhxAgNDd6bG44ayVIa2UC0RpblP6prZkjdEf1eZHHkvW0pmG+JBEcwR5LlZqeEmcyRw4efus90ypXpvzzbPeDfzWhbRcBIce42seHl3Kn6S9ai4HNpDrm8zGZPAlVxt5IT6M82rvAGeH12BTEyOar8PUsRzIRrna8ivSTOR6GtdA7/AGQtZpJ7R85XleporLo7hw+s0uEhtzr9XhKUqQJbLnYmx6NFofUh1Sx3jDg0nIAXEc8+xWgwrXSHMa9py6oIvlY9qMdTbFgCOGR8NQoaQA0IbGo4cN3Nec8m7bOykjB9LujgoxUptLWOsW/lPL+U+R7lmQuv47ZgrU3sLzDhFwdeHLIrktXDFjy12bSQe0GCujjlaoykqOgdFsd8bB02lwBoF1MzM7s7ze6HFv8Aaj6dN+hm9gCTrynLgsr0KZes0/kDhnILXRkM7OWtpkva1xbOuRBvzizvLJZ8i+RceicV4kbsTYwLE94Ub5gkzygEEDznsIXlNx1JjXMHwUdcuZcGZsAbeE6mMrLMZPSId3TOQOn6JIZ2JcR9yHEZQSInUA2M+qSQErcVP3STOkie7mq3bNF9RhhwAb1hnnlDtIjXRFUGNcLbpveePNR1qZMgQWj8sGTHJbqNO7BuzIU8QHWNjwU7AiukWxyB8UA8HdvH5eCz1PFuac7c12R5PZzuJtNjYrdeP5mkW4yFoqNYiSdQcvnIXPMHthpInqkLWYTF/FgsguOjf5c8jYLHmhk8kXxySVMsquIa1u87dga8OXFUeM6SOL2imyBvC5zM2sDlab80/aD2Mu9wJGTRkO7XtVVs6qHYkOt1RJPDh5mVChGK9sbk29GxbiA2bAAnPPx45qPGgOoVGwbscNLkgxPldQuJI052B9VEMSWlrS0XnstyBWGLWzXXRhcObu7R5gKapiInkhnjdrOHC3gY+SR1PFdy6OZ9kb6srbdC8N1XPInJvv8AJYYjrALoWwXCnSaJgmSR9dyy5X8SoK5FzVoDhaOyMuHBeCk2OtJAgxmZHYbqL9tn8p7lF+0Ek38wQuU6Aqphuc92V9DNxy81zrpdhdzFuP5w1/C56p82nxW9FUjKTHH5cVkumPXxFKc/hx/yctOP+xE+iHodXLK5ib03TGebfHJbalWY+R+IXBI3T23ss50fwO44PmJBH13rRnFQdLcvG6fLqQuPo9FAzLROhB9czCkfSJMRfh5ZKP8AaQTew0Iy74KfWqAZTbjHlqsmyyJzd8yCRGg58QQvE9uKEwRJ0I9EkqEUjXm9zc5Ta2Xem1TJH5tIMefBeuZFpBJyt4zdSU6LgSbHxXVRJKyl1C1xJBBaZM2K53tXDmk9zT+Em/EaeIhdDc4jQeP6LL9JsEZa4tILgQcokZR3GO5Na6Jlsg6HYRlT4m+Gk9WN4A2vMT3K3rUnguNBrWBoIF4knPKyo9iTS63D0WsZAA9iqekQlZz2tiqm+fiE7wMEHitB0PaXOqZGA3PtPsEL0qoN+M0jNzRPcSPSFZ9BjAqg/wAh/wDmPZP6H0zSfGcMwP8AL3CjY4k7+4bj+X37PBOqdYhuep7B+vzRMrMswO12xiX5iST4mfmh3Xy4o7pUN3EE8Y82j2QNGoDC2iZSH4enLlu6eEaABwEHwHssv0fwu/WbwBk9gutU6m3gPBRMcCEUP4hAJA3R4yV7iKIb1t4jTj9BD4rFNo03VSCRvAGDcAujynJE0nU6oEVGlsiQ7xyIWeC9GmRI+ibQZEZ+3CFltonfxUC+6A3PgTN+9a/EYYtEMhoI6uo1uL8fRZXYGDLqrnEZZlVxQp2KctGyw2zD8A7v3gDHbBhVZx9UWc2TmCIv3ArTbMxIZAOSoNpODa3UEt3nxllolOKbCDpA/wC2BtyzPOAY8FLQ2g1xILQSNe/inGtqQQew+qYN0m8d491n4y8iOtiGNNyR2+8/JJSnDs0A7vZeKfEPJEdFsXOZ+oHJPfUhQjC/zv7yD6hMeTo4+A8FsQFU26nNVvSNk02/1jzB/REfGqDVp7v1QmOqvewggQCLic+zx8VS7E1or9l0ZdBygjxWhZWimCdBB7Rb1VJgGXJ09lLjqjpjv9/P1W8oWZJ0Uu2au+8lGdCXTWfTMH4lIwD+ZrgW/Md6r8a4RG7fUzPhwTNg1fh12v4TPYRohrVDs3GHwoA6wh03FxHLuUlRgaCZdbmVNjdr0ixr3nrH8TfxDQkcVT19uUSIDu22gWOLLyRn+lLCHBzjJLQfNwjwVXSdaUf0n2q2q4blwGgX5ElVVG8Dz71aVEs23QzDn4b3ASbgdw9/RW7y4C48/dP+z2mGhxP3Rl2wrXHhha4j8rpH9pHrCl7YRZQGi19EscCWubB7+CwlF7qdZ1NxI3XROWRse8QV0Wm1c8xlUVMTUeMi8x2Cw8glFFSN7sRr69MtYOs3yBtPcfVafZfREUac87n65yuf9FOkrsPWa+JA+8OLTYhdaxfSKm7BvrUyHDdkdugI0M5hVK4kL0ZHHPhxaDkq3EPu0/zeoK9NMG5mTcnedn4qHFUOrYukXF5uL6qGaJUGb6gc6HjmCPmmhros7xAPpCjxLXRvSOqZyjuz4JAGGmOASQ7MS4jIdx/RJMAfEVr7o7/bvTAo/wBlc0ZtOpJkLymKhE7oIPP3CRRLUdw18uaAxePDgGMnd1dx5j3R9J5a4yw927Hr9QEFisDScervUnZ2Bjvbl4KotJ7Jkm1o8w4juUj6W+OYQb6lWgGuqML6bjZ4tMfPkYV1sjHUKn3YnUHPwW7ZhRncXsouvqgaVHdf9SukYvYTajPiUsx95nzb7LMYvZbi6QL3nLNCdh0Z+sHGWkxGQvE+5Sw+DcReIQG2tsFlRzWnI39lVfvl/H1SzSDbNKdlS4AAnL1V7R6HspAPfnw+sli8B0hcy4McvZXdT7RqjgGu3SBy9UOSfQK/svqePLCA2wFx3T7hXeA2s10h+oIMQNIPKVh29IG1RIbHYbeBSdjjxRVoEzT9Jdr0W09yhUe57rOloAaNYcHGXaZc+Cw9R+7MC6Lc/eTThgRE9qKroq7BaGMLbZ62V1hNsVGsIALQ4XubjmNe9V4DWQANc1qejvRtz6DsVUBDAQKQP4utBd/SLgcTPC6cqQVsPwdbeY0uiYEwn1BIQwoN3zLRkPmpDhBpI/ud7rA1HYWoC0difVFkDUp7rmgOdDieGeeo7VMKb/zA9rfYhAHmCcN2OBjwSUDqdRkuG66bxdvrK8QBNV6zt3QXPPkiWlRUacDnqpAgZ5WqAAkpuzMIXuvrdxUVYF7w0cZPPgPn4LQYegKbI11VwjbInKkZPp3tMh7KA+5ubxHMkhvgAfFY1tUsdYwQbEZrR9NG7+IB13B5OcqCthp7clu1ZknRt+inS3JlQ30Oh5HgVqNobObU3ajbOBBnj/UuNU3lq2GyelD3sDN+CIEcY58VnRVldtvoe1leo/d3mucSBo0nMGM7zfgqivsFjsmEc2z6LX7Q22d4yNJ04ZnvlUVbbBPPvjyV0vslNmYf0fqbxG7aczYH5orDdHhm9xPIWHjn6I2rtU8AmvxsjWfJR8S9k7aLWiGgAcB9XTQ2dEOMVCfSxc2GfankFBlOkLTqQPrkvKr/AAQ7cVuuBzOaP2Zs12IeAL8TFgJz5qbsZZ9C+ihxtcb1qNODUIzPBrebuOgnkuqdKGNbht1oDWtLGgCwABsAOEILodgm02uawQGt7ySczzUvTV5bhTBvvszHNSxLbMY0dc9nzKlBQzA+d6Wm3AjXtTjWcPwjuP6KDUZj3Q0Hg4eZhTsQmLr7zCA0yRyOi8bjwB1w4drXD5IEFuCSF/eLD+IeIlJAAZxNZrmtljiROR80UMRUGjT2Ej5IIUKgdvNcJdxHNWOxMJVq1Ie1u4LuInuHehKxt0WHR7BOg1KjYJNrzM/i5chwVliGSrAUoCjqUV1LSo53vZgulWyXFvxG3LfGFmKeIDrGxXWq+EkQVh+knRAyalIcy35jmj9RK1pmeqYc6JjcIWwRYyvKeJcww4G2YOYVnh9psOpHJP4se0e16T6m6TIMa2Qr8EZ/DPartsFstdn9XTDTOvpIRiJSM9V2S7QT3j3UX7rqcPNvur3EUXZBRu2PUcBDSOeQ9VLgilIpDsx+o82p9PAvGQ8x7rS4boe4iXvAvkBPmrT/AE7SY3qgg6GdfCFFIuzL7N2HWcbMJ52A8V0TY2ym0aYaBLjBceJ9hp+qqKFEsiXBsREG/hC0Wx6kwLnmc7pEs0mw6G6Cq/p6Ywh/rZ6lXWColrVQdP6v/hnlUb/+lDLiZWmbBePCbSEgJzgpLA6QioeBA+aLQdUxUCKHagCDF0gRBCSlekmAHQwz3EBpBk2tclbXZeB+FTDcz+I8Ty5LN4F5a4RY+auP3o8Zlp4W9lcKRMtlwQmuCrxtbi2ew/JTs2ozmO72WmSJondSUNTDynnGs/MFI14ORB7E7E0ZnbHRenWzF9CLHxWSx/Qioy7CHDhkfYrqJpqN9AI7Ido4z8CpTNw5pGsH1UtPbFQfinzXWnYFp0QOL6MUan3qbTzj5or0xWzndLpA8fhb4IlnSWpOngfdbBvQGicqfgXD5qeh9m9DWR2Od7pP/Qv8MUekFXkO73ReCxVaq126XvdLYDQTmTOQXQMD0MwtPKk1x4uAd6q8oYdrbNAA4AQPAJDpsxeyOidV0Gr1BwsXeVgttsvZLKYgDxuSpWhT0rKWWkEkW7FkPtIcRhRuxes0SZt1al/JbFrrLF/aWP8AxAfy1GuPc18jzUstGHpYqqLbg7nfJwBU4xrok0z/AMTHgexBU8TUIHVaQMiD7wpv3i4CTTdziD5eykoZisYJaSCL6gj1RVPHNP4h4qsx+0WVKL2h2677wDrfdMwJ1MQpMNVY6m2YJjUD5pDLX4wSVFi6TRUYRIaWmd0xcHw1CSBGhwr+sPrRGVDIlVdF/WHaiyVSEySnVXjcQUIKl1KTYoAlq1urdQVMTwJB0hNLvBRAg6oANpbTcI6zh3omntl8TvTyICpnmLT9FejyRbQqNDT22dWtPeR7ouj0gYLmmR2EO9brMOFion1N0Ab0qsmTijc0ukNE5kt7QY8QiKe1aRyeO8x6rntPHuHNOp4/iL9uXyTyDE6TTqA5Edx9lK0iYnJc8dWuIRjMe6w3jw9bXRkGJuiCp6NRYrD7bqtyfPaAfrRFt6S1GxvBhntHzRY6NmDZZL7Q5dhN3i4//W/2RLOlgA67COwz5Kr6X7UZWw43TMOMjL/1vSfQ0YSlUqNaP4ZIzsQfJPOMkw5rm6XBjhmjsEZY3+keimKgop9l1m7m64iZ+s1HtbDNDA5rQCHiS0RIIOZb3K3qUwRcA9wugKGGad8cHuECRYOMZFAEf7vaQD1gORyPYZSU37v/ACvcO8fMJJAEsd1h2hWJCSSaBgZMEwnbxukkmIa7JQk+XskkgCRonyXld+iSSBERrHdnj7oetWJAn6sPdJJAx+Gd1SdU1n3gOQ9QPQpJIJLIU4AgnySZUJPekkqa0MfvIj4pskkkATvy0E8JQW0nfwz/AHeTD7pJIYAGBd/DZ/SPQKd5+vFJJSUNfkgcI6XvH8wPi1iSSAC25xx9kkkkCP/Z"/>
          <p:cNvSpPr>
            <a:spLocks noChangeAspect="1" noChangeArrowheads="1"/>
          </p:cNvSpPr>
          <p:nvPr/>
        </p:nvSpPr>
        <p:spPr bwMode="auto">
          <a:xfrm>
            <a:off x="76200" y="-1268413"/>
            <a:ext cx="1743075" cy="26289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874" name="AutoShape 26" descr="data:image/jpg;base64,/9j/4AAQSkZJRgABAQAAAQABAAD/2wCEAAkGBhQQEBUUExQQFBQUFRYUFRUVFBQUFBYVFRUVFRYWFBYXHCYeFxkjHBQUHy8gIycpLCwsFR4xNTAqNSYrLCkBCQoKDgwOGg8PFykfHB0pKSksKSkpKSkpKSkpKSkpKSkpKSkpKSkpKSkpKSkpKSksKSkpKSkpKSksKSkpLCkpKf/AABEIAQwAvAMBIgACEQEDEQH/xAAcAAABBQEBAQAAAAAAAAAAAAAAAQMEBQYCBwj/xAA/EAABAwIDBQUFCAAFBAMAAAABAAIRAyEEEjEFBkFRYSJxgZGhEzKxwdEHFCNCUnKS8DNTYuHxFjRzwhWCov/EABkBAAMBAQEAAAAAAAAAAAAAAAABAgMEBf/EACQRAQEAAgICAgICAwAAAAAAAAABAhEDIRIxQVEEE2FxIjJC/9oADAMBAAIRAxEAPwDx1CEISEIQgFhCAUqAEShISgCUSkQgFlEpET3IM4kSAoTJ0lCRCQdISJVQCEIQCyiEiWUAiWUJMqAZQhCkBCEIAQhCAEISwgANnRb3dn7JqtcB+JcaDLHIBNYg8wbM8ZPRXv2d7kCg1uIrNHtnCabSJ9mDof3nnwXojKcR3fCFy8nP3rFtjx/NUWyvs8wWHAy0Kb3cXVT7U/8A6sPJXrNnUmCBSoR0psA8oUqi4RfXmm3ukWKy8r9r1FPtbdPCVh2sPQM8QxrT5tgrCbf+yRpBdhXFp/y6hLmHo1+rfGR1C9KqPIF9AlwmKaSA/wB1PHLLfsrjHzdj9n1MPUNOqxzHjUEeo5jqFHhe/wC/e6VDE0okcSx495h6cxzHVeF7Q2c+hUNOoO0PIjg4dCuzDPfVY5YoqVLCSFokICIQgEC6lEIhACEIQDCEIUgIQhACEIQAtr9n263tqnt6g/DYZYD+Zw4noPis5sHZBxVdtMaavPJo1PyXs+zg2i0MaAGtGUAcBER/ea5fyOXxmo248N3dW9PFDMDMQJj0Hz8lIqY1jQCTMHz8fFVHtGxmM8gOamU6Lywn3GjRogEjq4g+gXBLdujSwo7YpOqBrLzY9OE9yaweIPti2DBBM8NY8Fkau1aLHFj4ouc7/FFSRAFwJiCVNqVcQ+gXtfly9ilmcGhzDcufPEjS/BVu7Lxiz27t6myoGz2RMngqylvVRccoPisbi9p0WH2LmPr1i6CQ5zA03EQJnXXuWrwW68Um5RSBInK5zXeGbmr7nY1D1THU3aVHa+6svvRshuKb2I9o2Sw8zN2OPI8ORVziMEGkhzSxw1HzB4jqoxxTGjLbjfwVY5WXZXGXp5VUplpIIIIMEGxBGoK5Wt3v2YHgYhguIFTryf36ArJBelhl5Tblyx1QkhKhUkIQiEAIQhAMwiEqFIJCVCEAJISoRoN/9n+CyUnVI7VQwDxDW29ST5LWh5B8tFRbuPDMNSt+UaefzWjoUM4i5+K8jkytzu3fjjrHbp735A5jczuDZEnuninXVanss1Yhj/05RA5AufMnuhTKeCBht9bGYvxlWmKx1KkzK45nf3nqlJtO2Cbst2JeGPcwskGWtsD1IGX1m63dWmyixtPswG6uaCDa0/NYjeTbGJFX8NuVrYyyJmdOzwm/kspvLvHXc1oJLXEjNBIdb4BbYfRZLQbL9nj3uZkYKgDgSCWNn3ssaCedrrWYuuadLsvFQjTs0yDbpHxWB3U204Vmh12kx2r31OvDovVqW1aTWCwExMWkHkfknyfyUYmrtipWAz03s5OdMawQ0nUWmFS4olr4HE359FuMXsBtWtmY8PaQY46381l9pbIqMc7MNDa3BKfwpyaU04N2kQ4cwRBXn2Ko5Hub+kkeC2rcVbugLKbbH47vD4D6Lp4OrYy5YgIQhdbnCEIQAhCEA3CVCISAQiEQmCEIAT+Cwbq1RtNnvPcGjx+XHwXoeI+yJpw4fRxOeqRMFoFJ37XAyO+6jLOY9U5NnN1m58PSngB6WWow+0mUwCIk8PNZ3Y2CfQa2iYztZDouJ1sVb7N2MHA5uB4cV4+evK6d3xD20dskgFoGn9Mqu2SX1a0vJgSTPG60FPZINK490+i4GByAlsWt8ynJotxH3jr0mtYaj3U2yPdIDnAXLR0Kzu097sG5mT7tTyx3uJ5kpneDYL69YHO4t0A/SOMdFUbw7lvpNYWiZBJtJ8/Fb4aTV1u/gMPUYXUjmbJkH/EpE6CTcjkVHdj3NJpuN2kjv5FZnZgr0HS3scD17wtDWwDqpZUGuTtH0WmWM+U413hdrPpv1OUGQZNitLQ243ED8QgnSeM9VnaGzCQ7nMeihVMC+kC4DQ6LFpuU7tnA5Koc27DbhYrH7W/xndLeQWvwu0fbAtdYnTvU47lYX8SvWqVS0y8gQ0NAubi55cFvxZzG9ss5b6ebpIV9vDs/CgB+EqVS389OqIc0n9LvzDvuqJd0y257NeyQiEqFRBCIQgOIQukkKQRCWEQnAut0NmmviQ0CQGuc79o970t4r0PAbWp4UOpAgy7NlA7LSQOwOU28ua8+3PxzqWJJbq6m9nnB+DStNX2HUz5w09r808fym+sLg5/9u3RxTpf4Jxq4iq8tyZiCBykCyuMJVDHlvMj4KsqTR9jnPv0msqHh7RvHxun3VRmDpFhquLON40Xtw1t9HfOyhOxQafZnja3H/dM/eDUptaLnj4LjE0C1o4ut6pW/RaMUsOBVEXkwPRX23Nmzh+ExI6xBjxgqHs3Alg9o4GGgnut/ym9q7wBwpRcuacomJI4d63w6m6jKMVU2ZnHYs6YvzPNWmDrNot9n7znQBaXOI6cNU+3ZzqNZrolmYu1kRqL+PopmHwQqh9Rogns5o5f8rQGaGDAHaLZNzxufoq3bWLaxuVx6W+atnbIfSaahILY1n6rJbXqBxl3DhzusrLteKPUojslupcNO9Wm2wHUnUC8NaYLnmSA3MNQOojxVVhsQ11emGCQLm2sf31VCDUfWdT7R7ZzzM2cTHdormO05XV0ut7dgCjSZUAb2gQ5zfdcQJBnjbxsFjCtrvXQdTw7G3DTfKSTDjAMSsbC7fx+8Nufl9uIRC7hELoYuYSwlQjQNQlAS5UZUAQkhLCWEGnbv1smKonh7RoPcbH4r0/A7Yq1JIpNa2SJdwIMaHU9y8iEhXlXeuq5mUm8R56+K5efiudmmvHnr2v8AffeRrm5GGXWzOm1rgN4WNieiz2G3oqZYcR3meHGypqjy4yTJXOW6P0444nOTvpsNh79Gi45rgmZk6/RaHE/aFTJY7LMETcERzXmNfDWtr/dOiZEgRqs7w41p+yvVTv3mJ7QyxGoiLg+N1TYfeFpquLoM2YS+S3n3T0WI/LKeczsu7wfgfml+qH5tu7ex9N8n/DiCPouNn/aAWCA0hYjNcjquH1BPcnOOQvNr9rb+VKrC0AwTxNvJZ5+2ajhct16BV5qJtvaeOQuVeHHNpubQ7rbb+64plYtDh2g4HQtdYj0C2u03Co51bCihUzflLQ2pNrQDBPhdeap2liXNEAkeJWvJwb9Ix5Ptfb07XdWpUw9mR4c4EQRpxg9Y8lmoTtas55lxc48yST6rha4YeGOmeV3XMIhdIAVJcwiF3CIT0DEIhO5UZVINALqF3CIRoG0JyEZUw4hd0acuARCGWKWU3FS6qzOALmzyUStho/vNX2GHZB5geqh4ynBnzXBLd6depVQ6hwT9RmWW84+AUsMDgSEmKZD47vgq3pPiqHNh7v7wUeoO0rHF04rP8PgFBrM7S0lZ2G2J7CMmT4LlzbKVhacNHiVrx+0ZenUIhdwiF0s3EIhOQkhGg4hELuEQjQcQhdwjKjRGoRCcLEZVmbiEEKbs7ZFXEOy0mFx48ABzcTYBaTBfZ8S4NqVQDaQxpMTzLo+CjLkxx91Uxt9MZCdw2FfUdlY1z3cmtJPkNF6pgfszwzbvzvjXO6B/EQtDhcLSw1NzaTGsE/laJsIvGqyv5EnqKmG3lOG3BxLgC9rKQP8AmOv/ABbJ81ZYX7Omn38Rfk1n1PyW1xrHPANwJkzx6KuxgLGxxN/Rcl/JztbfqxZLF4VlA5GkuDYuYkxzhJiaALLROqaxLpqGe/ipVf3e9Tcu209KVlKPFc450V/AfBSC28HikNGajza0N8grl7Fin2i6a/g34Jiu2CFJ2oz8Zp5tB9AuMTSzCy2jC+zFTRaX/ph2UEObOUGDYiRKz+HoEuaDpmHxXopr9guBjsx4x/Qi8lxvReO2OdseqNG5gNS3tR3gXUUthek4TDUjSa6HNdAmOY1dPVP43ddlak6pNOoGtLpmHt4XOq2w578xncHlySFpX7qguIa5wgxcApp+6NT8rmHoZaVtOXH7R41n4RCtMXu9XpCXU3RzEOHoq8NWksvpPpzlRC7yoypg1lSEJyEQs4e3oP2X4eKVV/6nNZy0v81ssPRDTAbE9rnxi558Vk/s5xEUQ0R77nHvkCFuKrIMjRcGc3lXRj6dtp5tbBMvpgg/uPoSo7q8Hjf/AIUI4txNwRc8epWeZz27x1bgNAdFQ7Zf2XFT61a6g4ypa9yue1rpkabZqHqDKsnYSG3F/wC6JX4Mg5oi/wAZELqtist2jgARqD4fNFu1xTvwkkg+HRVbqpD33Ihy04qtdLiI49PPh4rPUqIqOqGWiSTrot8Km1Bx4zOY7pl8jb0TwpWTtXDE0z/pvbyStactuS0lTpGpUfxAevqtM+tmhlobcnm60NWbwdbLUaTBgzAIkn5BXmLw5EnUOv8ANTmSxO0C0am1kjNsuaA24zOaO+XBVtN8Dr1XGLqQWfunyB+oREWNBhMSWueDHv5xyAdZW+zalJzstSRrccFj6OKg5jofhyVlh8QZBHCfEJDVXm2tsUcPRlpc5xLmAEQDpDr8CCfJeaFqtNvYrPWsZgTxtZQMq7/x5dXbHkNZUuVOZUZV0s0eEQnMqUNWIaHcnG5ahbMAmfOx+S9NwmLznJy17zw8l4rh6pY4ObqNF6XsHage4kauaypzAzCNemQea5OXHxy/tthdxrDgBl6qoxAykjqrbA4ox2ioOOrSTbUn4rDk0uM/Xa57jC6OAt2v73Kwa5rLusomLxocbacFy2t1PtOn2oaOyDI8VBxbBAIGvT0Vzi2jxKqnUc9gbzMdLhTtpipcZijSpOF+12fNNYCnFLlPqu9siKraf6RJ7zb4BScLhcwA/sronURe0R1Jr6bqYs4gweJiTf1VGKPY6rQnAGnUa+LSP90xtTDhjnQBEqsamz6UtGlewhanA4d5YJIMCw6d6hYTD5mjvV5hzDZkW1Tyuyhk7KzAEXb5weqhVMA7OBA0PxV1TfkGZpj4KdgsUKlT8RlE9j9IBdJ4xqljSyjO/wDxbnQY7PMQVZUWCmzPaACTPTX+9VM2gwUyDTAax3ZLRoJ0InQcCqDbRNMezGlQ5j3WnwJj1V443LLTO5aik94lx1cS4+N4XULsNShi9XGTGac9uzcIhOBq6yqyRYRC7hELAzcLR7l4xtOplMy5wi9ogAiPCVQQncNWNN7Xt1a4OHgVHJj5Q5dV7FHhPHgm3tsSLwT8Uzs/abKtFtSRlc0f/U2EW42XUkt6yfQkLz8/TontWY45tdFR4x7m+7c/JaDaFLzhUNdsuM66DwXHZ26cDZxc6+9xn5JzA09XnhaVX0WOc6TeLac+CNo7RAe2i3hdx6x8k5NqtVe16JbiCYiYKmYNxGiNvMtTf0gp/Z4tK1yy/wAYUkqa2l7RvcQqzaTATa4Jse60K5oH2dNzuAE+io9m4kVA4HjceaMbvtnZqo2G7BhT6b4cBwOqiV6Za7p1U9gDh14K7SThTGVP0cBmbNwR7pGo5KLQDjA0VzgWQ24tz9E8U1AdjA0FtZpcNQ9rZFv1N4HqFmMbiPa1C+8GA0HUNGgPXiepK1u8Vf2NPKCM9QR1DPzH5LI5V6HBh/05s8vgyGpQ1OhqMq6kGg1LkTmVLkRsaQ4RC7LUZVgbgNSlq7DUpamFju3td1CpBM03Xym4DhpbkQTI5gLcYDbNM2JEi5jqeC81yq02U/M5xi64vyML7jo4rPluq1Zjngggj1VVtHDdq2msqtrNI7QkEclLobVyxn0jjovP9umdIVf8IOdGug5u4EqDhdliC9x7RvPVW78cyo68QP7YLphbpMg6WTm4Ns9jH5qMcj6dynbMPZBI00HepVSgBa1+HNO7PwgufKfknb0e0fblfLhyBbNZUeyaUBvDXxV3taiHwOGpXGFptYLx0PJGN1iVmyV8J7QWEnpxSYagWO0UfF4ymx2Zpg9E5/8ANsfeI4q+ysjS0cOyJtpzXIxrKTJd7oBcfjACy9XbZymDGo14JhuIdU96YEeMLfjxuVkYZ3UPY/FmtUL3anQcgNAmITuRIWr1cZqac3vs3lRlTgalyqgayJcqcyoyICDCIXcIhc21acAJSE4AjKnsaNZVJwFXKY5prIgGLjUKcp5TRzqr2ti4EcxqqvFVHG94TFbFucQINuIE+cKTRqCLlebcPGuzHLpDFFxuLJC+ow2MwrVjWnqRyUdzhnAJA79SjQ3DbcWTqpLdqwuvug8Ew6gAjU+htxW2oXcLKHVxZOimkMA1HmFBqOZmkR3j4KpjC2iPoPJtb1TzKEDgnhVtPAJK1cRYH+81ZbNUmTAvJMQranSyiOSh7O7bi6IAEAdTr8lYwu3hw1N1zcl3dG8qITgCSF0IN5UuVOQiEA3lS5U5lSwmFcQgBdwiFzKJlQGrpdBAc5UmROhKXACTYC57hqmEdmIDDqPMAqfRrB2v17wvONpYs1qrnnibdANAtfsDG+0pNJJDgMp8OPwXNyz5Xhd9LqthmgSIE8hz5rmps9kA5Rr3+N0/RcIg2JFuqXPl100/3WC6RuGB4mIuJPDxTFXZ7Trpr7xjpxUlj50Oqce0WHgmSpq4SnOnfcpl+DYOBjWxNx3Kxrhs9Ry8oTYPeP7w5HqgGKOAZa2txPqJ5JMQGtBBA0ngu3OGWOWh+FuarNqbQik5zozAEA8STYKp7FWmEDWtADm89RqdVKyryz4r07A1s9Jjv1NafQLvxvwxpwhGVdQiFWyc5UZV2AlhIOIRCcAS5UbCrQ1CGrHaypQEJWo2RQFT7047JSyDWpr+0XPnYK5WO3prEYgjgGt1g8OoQFRCtt39rjDudmDsrhwvBGllU+3P+n+LfolGIP8Ap/i36JWb6Hy2g3woD/MN9MseRld/9bYc2iqB+0H5rE/eTyb/ABb9EfeTyZ/Bv0Ufqh+VbVm+VDlV/gPqnHb6UDqKv8f91h/vh5M/g36I++O5M/i36Jfqg8q2bt76H6avkPqmam+FEgdmt5D6rJffDyZ/Fv0R98P6af8ABv0T/XB5Voqm8tMzAqeQ+qrdp7UbVaA0O1kyq370eTP4j6I+8dGfxCcwkK5WkAW/3WrZsKz/AElzfI29CFgfvJ5M/iFsdx6s0Xz/AJnCw91vBaylGjhEJZQE9mWEAICUp7AhLCAlQFQgFKug1YxRErV0GJQ1AAWJ3q/7l37WfBbjKsPvV/3Lv2t+CoqqEIQhASFKhAIEqEIAQhCAEIQgBbXcUfg1P/J/6tWKW43EbNB//k/9Wpw40SAusiUMTNyEq6ypWsQHK6hdhiA1Af/Z"/>
          <p:cNvSpPr>
            <a:spLocks noChangeAspect="1" noChangeArrowheads="1"/>
          </p:cNvSpPr>
          <p:nvPr/>
        </p:nvSpPr>
        <p:spPr bwMode="auto">
          <a:xfrm>
            <a:off x="76200" y="-1230313"/>
            <a:ext cx="1790700" cy="25527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426" name="AutoShape 2" descr="data:image/jpg;base64,/9j/4AAQSkZJRgABAQAAAQABAAD/2wCEAAkGBhQSERQUEhQVFBQVFBYXFBcVFhUWFBcXFhQVFBQXFBUXHCYeFxwkGhUXHy8gIycpLCwsFR4xNTAqNSYrLCkBCQoKDgwOGg8PGiwkHCQsLCwsLC0sKSwsLCwsLCwsKSwsLCwpLCwsLCwpKSwsKSwsLCwsLCksLCksLCwpKSwsKf/AABEIAMIBAwMBIgACEQEDEQH/xAAcAAABBQEBAQAAAAAAAAAAAAADAAECBAUGBwj/xABEEAACAQMCBAQEAwUHAQYHAAABAhEAAyEEEgUxQVEGEyJhMnGBkUKhsSNSwdHwBxQWYnKC8TMVQ5KTwuEXNERTg6Ky/8QAGgEAAwEBAQEAAAAAAAAAAAAAAAECAwQFBv/EAC4RAAICAQQCAQEGBwEAAAAAAAABAhESAyExURNBYQQiMqHR8PFCUnGBscHhFP/aAAwDAQACEQMRAD8A4EJUxbogSphK+pPGsGLdTFuiBKkEpisGLdTFuiBKmEphYLy6fZRdtOEpisEEp9lFCU4SgLBbKfZRdlPtoFYLZS2UbbS20BYLZS2UXbT7aABbKWyi7afbQAHZS2UbbS2UAB2UtlG2022gAXl02yjbaW2kFgdlMUo22m20BYHZTFKNtpFaB2AKVHZR9tNtpBYApUdlHK022gdgdlKjbaakAIJUwlWV0bRO0/apJpiehotBTK4SphKsLpj2P2NP5B7GnaEBCU+yjC3Ti3VCAhKfZRwlOEoEA2VIJRhbp/LoABsp9lH8unFugAGylsqx5dP5dAFfZS2VY8un2UAV9lLZVjZS2UCK+ylsqxspbKBlfZSKVY8ul5dICtsptlWdlBvX0X4mUfM5xzxSsCGym2U9rWW2MLcQnsGE55YmpPcUcyPvn7Usk/Y6YPZS2VU1HEP3eU88GffngUX/ALStgLLCSJgAn9BSzQ8WFKUxSoNxG2Os/IN/Kqd/iZPwjb7nJ/kPzockCiw9++q8+fQDn/7Vat6PeA1tlcbZOSGU8ipDDn8if5887fMknJyT960+G8VFtYBuKZ/C3pOPxIf1HesNScv4TeEI+y4NGx5KSO4yPuKajDY/qNuSczsX+VKo/wDQx+Fdm9bAqxbsjtNZq3u1WLOoasPHI3zRs2UBHKrCaVYggVT0upxmr9q6K53aNlTKWo4IjA+kD5YrO/w0Z9q6RXoqgVcdeceGRLSjI4vVcGZMxI+VVPK9q9HTTg86a9wlXEMAR79Pl2reP1tfeRlL6X+VnnPl04t12l/wUDBRiJ6HIH8aa54EO30vn3GK3X1el2c7+m1OjjfLp/Lq7qNGyMVYQQf6int6Nm+FSfkCa6clVmFO6KXl0vLrUPB7o/7tu3Knbg7j4xtA5kkQPmanyR7Kwl0Zeyl5dNqNfbUxJY/5QT+fL86nw/UC9cS2gIZ2CjdAAJ5SZPWnmkLGTI+XT+XW5qPC2oTnbJ/0kP8A/wAkms29a2Tv9Mfven7zSjqRlwwcJR5RV8ul5dQv8TtqMEMTyC5H1PSsXWcXZjExP4QY/wCaHNIai2aup1KW/iaPbmfsKscI0d/VNGmtrAHxXwwU8hChSM5mSa5Z0nr71s+Gtquzu1xFAEMsxvzG6M9T3nkATFc+tOWLo30oRyVguOcO1dlovgpOAOVv3jbAOSM55jNZJdlyXCn/ACghsdj/AFivRdf/AGsW0CpFq+ADu8wvJBx6GW2YkTh1UjrIgnkfEfiDRXmnTWPKEZklenPyxKAfI/QVy6es3tJfkdE9JLeLMK6+8APDrnbAJgfnA9pprdn/AFfUmPr7fOoXL8CZge0fl3qvc4oDAH54HzNdTcY8mCTZZY7uWByxien9GiG1/XX71RPFQB6V68uvt+f6VWv8SZhHIHnH6D+dQ9WKKwbN06JtoZQGUz8BDEHs4GVPziR3qozVkabXNbbdbZkYDBUlT2Ike1StagDMn2GT/wAVMda+RvT6NTd2zUS9Zo1cTHL5dfc1B9cx9ven5oi8bNI6mMbo+oFKsfbSrLzPo08aPY9NprVz4GM84II/I86sDhQH4vyrDTTEAEfMHtVv+9uRDMMc+Q+9Fy9MdR6LRG2rNhjWZZcsY+xwAfryrSS0Z2znr/GKmT7Kii/Zu1dtPWKFIaZyO9Tv+IrNoftGg9hk/bpz61g1fBpdcnSWnq3auV5/qvHmD5NuezOf/Qv86pL43vSPMdAggMAIk+5X1CZ6fxp+CfIeWPB6TqPEFmwYd/VHwjLYEyeij3MUDS+NrVxtqqxJbbj5xM9p/WuFt+ItDfVkNt7RiQysxSdpdiwBBBgMMhuY5RWTb12lVhtYOrD4nRvQdwB3lSpiCZgHA96S0o1vdg5u9jpvGHH7IvDYRcIYBgJ5c2APRsgZwK1+EcStLpzdYraAj0llJIJEEct2DOJ/hXkWt4sGctg5J+InHRQSZYAQJPbrFVzx0g4UAdP+f+PrXVhcFFs58qk5JHp3EvHmItKCe5nb9Bhj9dtYGpZtQFZ74a4SR5TBxGYGzapQgj5HvNci3GHjlBPL5ew/nUbevfqxM9gMew7VdRgvs8k3KT3O0/w04VXZ7XlsYDKxcEyQQNq9IMkwBBrf4b4Ltn1LeBZCdwUncpXM9IIxiOtcHoeK3V09zY5hCpHPEnJBnB9I6ct3LqK149vhw0yN0lVOwGDIGMR3xmTPSMJT1JLZmyjCJ6fpvGb6fUmzqGU2hM3GhdsCTDD4gDiD6unz5Lx1/acuoPl2J8kTzUb3OQTLSba+wgnr2HC8T49dv4d55zk8yZY/MnJPXr7ZzXcR/wA0lCKeXsHJtUXr3FmacQOgGPueZ/KqpvE9fb2A7AVXLU3mU3NsSikXG1jQJOByzy7EZ50S7xNmBBbBIMAmNwETHQxis4tSDUs3wFIm1yak2omglqjuqWygm+pjNADVM38QOvPvSUuwoW+mJoc0xqch0FkUW2oHMjvVYU/mGmpCaDveEYH15fagK1QppqXNspRCm5SoVPSyYUesacmPTnGcZ9/zqwirG43Af8v4jgHtgflR10CPLKqEnqLtwHHKCwgDnHIY+VU/8Pqw9IKzzHmieYA+JeXL711KSMmXtFxW2ofdtZYErvAbnBZT3Xnj58hijruNpa3Mz7ln0CAGPXAB9J/LBiq13wiRkMwnkCEY4mZ/aDkcfUVn6nwJeYli8gf5VxzxG/HKk4xbux5OqoqcQ8a3rmFPljpHx/Vv5AVkX9cSMncffp9e9bX/AMPr5mGXHcMP594+tCfwJqR2Mdg3PnEgRP8AKtU4rgzdvkyDr27x2A+Udaj5pPMkmep/P51p3/BGrTnbJ+je3t71n3uDXl/D9e/yoysKoPb4gtuyylQSzq0/ihQYE9pIP0++c2sLTJ5nlyH/ABTtwq7+4TQn0Vwc0b7H+FTbRXJFnp7V2DP8qAaaanIdFltQT/X9RTHV4gVWJpVDkOgr6pjiTHbp9qGX6U1KpsYqalSqRjUqVKgBqVPTUhjUqempANTU9KkA1KlSpDFTU9NSGNSp4popDGp6fbSpWB75b8NA25DJ5vloVUj1ExNyDAA6RMnGc1manSXBlR6WwCFuPbKtLKwJEznIkQQZk8+rDWxLNhVDHeDiBc2QmZjAOencCar63idi1e8kt6mYETvAKttIZH5N1JHvyreMpXxZjJRqzjWv3UuwWVpHMqVQiBHwN2ETmOsZgty/qAyjyt4L7R5TFzA5grEgwFglRy6mu41vD9KdNcbUopNoM7bgPMCklhDjLDJAIOdsHM1yngviyrZvF7gW5aAuISVG5FEMmeeBAHZzEVqp2rrgzpJ1fJUHEQ4yCpLQVaG5swBO4hmAViSe/sKHZ1LFxDL+KDDjIhgPTu9QJyv4STkV22t43w/WWnuQ90oCRA23fQC/pJgHAJgmPQcVTteF1uaVRZUgLsuLcYgBvNth9p5lCAyeoCB96SmlyqDF+nZhXtUyiMzLfC6yCWCiQYZjiZ2mTHSKG/ETIVnuKdrYYGRtJULtCEFiFSAJBLjM1LiHATaZ1K3LbBWLEq2yJUYbzMiSJMkAN7RVC/wi6iguwVbgJXcxKuyuVI3mV3yGGWj3g1pFRZLtGpqAZG1kdxODs3kYn0RmM8h+HqcGo4tuTuW1MgQ9tAxO04HmCIG04BOY54rOuaLVeo+VuVYLbQDIXmwGdwG4EssgBgZAObiccx5ZtYX0ld7BTMLGcjAiSZkdRAFYbbbk5dg24LZB9VlD8IjyuRIMT0g7TkY55xmTcA0xP/y9oyTAHPnsJOw5AZehiBjmNzcW1CKAWuX0LKGZQ6liN7ICYjY3p+E8wemJ2r/hrU21S4rO6kDcQwfYXCgqV3DaZczjmD6s1DfbKSfow38LaYMZ0o9Mhgtx5BXaWlS+OZ9uYzVV/CmjJzauIZyPMaeS4Clp5mOvMcqu48xXe+rKScNaKlhkerZJIzgSRAM9BRWuuu0KbTCSX/bABy3PNwKDCgZIIBInBgGIW+zH1HgjSd76AiZ3KVHYZWSfbrIGJxUueAbMkLqLkgkf9EvyEnKHP0/43NRdczvtXljawRPhAMXCzMSZ5g8gIzPWrvA9A+ruutpiGDbudtkVWba2z8ESQYE4URPUcVVsFKRxZ8BE/BfUnODbuLiSBEbj07Ymh/4Gf8Ny0Tj0k3FIMTGbfTr2r0LiPCzpruy6UlRI/ZkloDQ2E+EelSwWMCetRbygy+tIIVobm4VJBBHIkMFmO8QRJnBPdDza2Z56PBF0iQ1k/wD5Dnnken2oX+DtR+7b/wDMT7wTXoXAuEXdTcvLa8pjbG6QzhWBiUt3NoHUjp8Xaq965+12eReAAlt6gNuCHcGAwvqxMyASfmeNXQ/JKrOLTwLqWEgWv/NtmcTIgkER7/SnPgDVdFtEdxdtkfea7PUXbSsS4CzgqQGbm27eBjfu9QnB7rir3CeGPqUa4odktkTsBO4w7AKhzgAZU9QI7S9JJWxrUbdUcEv9nGsI5Wp5AeaJY/5YEGBmZj3wYA39nuuiRY3TEBblpiZGIXfJrutTpHQ7CsRKlWZlgLO7cMhoVd3pmIHPqa5Zdi0O/o6epWyAEAhyDuGwjMZAzIpeNdj8j9o80HgrWH/6a5kwMDJx7/LPuO9B1fhfVWgC+nuKDH4Cecx8M9j9q9l0nhzWESjhCdu072BVTglpEExtESZ2ie9G0PDrv90N43mmGkiGEK7Iu0MJIITd0556VGHyPye6PAW7H60xivpLUeElN31ojzbmWt22m75hY5ZTJ2Rz7A958z/tg8H2tLd0/wDd0C+ZbcvAAkhl2mB6RgnkByrOjVSs84IFMVon91btUTp27VNMdoGaYipmw3al5LdjSHaB0qn5TdjSoC0dHa1TXCRv+GImYjlA7Yj6U78VuelGZvQZQZJUkg+jtlRULFiEB6xOO3ICo6dgHkxMfU5Efoa9lOjza3NbV8bv3AUuXC3IEtBOAVjdExHMcjtXsKrXAWTavxEgAe+6BULR3Ej5fWBP8R+dGuSsRzC4+cyKVoX9TW4BrhpbwEpcCYbbLLLLkiYyNxXOAZ5xXp3gS8b2k1OmJG9JtoR+55K2rbAj/TOO4rzXhNoam2zBVN9G824YAa7ZbarqQPjYNDjrG4dYPR+DPFyWte/pK2720FZnaYVcewYGOwMVjODnF91/j9MuM1CS6f8As7HjV4XOHqqqjv8A3ZbiKyhi3lhfNCgjBCz7ywj34vh3jzT2tMmmv2DftkE3DuUE7zuO1YzDDdMgzBFddqZTX27LD0W7Ze2R1DPDT9EC/T3rhPFPg9Ga6NP6Llouotqp23NmQFBMq0SBEhoHKZMacIVUuHuOU5Xa9bGZqvEwt6lzoWuJYRT5SsSSvmKiXQNxO31MT3xziK6LhOqt6y+XvWgbezbdTAlwu7dbadwnbIzja3Sa854NYLXHBx6CPeSye3z+1dVwJ4u3CRIFjUkKO50rjHvWmpBJOuaJU3kkWdbqdGlldStp1lN5HnMS1zzVBtq7g8ldSxABgkDrWt/Zpx25f1O52O0L510fCC7qtpruMDkWPf6RXm3EbkoyliQmE6iGhoA9zJr0X+y1AmVYb9u27b6kW2W2I7f9S4ftXNqbQZ0QdyRr+NOB2UvhhdWwl1HF5diupZNrW28skRukZkQwUyM1zuq4YqaZ71u/5yJdQH9mQh3eYm8CSZDDD4MNjnW7/bNwgLYsX0wysLDZPw7WKY7gg/er3gbhyCxtKh1L7m3ANIRJ5NPN3SKvTklpKV/r9jLUvyY1z+X5nN+HNBp7axqVW5du3b1q6rjcLYRhbWO5L+rdHU9q9EteE7WnvedYXYX3+aoJ2ncoMqvJYZBgdz7CsvjPBAeKaYwNjhmYQBLo25pjmTvQn6nrXXaq7tUvnETHYMJP0zWWpqP7LXtf8NIRtyT9fuVteittZgrABjDCRnYQYPYgVyfjLwTYNmw1pGRV1C7gjHIvsiMQTMeoJ7c8dR2N1FJAn4+RjmRLH9OVEbRBkCHIDKw/2OHA/KKxjqYU0auOVoyfBvh0aPTi2G3ku7M3KZPpgSYwF69Kh4n4TbvCGtgncjbgst6GEg45Q7ff2xu6WztVQeYmaV4cj13L+o/r5VLm88i1H7NGVxnw3Yuo/wCzUFgASsIdu5N2R1hRz6qKfwnwi3Y0yC0CA+1mmfiIAbBJgY5DFa7WxBGOv5mT+ZqVq3GByHKpzeONlYLKzE494Wt6xRv3I0DKMQYmYYcmGWiRiTESavrw9dsQA0jIgFtmAWiJxj2mrbY+kc/mOvyqnc16rkGTn5e2T9OVGUmqBxjdhNQgCmME4XvPIR9p/wCKqWeEJsNlRCLjbiciZnmMsax+MXTdUBrjel1f0kJlH3jlB6D7VU1OpSWuMSxjbl2IgGeUwck1STIbXR0PEuKrbBONw6kSB0b9Pzry3x/xWxqGTzr7KVBhUtl+ZEzkAculXfF3H8FQe1ea8a1JZwfb+PtWkY0ZuVlbUFdxCEss4JG0n3KyY+9BZfao7vamL+1WQRa37VHy6mX9qbf86WxW5DZSqW750qWwzVBnHtQtNaEkkA8vsB/P9as3tIUAk/EAw58jgfcZ+tRsgRjE9+1eimcrRWsqVlhlQcjqO9b3BdGL2otoT6XO08sSDtMnlnrWO6ESFE/1z/KtHhXFFtI8qC/pCluQ2uGb3EhYkcpNTL4GgnDydNuuZW5aFtgrc585VuIR0y8R/lNFTVra1ga3zRlIJ9U7odQehjkfka0LnBzdtai7DER5iEHduR7guID1kGZPdG7ZyfD+iF3WIrEw920pM9GIB/r3qtKS3bJnH0es8e4jLaa4u4K9hiZAMKCOWZn1Qe4PcU/HvC396bzUcr59nGSNt1bYCPIEgGEBjtOMmjSjHyCsOlptu7li8N6qfmpMj8MYrd09tVt2clRbQLjllRIn/bzxzGa4XqYpV8/idC08m7+PwPDDpzbdkuAi6rEXCwAfcIMtHz5jnA5860uF65LTeY20sWCQ3RX3b29wAAD7Ma6DxhwJdWDqrSsLgAUQIF2yGKJdX3yMH8MdAK4a9orjXApRg2YEHcR8WB7gzXUpLUjv/c53FwlZq6Tw/ZuBgARdU3toDSGRDuEiSJVVaCO/XnXoXhbgSJ5l2IuMbZmOQe3YZx9SN3tNch4Z4aq6vS+V6lvKxZdxO3Bt3VE+qPSWBM/FHTPofBUJ0d5CcDeqNHq2+UgRiO/WuX6j7uxv9PeW4/jLgiamyiXDgXRcgEjcy23gSOUZb/ZHWuf/ALK9V5lozztsCT7OvqEfNFP0rc4Hx3z0ueaLa+TeNsywAgAI5LGYaSxHLDD3rM0tzScNu3NhKi5sV7a77jWX+IFlAJCMGBBOOcYOMVOoOLNnC5qSNLiGpK6qwSeerdV5H0mzbX9TXSHIIxmRnkf6Fc/fu2rwsXrLLcRdUGLKdwEoxbI/2fYVLhPFTe1JGFQLcK5UlhvKSuZIMB5AgeYokmQJm7iioRalI0bNhtlvefWoSc/jUQxHzk1fsNIHymgXrMiJ6noDzyPyxRdLy7dKhu0WlTDHFAvxj2afkcn+Yqeo1KoJY/IdT8q5HiWsLn1GRvJAgQMDp15czmiKsJyxN/VcURXU712yyv6gSpgFcDPMAR71N+NJ+HP5frXH6q+AymfhmB0qX/aQiQavFGSm7N7V8bU/jUfNgPY8z9KwOIeIUQYcH2GTmOoH61z/ABTiUnnXO63VTWigiJTNjXeJJmKyr3GiVj+NZN27NAZq1SMsmWOI6o3Jwfp/Gsa8pY4kntEn8qsXTVd6KBMG2mPX055lWA5TTjSrGbgBzja/foQP1imNMaKKslf0EZV1cdwYPKcq0N9hFATTsZhSY5wCf0qZqJWkOxjpm/db/wALfypU22lSKs9EUKN91gpW3Z2gxCszE8/l5h/IDlWC9lbNxNw/Z+luxaQCQOsmY79a1biO2lKjPlMWurMSUIySemf/ANTXP6lLt1tzL/01ExBhUAYTmcBlH0PUGtIy3JlEPxviB8qyvNonlkDkiY6CWOR1Bo1/wrdDWgxRbt1d2zpbllgseQlG3Yn4WXnVDh+gZ7pwT6oj/MQe/sp/qK6nTcTN3UNvEqnmEnri0Vnaf9Ln28xq03S2I2fJp+G9SVI0JBW7b3Kj813NODy9AUAgHs3eKlw/wwq6hlBJPnlt3JltoB5bLgSS0nGIQ+1UeFavybi37uC91SjZIKKl5WKz7sueWOk1veCLnn6zUaktMMVtr2RmxH+1APeTUu4211+IKpUjV1yO15GXDBoYicC4fUV/0tbA+TdZq5xTiq6iwyWPWBBeJ9SQVdbTj8fuP3Tzqnx3S7tHqmtyD64HVQoAYZ5gqs/7vrWH4bubtMdhC3CIUAgAOttVAjuVt3D7AnvjJRTV9FuT47NRFF7S/wB3tvAtWwVuQZ3A+aQBMyqrET1jpUv+zhes2mCqArXUO7JKXiu1wRBAhxPYGegqx56Dc1nbL3BCgiPNZgrB1Hwnc4k5BDVk+HeOl77WJBVS6R+/thJJ5hdqjHOUEc4D5Ta/XYq3pgOEcP8A7vxC3c/7pldUBJlZUsV5wYLP84J9x3iR5DXFOGUuOgggOB9/1rH1egBuXLJJh7PpJiSwwHUjE5LHqNw+Qz38R3Do0SxY/vG4eTetg7Llt9qF1ZGjBVmAOB6reYaawnLJWawji6OW8WcaS3cCXkuWReLOt20RtJZgxY74BYApKzA2rznGr/Z0yaqzf820nmWlAF20xUndueLS48hcAlFAQk5HMVR4v4q0+q0w0+oW5Ye1klrDuqlWNu2WkC4AwZZKwyloJid3OcIvrpvM9TNYdHDNo9TABNzbba8oKuQsxlTPbJA51ydJ1tvW3dGb/wDdLF17V1yxOquXbb7lYi8bVq4RuBLWwG9PKCSAWXTt+J2uWvRZ1OmKA+Yq2VW6ysC9vY7SEUKBnb+IBSpArM8WeIdM7WEVhq7V7c+wC3cuWXRQN1rc6m0zbx6SMFDAGRWDZ8V3Ua7bshLFliSzalw4ghvSLYUhAYKlVx8PKJN8Lclvc9g4BZTypW29uSd63HFy4WmNz3NzEmO5kYwKscU4kLW0ASzE46AQct1ia8Hv+K7xe1ZsolsIRcUWPItqrnmzG1bUEgEr05HvjuNPr32iWUsRlhmSckhuZ5nNCVsmc6Wx1Os4lAJZln37/T9K5XiHFpacfp+VA1WqPUk1jarUmtkjmlKy9q+Jk1TPESBWfdumgm9VUTYTV6sms29ePtU71yqlxqtEsg70Jmp2NDJpiGY0NqkTQzSGMaiakagaBipjTGmmkUKKeoUqBnofBrd1NQCV9N55JzIKEuysD8JJWM/vY7ULjqqLxS3+zV1Y3njmi3nUEDuQo+nzii8T1DXMbguV6ndC7vbEk1naxLt4nc/PCkW+SgyR6T6gSefscUZK7HTqglrSAeXtGy4bpYBSuS7KqR0I9JPbPvi54btRqWLbbis1xLhiQQRzg5j+ANAt2CwQvcANtERTtGNryCCTM4ABH7v31NBpGR2uqebEuu3aVl5m4piBLCJ5z9qzVULF3ZHV6Dy7SLdVzbtq87SILXBtBU5WRtWZjmaraqdLatPprrAOG3Q2QVbErzjnzrU0mkQDYLjAeokMWVYJ2liHCwD2NQu8MsuZYCfdmEKFyMEKMDHzwKFqU7Jem2bFjjoucNu3J3Ooi6vu4FoMOwJz85rmvAZb+9ASCFViRkg7l8uQO/qrR0tu1bVwiyD6WCmSw5wQZmMYIM1G/pksBiq29zEQCLYDbo2jcoUrBKyATybnBp5rdJchg9m/Rt65VF0uqgAIpAJAhhulew+AT7H2rlW1drS69y1xVt3fLW45iFdmDkenuVZowSGJroDpgoLLCmAWLKO+5jJls99x5RFc74lLapAtxLh3ZeDJKmCqlyciQTAH1MGsYppmkmnydvxviKOLD7mBUC4IOxj6Ht7QXA2mXGT1UfXyHT+NSpUXrNu8F9CNdDW2K4IFx0kEq2wiJHWBIqr4p0T6Rh5TXDpyPhvOG5rDyh7yPhPLt+HJPGntInl3gylixtsm4W5gAE3A27ly9p6ycGdEe0bup02oshHsudVb2kBQzM1q2Bu2+gxkXHkBSBBPKSc3T69EZw6MwLSyXRO3aDHqYgqQWYR2IMggVnW2F7ZZthVYmd5CpDMSWXdPwjpJHIdc1cS7cs3VW4SRtKNDKsg+rbuYfs/S3Mz06Go9lGhwHXW7TK4tNd/6hdWdHttC3BBQxvEMMnoTz61+Isj3AipZBLYub4tqvLYwMzBEyD15Ems7WaXbJQIFaDt8y3eZRMiHAJU5zk9e9D0F7a4bauCDmMZ/COTDPKD8qPgXydvwzgkKxvG3cgEILYttbSRtDKgSZ7dSU5GtHgWquEFWa56JEPZdJH4TvfJJ7f8AJN4P8S6e6GtvpT5MMbt1bYIPm4ZWRVJ9bTjJJVcGMWuKcf4ZaQW9OzW9vpgJdAy0ksLwWMNMyOUdq2UKezMJNtboa+9ZOouV2nB/C1m6Dv1SXGMbVsXLbFQergbs/LGOdcb4i0XkX3tb1ubT8S/ow6N3GfnWiMpRaW5Te5QTcoLvQmfvVkErz1VdqTtQi1ACY1AmkTUSaYDMagTTmoGkMRNRNI0xNAxE1E0zuBzMVftcHd7L3rZDLbANwDBUEwDn4hJAMcpHTNAyhSo//Z13/wC3c/8AA38qVIZ21tR2xyJnvPf3GflSK8455BgZ7HlyOOvQVkaTjttlJPpUR8QiSIJAjB5zA6Gs/inGvMOyyqkExLKdwbkcE56cx0rFb8HRRtazjFq0DuMk80Bbcdpgkx8MbeZ9+fUnB+Jl1BgKnqkkYwsDe3KY7fYVzXFLFlSyXJDho3KwcyBBlVYAZ9uhxma1uD6u2qKDeMTBLEQATMALnG0E885pRbboGtrOmOqNtAXaWYBllSxQHqevt6icz3qy9zzAFQoLhkA5JHNd0HAE5mdo5mDyq8O1Kf3a7cRvMI9LLgv6jtU7WYgL6ox0J6mhtq9Pp3uW3ZkuFgSRsyVEKQfjUiTybIMEVvi26MckjT4eiIsMqM8MCzIw9QnmAYXECR+73qOouqw23NrhtgUNJDbVG3YCMYac8/nmm4aytK2nBIPOSpWG34tmPUWkbgTiOmajq7/lr5io/pgbTsDE+naIghQBJ5TziedL3uOtitrvEdvS7rdwXFIG24AG2jAXcYg/OIwOZmqHF/FKCx5+k1Vl7yzaKncjKtyVJS05hueGAMBRzmt3iCC5opkrqXHqVBbdQpJLBgxCE7JJzzkQMR5JaKWL2L91VnL2gVYqQHBVXIIb4Tz9wTgmJtlwSNiz40u31KXryKimQhtg294BUNcIDFp3E/EIggYgVl6mx5R3KlsK9uDtFrU25jmjMSbTTHMhgT2p+JeM72ok3vLugIbYc2LYYgtKsWEHedo5k4HXJNLT8MZ18xduSoCggtLNs6j0rP7xAicmDWMmzZKiml5QwO0GOh3bSflII+U1bTXDG1diywIRjuGNsw7HMH9c0DbBIcwAD0DEw0EKJ59YJHKguhK7gBE7feY3ZE9utZlBSJE7u8iCTH+aTg86IzKYCrtgDJIOesiAO5nPSh6e2hZQ9wIMliAZG0ExgfEYAGPxCaWoRd/7NpXlnDGMfWfb6gU62EJIwDtXPxEHGOu2e/Y8vnWxY4YxAum8GUkr6GZrmApI2MARhsE4PTNZa6dipIk7ecESMwCRM88T+davB+MXrJYKEfzEYHzFtN8SFfTcOQ3rGN3OJB5Uk+xP4NLQcc1NsBJtWt0BithEd+Q9V22AW+RPvzqzduz1oOiJcMXa3bhSYO5ZI/CFgmT9u5FaOn4QH0t6+Hzba2AoiWDNtY7figTM12wi8bXBxakspUzMZ6GWqO6ok0yBM1QJpneBJqmvFArZTeO0kH61LklyUot8FotTDJAkCSBnkJ7xWrwvxXZtx5oLIvK2UQswmFG6PTGZP+XHY7/CuLLeu+YvlKxULZtsQpjaIKvtMGehI6cqpb8A4tcnLPwm5BYbXUCSbbo+O8KZA+YoGh0puuUBAIEmZx0rpvE/Brs+dfXy98S2DuIHsYLkCcmT7Rjnbl1FMopKzhm+IjBIBGAfkTzoCjTPhdpKhkPpMFS2X2kr8RxJgE5AmskcPuAMzJKph5/DkCdoIMSeYxV0cd2EbCzDE7goMdeRMmjp4sKzFtcrtE59MzHLAx0im69DRHQ8HIBO+FZRse20bpOQwbp9+XLMi2/DyiEm65EerYpJDAblchfw7gOhrAbij7i0nJJ2knbnkAOYgY50C7xS/wBLh949P6e1OLXYywoDZe8QxJmEc9T3A/SlU7XH2CgFcx+9/wC9KtPK+yPGujH0N0SEO4CSSQ3MQRyOD+vSibSCpV/XAYmYC4mSVE8jHeQfkMm2en9ZirTIsShj2M8oInNeYnR6DRdvcJkwpUxMEEKDEbiQTumT17Yxip3LS2HBdrdwCJAJPzgR8/lVe0zAgsoZiphWgIIBHrHU4mD/ABqpuAIYSx5mQB9uZ75/SqTrcTVnQarjWnZps6dQQJO6WE+wkAd8z7YxULPEfMBXaTmZVAW7k4EiBOfeudN3MwBnG0Qv2+vzq1peI7QRtGSAYJBK/iWR3GJ9qa1He5OCO74WQmlLBnV1IKzs9UsIG7mFYmOfTlGK2OBX7bW383zFkyptqxScSPVK4ML3IxIxPlj8WYmSZnmDyOZAPtPTE47Va/xFe2kByARBiZIM88+8+3tV+VeyfGegaxnFq5vtq9woxkbZBgEyGUB++0E8q884nxi6HA8tbDpuVggKqSQAT5ZJRDAGUA7+9aPDfG721YOgd5GwkwBk89oluff8I+vO6nUlnZnEkmTkmJyMz+s0ak74HCFchV4zdEguWDD1KfhPUSIg5AP3oGp1YcghQhgCFmDH4mk88DkKBcjpTXHn5VlZqFW/7T8z+lH0etCOGILQZjcw5BsYPL4ft7zVNY6zT23ikBt62yj3GuC2EGzcVNwvLMGgggTzj09yJ6isu66dBnrzA+QX8+fX2kwBknJ/qef9dTUlKgFSAxJHq5kY6dKAJoygiQYHMD5ZxIjpRLCnbIY7Z9wOnOJiggDoCSJnt8+VOi5mCMdPtUgaLKqyUubiCJXy2DQVkndnkcZ7/a9w/jN62QyBgQeeQR/Gs3RWJIPIfMgn7RVpdTBOcTHPEfM11aOtOCpPY5dWEZvi2bzcZt3W3PbKXJkm2QgJ7lCCAZzgD5Vsaa/Zu2WLqbzKPhfy1cg+kbbgKtgmYz8jEHjNVq9gmJ+oFUrut8xcsqieR58vkfviuietDFrHc54aMslK9i8UHwliwZQQYjBUc+xBkYnlPKsvU2Np2qSY9+v+kVTe8QcE+3ypNenP8/1ribs7owph7ZE+of1/Xej2LsNO4yPh+n6fSqAuDtREux/zj8qlOmU1Z0tvxDqLkC5duMASRuY4JG0x2xj2FX9TxFLgCXbt3aD6TuDpJxMFVbkB71zuhBEzyxHb6GjuAcGuiEttzlmtza/w6WzbuI46c1P2E1V1fBr1sEskqOZUhgPnGQPciqOnuFBCswHPDGrC8XuKQRdYEZHqM/1mqk4oUYtukVSajNCfVr8/lQH1k8sdfesXqI2WlIuTTVnm7PNj/X1pUvIV4fkruc/T/wBNWbOQs+38aVKsmahuLH9pHQDA6D0jkKp3TgfI/rSpUAQnH9e1RApUqAGn4v660YfC30/jSpU2AIjB+QpnPp+o/Q0qVAAx/ClOKVKmMSVZ04wfkf0FKlSYArXX6frUh+L5GnpUCD2unuM++W509w5pUqhgTtHB+R/U0108/n/E0qVUuBeyenWefUNPvAkT9azH5/QfoKVKmuBLkiKeaVKmWJasWx6fvTUqTEX+Hn4vpVulSraHBzT5F0PyrL1jnvT0qznyb6f3Sva5D5/ypXfiP1p6VSWRVzHOlSpUDP/Z"/>
          <p:cNvSpPr>
            <a:spLocks noChangeAspect="1" noChangeArrowheads="1"/>
          </p:cNvSpPr>
          <p:nvPr/>
        </p:nvSpPr>
        <p:spPr bwMode="auto">
          <a:xfrm>
            <a:off x="76200" y="-895350"/>
            <a:ext cx="2466975" cy="18478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430" name="AutoShape 6" descr="data:image/jpg;base64,/9j/4AAQSkZJRgABAQAAAQABAAD/2wCEAAkGBhQSERUUExQUFRUWGBwaGRgYGBoXGhoYHBgYFxgYGBcXHCYeGB0jHBoXHy8gJCcpLCwsFx4xNTAqNSYrLCkBCQoKDgwOGg8PGiwkHyQqLCwsLCwsLCwvLCwsLCwsLCwsLCwsLCwsLCwsLCwsLCwsLCwsLCwsLCwsLCwsLCwsLP/AABEIAMkA+wMBIgACEQEDEQH/xAAcAAACAwEBAQEAAAAAAAAAAAAEBQIDBgEHAAj/xAA9EAABAgQEAwUFBwQBBQEAAAABAhEAAwQhBRIxQVFhcQYTIoGRMqGxwfAHFCMzQtHhUmJy8TQVgoOisiT/xAAaAQADAQEBAQAAAAAAAAAAAAACAwQBAAUG/8QALBEAAgICAgEEAQMDBQAAAAAAAQIAEQMhEjFBBBMiUWEygbFCcfAFkcHR4f/aAAwDAQACEQMRAD8AI7VU5QmYkkDw3INmJsYw0qZmmkDh8GjZ9v6hlFi7oTbj4jt5RiKNOVb7/LX5R7Xp/wBM8H1NA/tNvg7JKCRoWtrwh/VzPw3Ygh7Rl8DmuUk8X9LxpKuotc2PGFepHym+jOpisRqhMlzZZsuWcyXYuLKS/O+vIwN2XnrXNBUwyi+XTq3Roo7Tycs9K/6/Bq4sMw6HWCuxDKmE6W+Bb9oiJ8T1eIqxNF2lRnl5hqgpX6G49HhImc++pd+R3jYYhThaGG/1rGPRgazPyZsqSTmG5B2Sf0uPO8OXJwuSnF7gH4mkwxKUyEkO6hmcm5fe/JvIQF93CkkDf4QbiU8BgGfQDhFMtYF+V45VsTmajA8BkNLVdwVFidWFr+YMRxOU6wNgL9SY7QVBEkkAXUWHMq/cE+cVz1FKXXqVC8GuhBYfKA1lOd+HD3xl6hJCVLuTf4xqcSxQJAABUeUI1jNLWSli5cHjmMCxux+IarQH94m7NO819C3q8bukoe6l5h7Sg0Zfs9hpzZyNVO2w4fXONkmWopdRctC8QIG43MQTY8ReQrK/xjOY5QlZC2u4DjWH9fiKUeEm8KcUU6UsWvpcm3TSCyCxBxaMcYJL9hJ0CdeZ4wXiAYkawLh0/IU5jsL6PBFROCyCGI098GvUW/cf4KoSqU93+bMBGa1uAHDieMZuRjC/1nxh819TowvrA2Odp10qpaZaBM7zQKOjWYNxcQpopffzFzVulSy5SDYOwIETsaahKVA4Weo4w+vqRnlpP4ZLXUXykkkD19PKN32GwcljMDpT7Kdv9N8YW0dKmVTupLEAn9njaYfNCJKQk6AB2PC584HiQJnuAm/EKqyUrsbAMAPrygKoWTpwgh33cQJVTTsC0Gq1E5Gs34i2YCS0cpw2sFgOdDFiKcQ4tqSjHuTlB9DBstZd2iuTKA0i+XM2aEsblKLxMvHpEe7TxiBVu7DhAxqhsC0BUeSB3MF9oFLpMa6UhI81A35ax59LJC7liHf4R6Z9oN6acW0Q/pHlWHSVzXyAqYOekejgYBdzz8yct/tNrhH6epjSTZboGYuPhGTwuoaWkbgfOH8qqCk6jo0HmXkJNhbg0QfaBQKRJKyXSFJUNHBBGnlCvsJiyVzWGuh5841vaBp9NMADun2d3HKML2PShEzOHd9PrhHlOCCJ7uMhknq0xWXzEK6ORmnKOrXhtlzp6hwYUfeO7mTSr+l0niW4gctIYeohdkwCpUZk1SkglCDlzMWf/KCwjwnpE8MmH7t3ZmFAJcDKGLkgkkXuQR6R0rASekOU9iJZemgOFrKk5VH2FKbo5L+TtAVYnM5USU5m91iPreLxUBDi5JGg48eW0L6vMogpSXzabNzMYb4xgrlCZuHhRtYuPT+IXYvTZHSi2ZveWJ6w3CdH1b0MLUTM1QrPolm58zGhYJb6hcql7mQnnb3WirDccHfCUpgGyudzqIW9qsaImJQlTbp4OHBgCfQ9+oKl+IrYpdwUKDA6cNfIwgvWhKVxWLPUbdpMLad3j2VbzgCqlHMnXZvL+Ie1iiciZhDpIu1ipucK8XKu8lkAMbdAbPB3cCqhVTOGXnYebW98EUlN4ZaRqT/Jf0hFUVQCi7lylur/ACjcYHhyiQsMydz/AFEbeUFdQCB5nnvaBE1FSnvincpKf6S4AHpGs7LYaEqLJZOvmYQ9r8GmTqkqCnZWTKzMAdm8/WNN2cpDJlBAJLak6wjGDy3HZmHDU1dNTd8tEv8AT7Sj/aLt5lh5xpZ5/SE2G3OA+zUoBCpqgLslL6ltW5P8ItWtWZ4cF5GRO/BR+ZfTZbnTjA9VUg6Fxwi+fLZBPGFs4Mlh5847jZuaXKrUkqcTvaLJM/aKZEpwGHkPlF8mTBEDqAGawZciYXt74uBJjgltE1TAkXhfiNF3uDKknUmAJuKgEsR6RzEKsKcBw+5hMsB94ciX3EPk4mlnO2Ux5FQm5Jllhx8JjG/Zstu80Y5Q27sr3Xjd9o0Ays6S5DOOI/j5x572GSEFbaiYU+SbC3mY3GOS1DyGhf5EKx2UqROLsynUGsGJ0bZosw/EW6Rqe0HZ4VMphaYLoPPgeRjDUkpQJQoMpJIIOzFiIqxOHWvqR5sZVuQ8zYTpiFIzJLk3v090eXy67u6xSQGSV3B4nfz+cehYTIzhQPCw4tGTr8GH3p8pcW1KS7WjzfUjiZ63o25LPQcJqnSA+kTxajzpSlNyVBvfCOiCky0EJdgN7niG0eNB2drkzllTeyAU+bgq+XmY5GsXByLxjFWDSky0IKcxSkZi5DqLlXiDFnJaA0YZLzeJBymwAUWazHk3UwynzXJ2FoihGaO4nuK90dRFW9j1+KZKUJidQk2WA1+SvJjyhIlTJj0aV4RGV7TYOcqp8pJLXUgC/NQA23PrDUevi0wgMeQmfqKpKQSqzXjNUOIArzKPtK+JhXi/aAKJS9n+r8I5QpKlJH6defIxrPWhGLivZjHFh3kweCySSDZw7PAFZM7sskkFKiQxINw/kdY1CKV2MZ/HsPIXnGzP0u8Tvj8yjFl3RllTiyp1KUZ1LWC7kXBSMwvsWfrF2D9oEzu6SsMrTrzHnH2AyErlLRvfq/GMiE93MILuFWUNRwI90KViJQVVtVNdiFJ/+mUndSsovqSwHxj1vCZAlycv9O/E7mPNOytKudiKFzLiTLK2axJdKVdXJP8A2xvcQrcksgecP7Ekc0QPxMGrEFComqDkGarKBqL8esaXCwpfdoALqNx8frlGRp5WSaFKU4JJFuLmPTOwlAVAzyGTdKfgo/KCQULi8jAmhNNoANAAwHARdSyrXAj5cu0dFhpB+NSW7ezK6kPbhA3cP9awRMO20QWoaP0ECYYIJ3OU8npbhFiU30EQE9KXIvA83FGdg0cASdQiyqKJhNVUBAuzwlq8QL/OKampKnd4Xd/eKMWH7kWb1FnUJXNUem8UCoiUqUSblouMj+2DIC6nAswuW4wAqUtht8Lx5/glIZc9d/bWVjz066Rv11LlttP3jCKnq71KUjMULKbXJ8WUANrf4wrGeJ3HuC6GvxPRKZWZIL6gfCMx2q7PkLE+UFKKiywAVbMFW6AHyjU4ZhE0JT3qcn9rgltf0u3CHijkFrNo3DeJ1y8GtZScXMENqefYP2WqjlWEZb2ClBJ6kHQRHH6JdLO72ZJcL1NjcC7EOFDS0b6fWFmGp3gXvFF0m4VZjdxzBjMjNk2YWEpi0LMw8quBkqdLBTgJ4O4H7w27HUyRLUoF9EsNsodv/YekM8R7JS5skoH4amISpI0Js+UljwgTsdgMyjlKlTcpPeKUFByCClLG99tDwjsdBfzMzGzrqMJsu5gZVX3ZGni9zQfM35vAE+kCpZBALfVvKG3qRgbh8uoB4u2kGU4baE1NJI0JANudocSDlF/f/MAaMctgzy37Ufs5SE/eqWWbq/FQgOALnOlI9kPqNBY2vGU7NJBWDyYb7R+g5U9y/CMN2w7LIC/vElIST+aEsAbWWBsX1468YCtyoOCtTNq0ihWErnnu5aSpa7BI1L/XlB2HSVTFCWkOpRYAbmPUOy3ZtFEklwuar2lbJH9CN2578oaxoVFKLNxd2W+yKmkUyU1A7yeR45iVKSAeCGIDDiRe/SEfbT7CZE5KplJMXLnAEhCzmQosLZj4kO2txHpIrC8Rf3xIQfMtVwRYniXYiZkkrXMlqRMzGWp3H5dmD6MSp+YPCIYljIWlTEh43nbvDyFBQHhWCCf7t+hOvO8eb0nY6oqFZZaWY+0o5UZXYOprkkaBzFQ/SJI22Mu7PYH97nS5anuXURrlGvSwMe309GiWhKEJCUpDADQAQl7F/Z0iiaYuaZk4pIJDBAdnCQznqfSNYukHH1hTOLjhjPGKpvSK1KYWg6bIB/UPSAqmiUzpZTbDX0hysp1InRlsgQZc7yaAJk5yyTeOT5pgRQO1vrjFK4557Z5e5fQvuY4mlmTVZQHPLTzMG4NhZmE5z4Brz5A/OHyJoQMqEgJGw+rwnJk4Gh3LMOD3ByY0JkKqjVLLLBHPY9DvAv3JILvaNXUTQrwqAIOoIf8A1CDFZPdkBOitLe4xuPKTqZmwBRY2INNSLEENFRBOhEUVE+2m/QRxCpjfpEP4RHMSmmU5BJvAvYXCEpq6qaoE9zNKJb6Al15hxLLSH2jiVEEM8a6hQEyxo5OZXMnc8TpEuYXUrxNxBjCQsNw5mJkhQJihEt7g3G8TUsBLceGkT/1UJVZ42YLMnEX1LsB845KJAcxBV1P6dItyv0hxAqSBjy1LpUwpGusWvmDecU928Vy0EEEcY7iCLnc2DVAqqcwIgOirMzgDTU7dYcYhTv4vI/vCKTRplzCB+q43vuI09TloGjDBUsRqBx/mCU1QUQ5gyVQJYEtmbcOPIQPUYFnUVIcrAuB7J58jrAK6+YxsLeDLJcxLWMZ7ttOWJaMpYFTK5hiR5OIuoJpzqBLNZr2I1B4wt7cKGWSM1ypVuPh+XzgjOQEGpZ9mVPmqJkzXJLtyKlN/8hXqY9BmK4xmfs5wwyqPOWeapSueVJyIHMEBSvMRo1KjOzcJzQqSlqY8oJQp7mBUr5RciwgHEZiNCQxKmTMlqSpIUNWPEXELaAZzmHsoHQO1h5aw4SHimeqXLl5ZYCeg336xgWyAJr5AoLHqTk1LaueHQRCoxM6QsmYoR6NASqhSorX0xbZnlP8A6iuPSmOvv6eMdFcBeE0uWbQZKo1rdilxs49wjWwovZnJ6rLkPxXcqxBSVKJG4fzgdEpuhi+ThpK2U4G8O8PppctRV6PfKG26neNdxjWhudixNme2FblUslKEpAZPxPEx2fMZIABvDbMkh8rvygYFGZ2Y7RAcg8ieyMLDoxNPpyi6gzwLOCFhl34cRDesplqLMVBWrQn+4lC2v5j4w1Ty87kuQFDoaiKpkkkhooyGHOI02QuCC/qIVzF3itHsSN8dNRmeoAVL3jZpmWtw2jLU5Y2DRoqaWTLAfW3lA5f1Can6TDEzWAv/ALia5r67RVT0mW20WTUspoVQuEWbjPpK2IHH9oNyaA8YBli9oYyZgs4uIxxQh4jZ3PpqrxAi0Smq4RVMd+Uao1ByGiTO1MwlCk6W/mFmDSD3t1ZvCdtHIv8AKGypJY9IUYTUtNU9rN6n+I3hYNTPc4kco7U+3lDGQO7311POAJdz74snztoUVvUoGTjbRV2i7Pd5OFTJWQoD8SVtMA0UOChwHtW4R58jEJNVj0innkiXKScqXsuapIWEq4AhhzZt49WkzWjIYj9msmZicmvlnKRNC5yNlFIJStPAlQS45vxfmUhahYsys9n6m7qCBoGHDZtIHUBrHVqfeK80EooRTtbSxIflEkhjrFOeJyWJ1gT3HA6l0UVdHmL6J3bV+UXLW8C1aiEeYfp9NBY7sVF+pC8CGFyEugQpQBcJ5G/rDCpkpZgA0L5SiL8YLnTfDB5L5DcT6cIMZ1uLKuXlNh/ESw+dldRPSIVE1yrlA9TPGYfLSKVTkKM8/JkGNuaxjVTjY8ovoi4dT9PhAMmmXNHhDje4HxglFOsDKR4g7tfXS8IyBQvEHct9OXZ+ZBqGTsRbUsfL5QFUYscr+1fh5QDPolmwLQPSUz5ndgfXnE/sgi7lx9U4aqh07GFgeA6Db5CBpGKKVZWj67xb3wTYANvu/WF85R7z8NJCQHUNQ3KMCj6hl2I2YVimDzZqCEFOYMQ6mB84+puxwyjPNmZm8WVmfcBxpDDDwAhySX2FouRVW0PrB+640IIwIdn+ZgaKSHG/GHtMsDXhA8zC0ytFhY5Bj6X+MRRNuYc5D7EiW07jrLZzeK5zKV5esdlz86ddI6uQbK0H16Qle7MY41QkZcsDofdFqZZfW0VIVfN5H5GL0Ke315wTGYoE7lcNEfEBcRJKSbDWK01BSSDqBcatGb8Qvj/VLEz3uND6QmqkNUFrZkgnq7PDVE5+UUrpCubKUNEk5uaWcf8AsAPMw5Dx2ZLlXmKEaS2a1uMDzF3iybMvA5MCizcz+BLTYPFcqtZUXiWVJa3GA6hAFywMUJR0ZFm5JTLGKp484qzF3iKWMWoTCaAlwJaVgGO04Oe8EZYmhQAJhLNKkTrc+XOBi1EsEMzvrCtVQoqeDZU5tWEDRURoYOxuRRMZwoXB9RxEDVVTrwirGa1HhUg+IEA8Cku4+cfLmhSFKSXtcQ4C6YiRsa5Ywev4gaVu54xLC8MVPU5UAhNi3tceg6mFqavwdX+MNaHEAJactuPNWhJ4xXkLIp499TzMCY8rj3Ou6+5qkyQlOVIDDh8+MVlaHIDE7neE8vEDM8IN4+kzcqja/wAuUeWUPmfRrlXwNRnMlQqRNYEBPiJPOz2HWDptQ36YFmVASb+R+UcOpr1YMW1NOpgGZ/P4QOupynT2f2hiawEbwgq6l1Mxuf4hyAtoiTPSbBmjkKSJYbRogJ6De3q0L6IKyAZh84MTIQ2/rAlQCYxWLAUJmpE8lIc63/j3wXJYa8IAkA76QSgRQRXUhU33DaOax6Q7++JCWD5juWLesZySGL+sM6RQXYOSODfGEuB2Y7GWFhYdNlJEvnFtNhB1VMAdrN83hfLWsrAUkgJc35aAwzRUbPAlT4hLkXyIZIwhrhdxyPweOVmBBaTdlMwItzuN4hLqtvfBIrwBCvmDcpvERR6iGTREOCGKbKJ0/mDpabfTny2EX1M0TG2bflEJafFy4Q6ye5LSrpZWmhzqYFouRgwcuS3peD6OVlBJFz9ARcu8AcrA0I1fSoRyYbitdKmWzEmFlfNCTo5jRqkoI0fzhZieHpUnwnIfd5w7DlHL5ST1Xp24HhUU0s5w/wBcoZoTCvDsJmJWStsje0DZ3sAOMOki0OzlQfiZP6JXK/MVITl5Uk6ttAn3OYtOYqCd8vwj7EqwJZPNz5XhbVY+dBoIQqsR8RLHdA1OdD+YWqoKPzEgA6EFx0PCFVdimZTA2iubjua2r7RTKp0q4gngW/iHogG3FSXJkZhxxmxPp098qeb/AC/eHGcIlHiRCeRTjObkta9z7oZEAC8MykUAIj06m2Y+dTNIqiJEs8UuYcYTMWpBUwy7cX3sNoRTJjS0Jb2XHvaHOE1H4XhDMSOu9/WKM36OvMnwD5/tHeFoD5nD6JB98GKXlLqsB6/WkIe8OYAWLb84YSKszUhEwG2jfV48rJ3c97DXGv8ACYbOxFJLgbe6Ap1S+otFM5bFm0itJzGMVAIWTKxh6KcKu7Dcb9LQJMowl1FyA7H/AFFiEnZRHPSDO8ASxLxxJWcAGiKjqfGQP9QcasCKJ8kJOZMCzSXO8PIDbEnBZNGDyaRamCXI+tTtF6qcy1AKcfPoYZzZoSkZAAnrr+8B1qSrKSdAWgRk5GvEw4gi35lInBJ6xXLrlS5mUBkt58jHUyw78IPlyQvUONuI845gK3MQm9QxFWFCxc2fjpFxVC6glhXsHKo2Y8X0hpR0E5KnUiwBu4Pud4BSAJ2RXLdHcMo0oUzqUDvo3wgibhD3SpxwP7iF6KkAl0ueMEy8aa7FuQt6wshwbWUK2Fl4vCpcrJZj5xbKSE3AAfc6jpFVNiHengIIDM0ASb3KFVSPidSZUCLGK1KIgGpp1t+GS/Bx8DFuE0MwDNON9k6gcydzG8QBd/t5g+6zPx4n+/icnziSyASd2+ZgdGGTVHMspSH0dy3C37w570bQFOnk6wS5CNAQMmBW25J/HiB161BmbICHHDh74WVWNFNhpBWMVeRGj5i0J5ksBlEDkP3inGoK2wkOd2VyEP8A5BMSq1LL6QuMoqg+bNBufhH0qle9wIqVuIkLrza7uV0tKBdngxCA+gESKdhHKdDa6/CJ3a9yvGoWhOYbqp9cyvjrAuN1uUADWLKiqTKWrNa7jiXD2jNdoMTzOpKVMBwNoYiFm5eIDMFTiO5QmaSlLbaw27N1pE/uyCcwKhwBF78AR8Ix1PXHuyHjb9lZXd05UoeOY45hA0Dc9fSKPUuFQj7i/S4icgP1DapShMC0L0PiSQ7jlDNNSkozpNwNHjM43WKH4afzFsEgbc3+tIpWmZIQe78bapJN+YJdjyjza5UJ6g+IJjmVUzAvxXB84Y08om7AGMVQdo+8sCUqGqVajpxg6ox8jQnpDGxnxFBh5mtnSgLZr9YpmSmDPGPl43xV74KVjpIt6xhxsIQdTuNKuqVKAu4MfS+0SSA8KKutMxLcPnaAe5OwLQxMYYbmFyp1HdPmIHi9kvlGn+4sViD24aQHSTCgs/nxhxhVEkKKzdjY/NoSKW7nPbVUoQSPa/aCEVYGkEYtJC3/AKgLH5QjSkiDWnEU94zqO5JGcEaEu/A7g8jDqTUHSMgmYUh+J6w1GKAZBbMpvU8IDgSahNk4jlGtckqHhHiLecHopghITv8AOAk1+UWPU8YGm420LPJhQjUONCXPZh5XlLtlgsTSBt84Rpx97KblBE7GAJZzA3B03tzjOJ6qH7ibIM0FHlICmTmbzA1aLJi9oxGG41lZy4Gp3jTSK5KwGVeMy4mRtwvTeqTKmtGEzyQkwLL0vF6syrbcYrKIAHUey7iLtRUMmWHFztCZGZUH49SL70M5SBbqdfhBsnCghDlQ6NF6sqYxPIyY3y5m11FQo947ma0FLzLfKkkDUsdYrmUSgAoAl+H1747lfczhX6RBZq2vpFP/AFG5aGAwYm6yQeCduAJixODSwHI9XjuSAbnDHkJ+otpZxWsrLWDO19bsdoz2MV5UpV21A6aCHuMTu7SruykBjbR+kYudVNfS8NxAE3MexqK6PC5i5okjU77Zd1dBGxqZvdzEyw/dtlRxJHz3gjs9hykyzNVYzGyjfKNDyBLlukcxRCnQUlst9OsIzOXOvEtwIqij5i5dAuVUGfMUkgJZEsXU5tmWdBZ2AfWPqeqUtTk7xKa+484hLlsOcLW73HMRVCSxLBEzBnT4Zgu4+TbwrFUpDiaFE/1AD3j5xoaZZsYurJKVJuA53h4etNJSl7WZX7qJozp246v0gmkkFIAUQ5NoopZndz2V7KjlPK9j5RpV4aLksQGYvqeDbQ1m46PUUqhvkO5RSjKbj1huieltoRz6q97RUKyEFSZQHHmcw6cqbMCePu5xsqeVlDB2EIqHDES52ZKvCRZOrPzh2lZdh7R+EIYg9QdjRhE6XmvZhvCCpGVRGpjSzDbrCqswuYqanLLUoqTsLeugF43E1dwsqX1Au48LaGPpae6X3ju6QGO3FusX1VBOln8SWpKXAezeV7w5wySgyXWlCnfUB2011EM9zjvuKbBz10RFE6vGV31gObU7vb3Rdj+B5AFywcm41y8PKAKCVLUci8pNix1u7hvKGrxK8hJXV1biYzwibLWnvHSq7DcBjBUhK5jhjYqF7WBLEcQ0cwrBEIWVtl4AOB5DSHyWa129fKEO4B1KcWMsu9f8xLKw4IDqSHZiRbo8QRIUkjul+E7HQdOEP0BK9Dfd/mIBOEX8GmpD242ghmu7gN6XoqP9u5VRY0QSlbpUOBsRxgpXaPYBydyIExHs4JoSQsoWBrqfMGKMPwJaC82YFtoAG9b/AAhTDE3yB/aU4vfT4ka+/wDuO6clTqUW66dI7VU4BGoe9rj+I7SS3upzy2iyqnBLEnkAGbyhPKjKvbBWzO97lGoIioLzlw+XfYGBFzjNUyQW3iNYchAfwv7+EaBBZrH4hs2YB/H7wpxSvSkNyj6fiqEC1+sYztBjBIWomKMWMkyXPk1Q7gHaLGsymET7G4YKqcSt+5leJX9yv0ofZ7ktdhzjKTphdzePSezg+70UtLEKW8wj/LR/+0JinIeK0sVhXfJo+rahPQDQchtC+ekHzEASlmYtjoNY7iNZe1mibhWo0PezKawW90KJdSEqIO+kHTqonXSAZ9LnNheCqowNcOp54Ad7RajFUB8wNoU01jlXvwjtSkJs7QRAPcHY6gGNTEqWD+pVvXjGvmuEoR/aGPG28ee4knOu3FvlGrRNmhIClZgNOPrBtsARafEkwr/p+Y+IsI+VhKP7vWL8OUonxs0OU01oAuV1GBQ25RR4RPUoKUhKRs5DtzAe/wC0aOXQJBdRvyjK0mMqAIzG2l4cYfiud85ESOG8xmNkj2SUIDhIPEkA+8xMYjnBynThCeuqHDCw4QPKqyAwsID2yRcP3wp4wTtDiOZhdkl22c29wf1gWhxIpLgxayRMTmAUkqNlX4nQ6w4pZSlKAlhCHNywFt9B8IcGCLVRLBsr6MhT1pU51H6t9eMZms7OlFUpSQFIKkTAQQwALtfgR6RpMTplJchWYMz6OTq46M0VSFujKQbbcb8IxMpWyohPhVhxY+e5bLnaPfnFxrAmwuT9eUD0oCgq2XYbO2p+USl0APtKAHBJd+pMcCCNwCCpoT6UAqYzkOLtpyhvJZKWSGI1/fnAsqnlizecTRVp9liTts/z84FzcbiUKZ1Ml3JIEdlUQBze94vly8w8VrbbfXGA62YiVfMT/b+8L5eJTwoWYVU1FmS2sL62aCli4u4I1BfnqIU1faJQuGHAM/rAxrpk5JIBcHmB05wxUPcS+SzUehKkFUwMSf0jhy5xyTXIWCGBJFxtCrD8YUg5Vj65QcQhQUsMNH/kRvGu4PK+oox5KUIJSCH1DuwjzzGq06AuH9WvHoWLrUEHMAtBBBIG2umseRVU0qNnIHnrFWM0JKy20n3zk3tHsEuQChKTcpSlL9ABHk3ZyShdXJTMLJCgSOLeIJbmQBHqBrwlTjeMaz1GGlE7TywnMeBiqdLSXdv5ixJKzmIyp+J+rwCQLuY6LFDUoTclIgjuVMziK6vEWBy6tq14BmTlEawVEzbqcrZ6EAixPGFCppUXjtaL3gekp5qj7LAHe23CFsaj1XkLlFQkpZRtfeNqmlzF9QfhyjE4tTkzAgHxKIAHMsA8a/BJXcp7pyQkWf3/ALw8jURcMVhxRcaQdLqSAPEYGVWPZQLcYguYAbAtAGz3O0Oompp5KEq3Zj1FjB1POPrCvD/y/MwwkaiHUCJBZB1NVTzypIJgmlw8zASCARsbP57QDTewIZYR7SukRMeKmpaqh8gDeYLNomUEqTqbeXMfV4eSZPdpYDQbaDkOUB02v/k+aYYHQ9ImZuZFy5MYx2BKsmYMfXX3QnrqoUxBAUpJNzd08m3EPJG8KMd/LVBzF8Qsz0z0pIIY3fk3viidhy28GVTai4Ycf4gHst/x5f8AiI0dP+WfOM5Fepi4xk7g1PRukA3A8v5iXckqGXQQYnQdP2iqm9pUATcaqAUJCrmFFr3D8oymMVTs5a8avEN/raMJjesNxDcDMa1FC61U2cEI0CmPQbmNelIkpDlwY83wv/kH/IfGNrjG3SGkWak4erhNQgTLgsniP1Hh0EVGpysg6GLJX5EnofnANfqnqY0fUw/cNmrYF9BofdCGkwiTLmqWEsZhd+Fg4HAb+ZhzUflevxhVVaJ/y+Ud4hiAVHZ6TKmd8EuoqCgXsCAX8Ol9YNp3WfCfPhxiGJewOo+BiGF+0YJCbgZOhH1XUEIvCRaiTrDmu9hMI5m8MTqJbucA8QGrmO1AAIH0I+pfbEcqdYKb1F8+cQbBz0eKwmaAVLBHHaHdFr5xX2o/KPlCwPnHsaSZOjJnVaNfCcxb+2497Ru56f1aEXjDdkf+RM/wP/0mNpU7Q8ydtCoamvGQFgXhZNqbmOUn5Q8/iYqjVQbiy5M//9k="/>
          <p:cNvSpPr>
            <a:spLocks noChangeAspect="1" noChangeArrowheads="1"/>
          </p:cNvSpPr>
          <p:nvPr/>
        </p:nvSpPr>
        <p:spPr bwMode="auto">
          <a:xfrm>
            <a:off x="76200" y="-925513"/>
            <a:ext cx="2390775" cy="19145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432" name="AutoShape 8" descr="data:image/jpg;base64,/9j/4AAQSkZJRgABAQAAAQABAAD/2wCEAAkGBhQSERUUExQUFRUWGBwaGRgYGBoXGhoYHBgYFxgYGBcXHCYeGB0jHBoXHy8gJCcpLCwsFx4xNTAqNSYrLCkBCQoKDgwOGg8PGiwkHyQqLCwsLCwsLCwvLCwsLCwsLCwsLCwsLCwsLCwsLCwsLCwsLCwsLCwsLCwsLCwsLCwsLP/AABEIAMkA+wMBIgACEQEDEQH/xAAcAAACAwEBAQEAAAAAAAAAAAAEBQIDBgEHAAj/xAA9EAABAgQEAwUFBwQBBQEAAAABAhEAAwQhBRIxQVFhcQYTIoGRMqGxwfAHFCMzQtHhUmJy8TQVgoOisiT/xAAaAQADAQEBAQAAAAAAAAAAAAACAwQBAAUG/8QALBEAAgICAgEEAQMDBQAAAAAAAQIAEQMhEjFBBBMiUWEygbFCcfAFkcHR4f/aAAwDAQACEQMRAD8AI7VU5QmYkkDw3INmJsYw0qZmmkDh8GjZ9v6hlFi7oTbj4jt5RiKNOVb7/LX5R7Xp/wBM8H1NA/tNvg7JKCRoWtrwh/VzPw3Ygh7Rl8DmuUk8X9LxpKuotc2PGFepHym+jOpisRqhMlzZZsuWcyXYuLKS/O+vIwN2XnrXNBUwyi+XTq3Roo7Tycs9K/6/Bq4sMw6HWCuxDKmE6W+Bb9oiJ8T1eIqxNF2lRnl5hqgpX6G49HhImc++pd+R3jYYhThaGG/1rGPRgazPyZsqSTmG5B2Sf0uPO8OXJwuSnF7gH4mkwxKUyEkO6hmcm5fe/JvIQF93CkkDf4QbiU8BgGfQDhFMtYF+V45VsTmajA8BkNLVdwVFidWFr+YMRxOU6wNgL9SY7QVBEkkAXUWHMq/cE+cVz1FKXXqVC8GuhBYfKA1lOd+HD3xl6hJCVLuTf4xqcSxQJAABUeUI1jNLWSli5cHjmMCxux+IarQH94m7NO819C3q8bukoe6l5h7Sg0Zfs9hpzZyNVO2w4fXONkmWopdRctC8QIG43MQTY8ReQrK/xjOY5QlZC2u4DjWH9fiKUeEm8KcUU6UsWvpcm3TSCyCxBxaMcYJL9hJ0CdeZ4wXiAYkawLh0/IU5jsL6PBFROCyCGI098GvUW/cf4KoSqU93+bMBGa1uAHDieMZuRjC/1nxh819TowvrA2Odp10qpaZaBM7zQKOjWYNxcQpopffzFzVulSy5SDYOwIETsaahKVA4Weo4w+vqRnlpP4ZLXUXykkkD19PKN32GwcljMDpT7Kdv9N8YW0dKmVTupLEAn9njaYfNCJKQk6AB2PC584HiQJnuAm/EKqyUrsbAMAPrygKoWTpwgh33cQJVTTsC0Gq1E5Gs34i2YCS0cpw2sFgOdDFiKcQ4tqSjHuTlB9DBstZd2iuTKA0i+XM2aEsblKLxMvHpEe7TxiBVu7DhAxqhsC0BUeSB3MF9oFLpMa6UhI81A35ax59LJC7liHf4R6Z9oN6acW0Q/pHlWHSVzXyAqYOekejgYBdzz8yct/tNrhH6epjSTZboGYuPhGTwuoaWkbgfOH8qqCk6jo0HmXkJNhbg0QfaBQKRJKyXSFJUNHBBGnlCvsJiyVzWGuh5841vaBp9NMADun2d3HKML2PShEzOHd9PrhHlOCCJ7uMhknq0xWXzEK6ORmnKOrXhtlzp6hwYUfeO7mTSr+l0niW4gctIYeohdkwCpUZk1SkglCDlzMWf/KCwjwnpE8MmH7t3ZmFAJcDKGLkgkkXuQR6R0rASekOU9iJZemgOFrKk5VH2FKbo5L+TtAVYnM5USU5m91iPreLxUBDi5JGg48eW0L6vMogpSXzabNzMYb4xgrlCZuHhRtYuPT+IXYvTZHSi2ZveWJ6w3CdH1b0MLUTM1QrPolm58zGhYJb6hcql7mQnnb3WirDccHfCUpgGyudzqIW9qsaImJQlTbp4OHBgCfQ9+oKl+IrYpdwUKDA6cNfIwgvWhKVxWLPUbdpMLad3j2VbzgCqlHMnXZvL+Ie1iiciZhDpIu1ipucK8XKu8lkAMbdAbPB3cCqhVTOGXnYebW98EUlN4ZaRqT/Jf0hFUVQCi7lylur/ACjcYHhyiQsMydz/AFEbeUFdQCB5nnvaBE1FSnvincpKf6S4AHpGs7LYaEqLJZOvmYQ9r8GmTqkqCnZWTKzMAdm8/WNN2cpDJlBAJLak6wjGDy3HZmHDU1dNTd8tEv8AT7Sj/aLt5lh5xpZ5/SE2G3OA+zUoBCpqgLslL6ltW5P8ItWtWZ4cF5GRO/BR+ZfTZbnTjA9VUg6Fxwi+fLZBPGFs4Mlh5847jZuaXKrUkqcTvaLJM/aKZEpwGHkPlF8mTBEDqAGawZciYXt74uBJjgltE1TAkXhfiNF3uDKknUmAJuKgEsR6RzEKsKcBw+5hMsB94ciX3EPk4mlnO2Ux5FQm5Jllhx8JjG/Zstu80Y5Q27sr3Xjd9o0Ays6S5DOOI/j5x572GSEFbaiYU+SbC3mY3GOS1DyGhf5EKx2UqROLsynUGsGJ0bZosw/EW6Rqe0HZ4VMphaYLoPPgeRjDUkpQJQoMpJIIOzFiIqxOHWvqR5sZVuQ8zYTpiFIzJLk3v090eXy67u6xSQGSV3B4nfz+cehYTIzhQPCw4tGTr8GH3p8pcW1KS7WjzfUjiZ63o25LPQcJqnSA+kTxajzpSlNyVBvfCOiCky0EJdgN7niG0eNB2drkzllTeyAU+bgq+XmY5GsXByLxjFWDSky0IKcxSkZi5DqLlXiDFnJaA0YZLzeJBymwAUWazHk3UwynzXJ2FoihGaO4nuK90dRFW9j1+KZKUJidQk2WA1+SvJjyhIlTJj0aV4RGV7TYOcqp8pJLXUgC/NQA23PrDUevi0wgMeQmfqKpKQSqzXjNUOIArzKPtK+JhXi/aAKJS9n+r8I5QpKlJH6defIxrPWhGLivZjHFh3kweCySSDZw7PAFZM7sskkFKiQxINw/kdY1CKV2MZ/HsPIXnGzP0u8Tvj8yjFl3RllTiyp1KUZ1LWC7kXBSMwvsWfrF2D9oEzu6SsMrTrzHnH2AyErlLRvfq/GMiE93MILuFWUNRwI90KViJQVVtVNdiFJ/+mUndSsovqSwHxj1vCZAlycv9O/E7mPNOytKudiKFzLiTLK2axJdKVdXJP8A2xvcQrcksgecP7Ekc0QPxMGrEFComqDkGarKBqL8esaXCwpfdoALqNx8frlGRp5WSaFKU4JJFuLmPTOwlAVAzyGTdKfgo/KCQULi8jAmhNNoANAAwHARdSyrXAj5cu0dFhpB+NSW7ezK6kPbhA3cP9awRMO20QWoaP0ECYYIJ3OU8npbhFiU30EQE9KXIvA83FGdg0cASdQiyqKJhNVUBAuzwlq8QL/OKampKnd4Xd/eKMWH7kWb1FnUJXNUem8UCoiUqUSblouMj+2DIC6nAswuW4wAqUtht8Lx5/glIZc9d/bWVjz066Rv11LlttP3jCKnq71KUjMULKbXJ8WUANrf4wrGeJ3HuC6GvxPRKZWZIL6gfCMx2q7PkLE+UFKKiywAVbMFW6AHyjU4ZhE0JT3qcn9rgltf0u3CHijkFrNo3DeJ1y8GtZScXMENqefYP2WqjlWEZb2ClBJ6kHQRHH6JdLO72ZJcL1NjcC7EOFDS0b6fWFmGp3gXvFF0m4VZjdxzBjMjNk2YWEpi0LMw8quBkqdLBTgJ4O4H7w27HUyRLUoF9EsNsodv/YekM8R7JS5skoH4amISpI0Js+UljwgTsdgMyjlKlTcpPeKUFByCClLG99tDwjsdBfzMzGzrqMJsu5gZVX3ZGni9zQfM35vAE+kCpZBALfVvKG3qRgbh8uoB4u2kGU4baE1NJI0JANudocSDlF/f/MAaMctgzy37Ufs5SE/eqWWbq/FQgOALnOlI9kPqNBY2vGU7NJBWDyYb7R+g5U9y/CMN2w7LIC/vElIST+aEsAbWWBsX1468YCtyoOCtTNq0ihWErnnu5aSpa7BI1L/XlB2HSVTFCWkOpRYAbmPUOy3ZtFEklwuar2lbJH9CN2578oaxoVFKLNxd2W+yKmkUyU1A7yeR45iVKSAeCGIDDiRe/SEfbT7CZE5KplJMXLnAEhCzmQosLZj4kO2txHpIrC8Rf3xIQfMtVwRYniXYiZkkrXMlqRMzGWp3H5dmD6MSp+YPCIYljIWlTEh43nbvDyFBQHhWCCf7t+hOvO8eb0nY6oqFZZaWY+0o5UZXYOprkkaBzFQ/SJI22Mu7PYH97nS5anuXURrlGvSwMe309GiWhKEJCUpDADQAQl7F/Z0iiaYuaZk4pIJDBAdnCQznqfSNYukHH1hTOLjhjPGKpvSK1KYWg6bIB/UPSAqmiUzpZTbDX0hysp1InRlsgQZc7yaAJk5yyTeOT5pgRQO1vrjFK4557Z5e5fQvuY4mlmTVZQHPLTzMG4NhZmE5z4Brz5A/OHyJoQMqEgJGw+rwnJk4Gh3LMOD3ByY0JkKqjVLLLBHPY9DvAv3JILvaNXUTQrwqAIOoIf8A1CDFZPdkBOitLe4xuPKTqZmwBRY2INNSLEENFRBOhEUVE+2m/QRxCpjfpEP4RHMSmmU5BJvAvYXCEpq6qaoE9zNKJb6Al15hxLLSH2jiVEEM8a6hQEyxo5OZXMnc8TpEuYXUrxNxBjCQsNw5mJkhQJihEt7g3G8TUsBLceGkT/1UJVZ42YLMnEX1LsB845KJAcxBV1P6dItyv0hxAqSBjy1LpUwpGusWvmDecU928Vy0EEEcY7iCLnc2DVAqqcwIgOirMzgDTU7dYcYhTv4vI/vCKTRplzCB+q43vuI09TloGjDBUsRqBx/mCU1QUQ5gyVQJYEtmbcOPIQPUYFnUVIcrAuB7J58jrAK6+YxsLeDLJcxLWMZ7ttOWJaMpYFTK5hiR5OIuoJpzqBLNZr2I1B4wt7cKGWSM1ypVuPh+XzgjOQEGpZ9mVPmqJkzXJLtyKlN/8hXqY9BmK4xmfs5wwyqPOWeapSueVJyIHMEBSvMRo1KjOzcJzQqSlqY8oJQp7mBUr5RciwgHEZiNCQxKmTMlqSpIUNWPEXELaAZzmHsoHQO1h5aw4SHimeqXLl5ZYCeg336xgWyAJr5AoLHqTk1LaueHQRCoxM6QsmYoR6NASqhSorX0xbZnlP8A6iuPSmOvv6eMdFcBeE0uWbQZKo1rdilxs49wjWwovZnJ6rLkPxXcqxBSVKJG4fzgdEpuhi+ThpK2U4G8O8PppctRV6PfKG26neNdxjWhudixNme2FblUslKEpAZPxPEx2fMZIABvDbMkh8rvygYFGZ2Y7RAcg8ieyMLDoxNPpyi6gzwLOCFhl34cRDesplqLMVBWrQn+4lC2v5j4w1Ty87kuQFDoaiKpkkkhooyGHOI02QuCC/qIVzF3itHsSN8dNRmeoAVL3jZpmWtw2jLU5Y2DRoqaWTLAfW3lA5f1Can6TDEzWAv/ALia5r67RVT0mW20WTUspoVQuEWbjPpK2IHH9oNyaA8YBli9oYyZgs4uIxxQh4jZ3PpqrxAi0Smq4RVMd+Uao1ByGiTO1MwlCk6W/mFmDSD3t1ZvCdtHIv8AKGypJY9IUYTUtNU9rN6n+I3hYNTPc4kco7U+3lDGQO7311POAJdz74snztoUVvUoGTjbRV2i7Pd5OFTJWQoD8SVtMA0UOChwHtW4R58jEJNVj0innkiXKScqXsuapIWEq4AhhzZt49WkzWjIYj9msmZicmvlnKRNC5yNlFIJStPAlQS45vxfmUhahYsys9n6m7qCBoGHDZtIHUBrHVqfeK80EooRTtbSxIflEkhjrFOeJyWJ1gT3HA6l0UVdHmL6J3bV+UXLW8C1aiEeYfp9NBY7sVF+pC8CGFyEugQpQBcJ5G/rDCpkpZgA0L5SiL8YLnTfDB5L5DcT6cIMZ1uLKuXlNh/ESw+dldRPSIVE1yrlA9TPGYfLSKVTkKM8/JkGNuaxjVTjY8ovoi4dT9PhAMmmXNHhDje4HxglFOsDKR4g7tfXS8IyBQvEHct9OXZ+ZBqGTsRbUsfL5QFUYscr+1fh5QDPolmwLQPSUz5ndgfXnE/sgi7lx9U4aqh07GFgeA6Db5CBpGKKVZWj67xb3wTYANvu/WF85R7z8NJCQHUNQ3KMCj6hl2I2YVimDzZqCEFOYMQ6mB84+puxwyjPNmZm8WVmfcBxpDDDwAhySX2FouRVW0PrB+640IIwIdn+ZgaKSHG/GHtMsDXhA8zC0ytFhY5Bj6X+MRRNuYc5D7EiW07jrLZzeK5zKV5esdlz86ddI6uQbK0H16Qle7MY41QkZcsDofdFqZZfW0VIVfN5H5GL0Ke315wTGYoE7lcNEfEBcRJKSbDWK01BSSDqBcatGb8Qvj/VLEz3uND6QmqkNUFrZkgnq7PDVE5+UUrpCubKUNEk5uaWcf8AsAPMw5Dx2ZLlXmKEaS2a1uMDzF3iybMvA5MCizcz+BLTYPFcqtZUXiWVJa3GA6hAFywMUJR0ZFm5JTLGKp484qzF3iKWMWoTCaAlwJaVgGO04Oe8EZYmhQAJhLNKkTrc+XOBi1EsEMzvrCtVQoqeDZU5tWEDRURoYOxuRRMZwoXB9RxEDVVTrwirGa1HhUg+IEA8Cku4+cfLmhSFKSXtcQ4C6YiRsa5Ywev4gaVu54xLC8MVPU5UAhNi3tceg6mFqavwdX+MNaHEAJactuPNWhJ4xXkLIp499TzMCY8rj3Ou6+5qkyQlOVIDDh8+MVlaHIDE7neE8vEDM8IN4+kzcqja/wAuUeWUPmfRrlXwNRnMlQqRNYEBPiJPOz2HWDptQ36YFmVASb+R+UcOpr1YMW1NOpgGZ/P4QOupynT2f2hiawEbwgq6l1Mxuf4hyAtoiTPSbBmjkKSJYbRogJ6De3q0L6IKyAZh84MTIQ2/rAlQCYxWLAUJmpE8lIc63/j3wXJYa8IAkA76QSgRQRXUhU33DaOax6Q7++JCWD5juWLesZySGL+sM6RQXYOSODfGEuB2Y7GWFhYdNlJEvnFtNhB1VMAdrN83hfLWsrAUkgJc35aAwzRUbPAlT4hLkXyIZIwhrhdxyPweOVmBBaTdlMwItzuN4hLqtvfBIrwBCvmDcpvERR6iGTREOCGKbKJ0/mDpabfTny2EX1M0TG2bflEJafFy4Q6ye5LSrpZWmhzqYFouRgwcuS3peD6OVlBJFz9ARcu8AcrA0I1fSoRyYbitdKmWzEmFlfNCTo5jRqkoI0fzhZieHpUnwnIfd5w7DlHL5ST1Xp24HhUU0s5w/wBcoZoTCvDsJmJWStsje0DZ3sAOMOki0OzlQfiZP6JXK/MVITl5Uk6ttAn3OYtOYqCd8vwj7EqwJZPNz5XhbVY+dBoIQqsR8RLHdA1OdD+YWqoKPzEgA6EFx0PCFVdimZTA2iubjua2r7RTKp0q4gngW/iHogG3FSXJkZhxxmxPp098qeb/AC/eHGcIlHiRCeRTjObkta9z7oZEAC8MykUAIj06m2Y+dTNIqiJEs8UuYcYTMWpBUwy7cX3sNoRTJjS0Jb2XHvaHOE1H4XhDMSOu9/WKM36OvMnwD5/tHeFoD5nD6JB98GKXlLqsB6/WkIe8OYAWLb84YSKszUhEwG2jfV48rJ3c97DXGv8ACYbOxFJLgbe6Ap1S+otFM5bFm0itJzGMVAIWTKxh6KcKu7Dcb9LQJMowl1FyA7H/AFFiEnZRHPSDO8ASxLxxJWcAGiKjqfGQP9QcasCKJ8kJOZMCzSXO8PIDbEnBZNGDyaRamCXI+tTtF6qcy1AKcfPoYZzZoSkZAAnrr+8B1qSrKSdAWgRk5GvEw4gi35lInBJ6xXLrlS5mUBkt58jHUyw78IPlyQvUONuI845gK3MQm9QxFWFCxc2fjpFxVC6glhXsHKo2Y8X0hpR0E5KnUiwBu4Pud4BSAJ2RXLdHcMo0oUzqUDvo3wgibhD3SpxwP7iF6KkAl0ueMEy8aa7FuQt6wshwbWUK2Fl4vCpcrJZj5xbKSE3AAfc6jpFVNiHengIIDM0ASb3KFVSPidSZUCLGK1KIgGpp1t+GS/Bx8DFuE0MwDNON9k6gcydzG8QBd/t5g+6zPx4n+/icnziSyASd2+ZgdGGTVHMspSH0dy3C37w570bQFOnk6wS5CNAQMmBW25J/HiB161BmbICHHDh74WVWNFNhpBWMVeRGj5i0J5ksBlEDkP3inGoK2wkOd2VyEP8A5BMSq1LL6QuMoqg+bNBufhH0qle9wIqVuIkLrza7uV0tKBdngxCA+gESKdhHKdDa6/CJ3a9yvGoWhOYbqp9cyvjrAuN1uUADWLKiqTKWrNa7jiXD2jNdoMTzOpKVMBwNoYiFm5eIDMFTiO5QmaSlLbaw27N1pE/uyCcwKhwBF78AR8Ix1PXHuyHjb9lZXd05UoeOY45hA0Dc9fSKPUuFQj7i/S4icgP1DapShMC0L0PiSQ7jlDNNSkozpNwNHjM43WKH4afzFsEgbc3+tIpWmZIQe78bapJN+YJdjyjza5UJ6g+IJjmVUzAvxXB84Y08om7AGMVQdo+8sCUqGqVajpxg6ox8jQnpDGxnxFBh5mtnSgLZr9YpmSmDPGPl43xV74KVjpIt6xhxsIQdTuNKuqVKAu4MfS+0SSA8KKutMxLcPnaAe5OwLQxMYYbmFyp1HdPmIHi9kvlGn+4sViD24aQHSTCgs/nxhxhVEkKKzdjY/NoSKW7nPbVUoQSPa/aCEVYGkEYtJC3/AKgLH5QjSkiDWnEU94zqO5JGcEaEu/A7g8jDqTUHSMgmYUh+J6w1GKAZBbMpvU8IDgSahNk4jlGtckqHhHiLecHopghITv8AOAk1+UWPU8YGm420LPJhQjUONCXPZh5XlLtlgsTSBt84Rpx97KblBE7GAJZzA3B03tzjOJ6qH7ibIM0FHlICmTmbzA1aLJi9oxGG41lZy4Gp3jTSK5KwGVeMy4mRtwvTeqTKmtGEzyQkwLL0vF6syrbcYrKIAHUey7iLtRUMmWHFztCZGZUH49SL70M5SBbqdfhBsnCghDlQ6NF6sqYxPIyY3y5m11FQo947ma0FLzLfKkkDUsdYrmUSgAoAl+H1747lfczhX6RBZq2vpFP/AFG5aGAwYm6yQeCduAJixODSwHI9XjuSAbnDHkJ+otpZxWsrLWDO19bsdoz2MV5UpV21A6aCHuMTu7SruykBjbR+kYudVNfS8NxAE3MexqK6PC5i5okjU77Zd1dBGxqZvdzEyw/dtlRxJHz3gjs9hykyzNVYzGyjfKNDyBLlukcxRCnQUlst9OsIzOXOvEtwIqij5i5dAuVUGfMUkgJZEsXU5tmWdBZ2AfWPqeqUtTk7xKa+484hLlsOcLW73HMRVCSxLBEzBnT4Zgu4+TbwrFUpDiaFE/1AD3j5xoaZZsYurJKVJuA53h4etNJSl7WZX7qJozp246v0gmkkFIAUQ5NoopZndz2V7KjlPK9j5RpV4aLksQGYvqeDbQ1m46PUUqhvkO5RSjKbj1huieltoRz6q97RUKyEFSZQHHmcw6cqbMCePu5xsqeVlDB2EIqHDES52ZKvCRZOrPzh2lZdh7R+EIYg9QdjRhE6XmvZhvCCpGVRGpjSzDbrCqswuYqanLLUoqTsLeugF43E1dwsqX1Au48LaGPpae6X3ju6QGO3FusX1VBOln8SWpKXAezeV7w5wySgyXWlCnfUB2011EM9zjvuKbBz10RFE6vGV31gObU7vb3Rdj+B5AFywcm41y8PKAKCVLUci8pNix1u7hvKGrxK8hJXV1biYzwibLWnvHSq7DcBjBUhK5jhjYqF7WBLEcQ0cwrBEIWVtl4AOB5DSHyWa129fKEO4B1KcWMsu9f8xLKw4IDqSHZiRbo8QRIUkjul+E7HQdOEP0BK9Dfd/mIBOEX8GmpD242ghmu7gN6XoqP9u5VRY0QSlbpUOBsRxgpXaPYBydyIExHs4JoSQsoWBrqfMGKMPwJaC82YFtoAG9b/AAhTDE3yB/aU4vfT4ka+/wDuO6clTqUW66dI7VU4BGoe9rj+I7SS3upzy2iyqnBLEnkAGbyhPKjKvbBWzO97lGoIioLzlw+XfYGBFzjNUyQW3iNYchAfwv7+EaBBZrH4hs2YB/H7wpxSvSkNyj6fiqEC1+sYztBjBIWomKMWMkyXPk1Q7gHaLGsymET7G4YKqcSt+5leJX9yv0ofZ7ktdhzjKTphdzePSezg+70UtLEKW8wj/LR/+0JinIeK0sVhXfJo+rahPQDQchtC+ekHzEASlmYtjoNY7iNZe1mibhWo0PezKawW90KJdSEqIO+kHTqonXSAZ9LnNheCqowNcOp54Ad7RajFUB8wNoU01jlXvwjtSkJs7QRAPcHY6gGNTEqWD+pVvXjGvmuEoR/aGPG28ee4knOu3FvlGrRNmhIClZgNOPrBtsARafEkwr/p+Y+IsI+VhKP7vWL8OUonxs0OU01oAuV1GBQ25RR4RPUoKUhKRs5DtzAe/wC0aOXQJBdRvyjK0mMqAIzG2l4cYfiud85ESOG8xmNkj2SUIDhIPEkA+8xMYjnBynThCeuqHDCw4QPKqyAwsID2yRcP3wp4wTtDiOZhdkl22c29wf1gWhxIpLgxayRMTmAUkqNlX4nQ6w4pZSlKAlhCHNywFt9B8IcGCLVRLBsr6MhT1pU51H6t9eMZms7OlFUpSQFIKkTAQQwALtfgR6RpMTplJchWYMz6OTq46M0VSFujKQbbcb8IxMpWyohPhVhxY+e5bLnaPfnFxrAmwuT9eUD0oCgq2XYbO2p+USl0APtKAHBJd+pMcCCNwCCpoT6UAqYzkOLtpyhvJZKWSGI1/fnAsqnlizecTRVp9liTts/z84FzcbiUKZ1Ml3JIEdlUQBze94vly8w8VrbbfXGA62YiVfMT/b+8L5eJTwoWYVU1FmS2sL62aCli4u4I1BfnqIU1faJQuGHAM/rAxrpk5JIBcHmB05wxUPcS+SzUehKkFUwMSf0jhy5xyTXIWCGBJFxtCrD8YUg5Vj65QcQhQUsMNH/kRvGu4PK+oox5KUIJSCH1DuwjzzGq06AuH9WvHoWLrUEHMAtBBBIG2umseRVU0qNnIHnrFWM0JKy20n3zk3tHsEuQChKTcpSlL9ABHk3ZyShdXJTMLJCgSOLeIJbmQBHqBrwlTjeMaz1GGlE7TywnMeBiqdLSXdv5ixJKzmIyp+J+rwCQLuY6LFDUoTclIgjuVMziK6vEWBy6tq14BmTlEawVEzbqcrZ6EAixPGFCppUXjtaL3gekp5qj7LAHe23CFsaj1XkLlFQkpZRtfeNqmlzF9QfhyjE4tTkzAgHxKIAHMsA8a/BJXcp7pyQkWf3/ALw8jURcMVhxRcaQdLqSAPEYGVWPZQLcYguYAbAtAGz3O0Oompp5KEq3Zj1FjB1POPrCvD/y/MwwkaiHUCJBZB1NVTzypIJgmlw8zASCARsbP57QDTewIZYR7SukRMeKmpaqh8gDeYLNomUEqTqbeXMfV4eSZPdpYDQbaDkOUB02v/k+aYYHQ9ImZuZFy5MYx2BKsmYMfXX3QnrqoUxBAUpJNzd08m3EPJG8KMd/LVBzF8Qsz0z0pIIY3fk3viidhy28GVTai4Ycf4gHst/x5f8AiI0dP+WfOM5Fepi4xk7g1PRukA3A8v5iXckqGXQQYnQdP2iqm9pUATcaqAUJCrmFFr3D8oymMVTs5a8avEN/raMJjesNxDcDMa1FC61U2cEI0CmPQbmNelIkpDlwY83wv/kH/IfGNrjG3SGkWak4erhNQgTLgsniP1Hh0EVGpysg6GLJX5EnofnANfqnqY0fUw/cNmrYF9BofdCGkwiTLmqWEsZhd+Fg4HAb+ZhzUflevxhVVaJ/y+Ud4hiAVHZ6TKmd8EuoqCgXsCAX8Ol9YNp3WfCfPhxiGJewOo+BiGF+0YJCbgZOhH1XUEIvCRaiTrDmu9hMI5m8MTqJbucA8QGrmO1AAIH0I+pfbEcqdYKb1F8+cQbBz0eKwmaAVLBHHaHdFr5xX2o/KPlCwPnHsaSZOjJnVaNfCcxb+2497Ru56f1aEXjDdkf+RM/wP/0mNpU7Q8ydtCoamvGQFgXhZNqbmOUn5Q8/iYqjVQbiy5M//9k="/>
          <p:cNvSpPr>
            <a:spLocks noChangeAspect="1" noChangeArrowheads="1"/>
          </p:cNvSpPr>
          <p:nvPr/>
        </p:nvSpPr>
        <p:spPr bwMode="auto">
          <a:xfrm>
            <a:off x="76200" y="-925513"/>
            <a:ext cx="2390775" cy="19145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434" name="AutoShape 10" descr="data:image/jpg;base64,/9j/4AAQSkZJRgABAQAAAQABAAD/2wCEAAkGBhQSERUUExQVFRQWGBgaGBgYGB4ZHBwYGhgdGBwaHSAcHCYgHB0kGhwaHy8hJCcqLCwsGB4yNTAqNSYrLCkBCQoKDgwOGg8PGi8kHyQsLCwsLC8sLCksLCwsLCwsLCwsLCwsLCwsLCwsKSksLCwsLCwsLCwsLCwsLCwsLCwsLP/AABEIALsBDQMBIgACEQEDEQH/xAAcAAABBQEBAQAAAAAAAAAAAAAFAQIDBAYABwj/xABBEAACAQIEBAMGAwcCBQQDAAABAhEDIQAEEjEFQVFhInGBBhMykaGxQsHwBxQjUnLR4WLxFTOCkqIWQ8LSF6Oy/8QAGQEAAwEBAQAAAAAAAAAAAAAAAAECAwQF/8QAKBEAAgICAgMAAAYDAQAAAAAAAAECESExEkEDE1EiMmFx0fAUkbGB/9oADAMBAAIRAxEAPwDymcKMNGOnGpiPnHNiPVjpwrAdGFwzCjAA/HA4ZjsAD9WOJwzHYAHTjsNJwowAPDYScMnC4AFJwk4TCRgAcMccJjsAxww5sMGHE4BDcdhScJgA7HY7HYAEwk4XCYAFGEbHTjjgGJjsLjpwAdHXHDEqZZiLD64t/wDC4mdZiLqkj5zhWIozjpxo+FexFbMf8pKh/wBTJC7SfFMWwcpfs3pU7V8wdfMUlEDsS5BJ9Biopy0KUlHZ57rxwwgwuEUdjsJhcAC4XHKuOYYQhJwuEwuGB2Fwhwk4AFOOJw0nCjAMUYUrhJxMu2EIhwq4V1xwGGA047DtOF04AG4XFihkKj/CjN5KT9hi4vspmyNX7tmI6+6f/wCuAAVjsG8l7G5yqYTLVjAm6FR82gYmX2CzvOjp/qemv3fDUWxN1szpwsY9H4L+x96q6quYWmOemmXHlqkAnykd8GaP7JcnMNVzUDdyqIvyKk+m+HxYckePY7Tj1Kr+y3KrU/59c0+mhA3zLR/441PCeCcMoKAuVlv56mmo3nLSB6AYr1y+Ee2P08DA6YkXKudlYz2OPpTKvQa4YoB0IH2UYt06qA/w6pLcpZj8hMH64HCgU/7Z81ngWYCyaFaOvu3j56cNyWVOrxL6Nb1OPo3MZmvJmqAovIaTvFhYg+cYF8R446mUJ/qaD/gYpeFvRL8yW0YPhXsFmqg1kplaQ295Aci34N799OwwePs9laC3b3zi8tIWeyrAPL4idtsWcxRzdXxaS0jmwBiOhM7fq+LmX4J7vSagDVLGCyhQegGqSfOB54uPhhHeWRLyTesIHfvD1Lk6o2mbeXQeWCuS4hVAOkatpOnUe0mJw5nDaiyliLXkX6HY2HLyxUzXESSIDIAIAAt52xvaeDGjwTHDChZ2E4caDdMeceiNnCjDSMKFOARMKkDqMRuwm1sSpQaJiR+v74iC4AOnHE4XRhdBwwGRhRhSuHUqDN8Kk+QJ+2ABkY6MGuGex+arwVpMiE/8xwUQepHi8lBONVU/Z1lQoAzVU1LTCLp721THrilCT0RKcY4bPOwMSI+PQa37NMsR4c1VH9VJSPo6x9cWMj7AZWlBqM9c9J92vyUlv/LFeqfwn3Q+nneVyr1XC00Z3OyqCxPkBfGy4P8AsxdmH71VXLj+XSajdYMQoP8A1HG94HmstR8FHLJSBjWyMJPmakkjtPywTelRa61DA6slp6QfsMUvFT/EJ+RVgzGW/Z5w1PjbMVuvwoPpf64IUsrlqFsvk6Y7kB2t3a/1waNDLLf3jMekQMQipTZgFqe7vYhIjzbVqxqoJZoyflb7/wBFQPm6gBkotvjJUAdhP2xPlMgAP4tdnPVRf5n+2JKlBFM1K/vOyXP/AHER9DiE8bprZaa+Z8RjvNvkMXHOv4MpOt/yWRQpE+FKlTzYn/8AkDCksnw0dJ/oJPzIJxXHtQ+yj9emKWc9oXf4jti+LIUv3/4WM3mn/GG9QR98U/8AiFTZdRHOJP2w/Ie1LUkZVjUSTJuY2tOLOSrZnMAuohQfiZtInz5nywr+l8V0C6j1JjSwPcR99sNahXJgLc9CMH6XC83Ufx1UVRzJFSfIGPuMWMxmDlTpZtTH/SqjzsTPzwvZ0ti9arl0BV4TmBG3qdP3g/TBXJ8IeJ11dpIRTpJ6aj94wWp8RkLElo8QUwTzmwk26XxWzXFpgiqQdxIt8xf6YjlJuiqilYLzfAKhv70KvRwdU9IUQR3+mGNwlFCv77WQfhKQZH/UbWxbHGGRpqBal/C8z+iD1uMNz/EqVXxadJO7AwZ+oPyxSUiXKOgJnVMkgnvfriLKVjsZkbdx1wmbrQGiTb1xBlc2Da8jYk410LYfy/E9lddUCAZMx9vpizT4brGo1ggMxe8eQwO4fVDo7QIpjxT15L3vv29MAhW1RUM6nuxjcgn5DoMZyzhFRVZZ5dQyzC8gT1P0scLWoyQDJJ2iI+nLGry37Oc3VINV6NId21H5KNJ9W9ca3/8ADtH3Qapm/FAnQKaAjfq0/Pljz+Muzuuzy1OFoD4mJHOIj0JPrtizl6wWQIAGxADH1jaex5Y3tT9mGVpuFNSqyROsPT22NjTtB7c8EuH+yXCqTzFapHJ2kecDTPkcP1SZPOP084yVCpWYUkY62Y7GwHMkkWWL9gBztjY8H9l8nR0++pfvLD4izsoJ7KpAj+qfyxp8lkMprKZfL+7ZiRNLTLCZuWUtHYmBGJs97LqpH8YLcSCpaPVbfbHR4/HGP59mUpyf5RmXXJGBTpUkP4UfLUnSekhQ0cp3xczPDaYQGtksk69Fp6WjqJUYdwdKCSFZ9XUKoM/U+n9sC+IcXDVzSWSQCDcyYjrMHl+WL9abqifbSwyVm4fTUhcllyx3IpqB2+IE4jymfqgBctS0KNgim3y29MRDUCfdsEA6A7eYB+pxImXeoJauh/rdyTHQab4pRitIlyk9sZnshm2Op6VZif8ASScCzkqqfFSqA/0N/bBulwtmgjMUe3if80xYr5Osohqy25am/MYaZLS/rM+nDq7R/Cq35e7b+2LA4WxYirNMD4iRJnoBO/yjnymWh7wmaYJYHeYg+ZIA+eLlLhborPmW+IyFUgggKFHiBibSbc8W3WLJX7EHuaC2HvG7khfpB++JadSlsEaf67/a+L5ydJVXwDU1xJaOwPiF8Cc3nHJ0LIO2lRE9oFyfPAqeiWy77ukPiUqP67/LSTiJq2XmP4wHWVP0jAWu1RPjR181IH1GIhXnFcL7FyaejQvw+mw/hlqk8g4Df9uiflOBeZyV/D4exM/WB9sQ8NFVnAo6i9/hF/Ptyv3xqUrBwq5imfeAXJbxTPOBbyPa2Ib4v6arKyUMhT9wupSdRHiMkW5C1wOfe2LuRetVlveEL1Zj9t8SZzh6CQ7RzAJk+sf74HPXBVipJpJCsRIEj8A7xH1PLE3YP4S5n2gVCQGaq3I3VfvqP0xRp5mqWD1LA7A9PLkO/PDuDIqpUzDqCVtTB2L7zB3Ci/ywJzfEySzMxLGbnGiSukQ9ZNN74sDcAKJJ7SB8yTGM7xLPBqo53AHkP8YFUONnS8mxj6XxWyecJLOwIGwt1ud/T54rj9I/Y2fDs2RVVgQBuSTA0i5+YtGKlSqDJG2M5Qz5JPQR9cS1OIlVIG+Cs4H0afhnENKsN53U3U+YNvpiHiGS0qKiKQhN94DeuwwIyFdjTBjn15dcGafE3QC8jYg3BHQg2Iwms4HeMgLOZuNsFeG8KpNSmoSCdio/FuSewkCBi82UpVUD1KaUxMgqoVm8gIBHc288Uc5mhMKIUCFHQfq84Tdjuh1HL0qFNkTW1Rl8WsjSJbUdBgHaBJ5T1wCeg+inuLbDpMjBnJ5xW+PwkWBibdD26YkzMGO2ILuzU+4ooCzLTIjmmoHsCFgepwKz9Oi0PRtAJZLwLi6duo8sCMtmWAkMR5HF/huTZHLOCtJhoYkjw6hEkbqDO8RMYXFRzYnJvFHV6gdFJMIDJ25Y7Je1VKgIFBTHMuZPny+mK/Am1UqalUYtqYhpj4jFlubeeNdluCAx7sosDxBQq389JaPOMKbivzFeNSeiPhPEqmap6gugAAazFz2ECR1EEd8Lm+G1VC1TURGUmQDZgLyoneOX6OUz3GaorPMIwJB0wIgxvufPB3h/FRWp6K5J1ELq6GCymNps3niH43HK0WvJGWOwXxHjE1CybsLteT8ycUK3EAHFXSpqlSmogNKg2MEEahtO8R0xPxHIrTd4MqGMdwDiXIcUpsDTehSZjZTpVRfyAM+uNnVKkYRVytsoZPiLawxYsNQtMj+3XDc9VpqESkAqjkOZO5nmZ54q08wBVKqIAJMTsByv8sJmaDQjIpI2ECb9IF/1bFNJZJVt0EcgADvbGjq5ZDSFUGGUgMbkadpjqJA7jAHL5QgS9Oos/iKkAE+nXE+XzdUIaawG1XhpFrRO0Tf0xm3ejVRorZvidAFCgqQDcEqAd9iJM9z/ALX6XtGKsIyoicoEQdgSdz0wE4xwKqykppNQX92puZ/lix/pBnoOWA+WZkXS06gSDO8zcdr41UU1sylJ3o1+czWpSOfTvOKzcLqIDVqEJoEwT4jyAAE/WMDeFcRNNtW5+2LWf4m9cBfwreAPqfKfr3wStaCFEVPj9RTAYx05f5w/M5qm6x7tVb+ZQVv3A8P0GBdaY8PLfqRzxbyPGaIk1AzGBpUGASep3gAHb6Yl4yWktDuH5yqoZKOovGqEEnw7Na9uvfvibhfHijMWBDyRLbgzFgdmkG5vi5V9oi6Ko0qByUQPkMCc3XLVA5O8A+YFifTfyxKzspv4GnrhvE5lRFv5idhbl1OOGd96vuwyqDYbBVvMxYQN8Bs9xdCIUGB8z3/xy+pbkciai62lafLq3lPLv974L7ZNZpD+K8SU1Pd0yfd0liepNyfW2M7msweuLfE/dq+mkHk76mmW7WECMQZfh4ckiDpImTa/Qc9j8saJpIVNs7h1PSoLDuo6GZ1eeJ2oPWJK7KJJJjew8/TDszAMDc/PBLM5QU6AT8fxP/URt6C3z64lyKSoC08i2kkENe9+Y5CQMCxTqM7ELJ5xso7nGlyTRTXyv88Pp5lSXjTEyQOR54TkNL9AfkM2UVVNr7xyJtz64vZriHhgYoZ0r+GPyth/B8i+ZzNNBAQkBn6dbc7XxMXWWEleEajhNIVkVnbSqBVIuSSFBtyAuB+WK3HzTUBqYKzMiSR6Tf64nz2apo2ilpFNBAYGSxnxMx5mbbbARbFRn1ETBggwdrXGCL7FKOaRBmHp6mRQUKk31FhbebSI67W9cQVEnmf15YHniLLWYq+kuYLTA8Rv5D+2Nn7PZqlobx+8YN4mIi8dpnn+jiHPibKCloCcJdnUKt2P39L40/BvZysuWrLWdBrQxpJYg7ztHwyIv6YXI5imcyxAXf49ME3Okm++m0/TBz2mcfutQo41IpZTsdQG462kR3xM5vCHGCpsz2RzFBKjI40gwEYH4AB4e3fY8tonAzMZl6FZk1+IGzA7g7EHoRgNmqsbztb0gRggFNQSb6QBMiQNhuZPpjdJLZi7f/hFxFy1RnHMzfoTM4I8Lps1OoACTCsB3VgR+eKeWpayATEEyekb/THcV45HgWFQbAfc9T3wOVriZ0ouyfi3EUUFYJcG7apUmeQjb1xS4TnwKiseonATMZ2ec4k4ZSas/u0XxwSL9Bt5nbBhKi1bdnZ2WrFVIlnIB5eJvtfBz/jXukFNLACJ5t3J79NhjFZvPFagI5MD8jg1mpm2LbIUcBXLceKNIPWehB3B6g9MFP8AitBqZZDoqAfAfhP9B5eR9DjFVRcDqf8AOHaz39MS8sqMVFUG34xJmTIxPxDMJmxLQmYtD7LUjk/INGz/AD6gBlagk9TgsKqoAfiY3H8o5X6n6ee2FLGSkhvDeG1Hk/hFiTYA9z17C+H5rO6FKJJv4jtqPK3IdvPEed46xEFgBtA/sMC6NcuSbx3t5D88NyvZKiFstmk1EOpbSAYmJPQxcDrF+43xX4xnBUdX0opI0kKoUQNtu0i97DAvLoVLX3afSNsLmGEbH0xG3ZfVE2XzREgnnA2/W2J0qEqdPiZ9gOQm8+cDtfFfgfCHr6ioB0k7nxMdzA58v1OC3C837mjCyKlUtq5QgJUKefJjy+LspxLZSRPlOBIANdSakgkAAheekyYbe/lGG5zMNqbU+rTaesc/lit+8XPKYxXzAeoGVNzAkzAm0mAYF8VGPbMnLNIm4JwKvm9bUKeq8M5IAE3iT25CTi17QcPOSVKJMSJLbSxNyJ3jbyA64t8JzjZSgieEESSVY+KW31A3BAWI5RzxT4n7RZhyC1Zokys28hMx6dMQ22/0NY0sdi5OoKKKwAao5BYsAYT8I7H8U8rDrhM/mZ3wHzfEoqRPnO3aPrhr5s1LIC0c+XzNsOKyKTwTJXCi5tO398OoZgEsQANV/OLfLvgfWApqQfEzbn8hOLOW0oga2qI2kb7T5W/vinSBJsd+5q5Op456VP3xJwylKsFsFJ9Z/wAYD1s4pqNPhIB2ESZF56Wxe9ks+rVjSqAhWJLAWMAdSQACbTywuSofAOpQAo6ySR0He+/y5Yhy/EwtE10mLgFhzgiDNrzb18sXs/m0uiAqFJ0iZhTtsT9emKGe4otKn7qVpkrIYmQL3hVDGeXKJbGLn8NFDIAU6hJjUZhevOfI7D1xEwZbJbnBvE9L4q0qZZ9V4UgqdvSOmJ8zmr7T5HD5WNKj1v2Ty9OoWQiHYE3AuOgkWIt6eWIva+i60iPEmlgKjG0p2Is+uygcp2EHGQyvFmRgykhhcHvi57U+2b5xEQjSFjVGxcc+w3+eLlF8rWiItcc7A/E8wdJaeYP1xZy9aQGBk2t2wKzLEqQLkiwHM8gIwYTiqUh7oKPdxpeL6jEFpN5m46QNsU03olOtiV86QhMjxH5Db54Dly0m/fCZWppQCp4jvvhuZ4gSpCx5Cww40kQ8uyjTJOYKydpHlgxl6mgnSSJ3I3t36dsAuHuWrM20JpnuTP2GNH7PZrLM5WsWJnkYHyFz88TKSRaiwH7R0NFd1iJIZfJ4cekMMHcxWvyxN7U0qFSoroIKgAeS2A35ADAh5I3nDjMnihj5oe9MX0paf5jz+X3xHls2xaIEcz+QxUyzyan9X5D++LWXphfnh22GEWf3lr/bbF3L03qkAeIwLAdPsPoMQZHLofFULAcgsX9Tt8sWa/EyEK0xpU7gbmOp3OJZSNDluCZNKbe/LO/PS8AHeBbblJ37Yp8R9pDCooVKI2pqIAtE9z3N74zXvyQbnDcwZAIw4xM5SeS/mCAdS7c+3+MUqnEIci9lB9Sfv2x1DMEQDtJGGvmwrfCJ6gb9PzxdjNNwzPUXU0dPuqyIWFUsdLMNwwmB1kRETfbFbNZxBSDBR/DYoWEjWpmHaTvP0xnadU3PfCtxGJQ88Y1kt6LlbN33GCuTzJpUt4ZvERv4YgA+mox3xliYnnFl9bfQflhc1nW0GbE787b/AJ4tvomMey9n+Lk7XLDT08scamqQ0mBJPLFDJooNIteb+VpGJqWYGzQzEkx1IMj03xH7FpLbBOerM7kLy5nrsB9MGeCVXUPTa8GR6/kf1viLMcIam7VHQinUAdCRbvuBMH++LPC6GoMxYKXBBJuAb72O0AdrnE3WTSuiPIDW7MwnxQOfLfzH54nrsfd9DN+YucaLgPsjqpt7/UCW8KpALSBcn4QDuBIBtcYr8ZoUsgrUyuuoxGkkBgUMl20mY2AA6E3MYlzRSg6MwnBXqKKwUxqjUxCqeenxfEYE9pE7iSOR9n3AqOxAcj+HDo9oJYEKSVBtcwN/ItqcYNYLqdoQQq7BR0A2A8gMVRxj3TatREWBB2B3O/TlgbdAqDGdqt4KrCJRWYdSRq0gA3vI7YzpzPvTrfeSe3p63wKzXHK1V4XVUcyAoBa2+w8+/fFV8hmywVqdRWOyhCDA3i2w68sZckXxL2azRIIkwOnTEX/G6ekDaLR9sOXgL01Br1Pd6xIXUCxXkxgmxuAO3LBNfYPMVv8AkZeqVUAMavu0JY3lQSPDEdfPBz+D4B6tmALbd8UEqkbdTjqZ1CIxJw3hrFtxuT2Ajcn9csd7OJESVKqVaZAKktAIN4IIO3bBY8LqmWanUKhSSSjXEcjEDrPbHZviNKkAF8Tfzc+lo+EfqcV1420QLA8sRbeh2vgGzNc36flhuXM8rYk4hTm6/LDcmwCAk3M/2/XngoOitw+UaoDa9vlbFjJIgeSL98QVswA488LTrFpPX9RhNLQZasL5nOg7YrHODEFNziNavQDDtISiQZNjLErYtPbYfni27tyjffFYk7m3TpgrT4BWOksCCYMAbdAx2B+feDYTZdEdNmi5264kqmRb7YKUODimJqLTVfxVKjatP/TrAJ2sATtigtJTqNNalYLMMAQkxMGAIETuw5Yn2xRXqkyrUJAj9fbCPVkWBPkJv6c8T16bU9LMqkNtOh7i8RJM+U7epJcNb3hUrqR9KwFXSRI+KIlpUTvsZvOMP8pXVFLwfqC2WpA/huOYlDP2xQzoYlbX1fqYxt6mUqhFcu7FZEl1NrGPCpgW3N5tPWrlOLhKjFiXuFkgpDTtM3Pp5nDfnvoteGuzLhTFwRfSCQQAdJaJOxgGBzjCJwetUdSFIE7tYGL25n0xpOM8KXONSrIxMGToId4UkatAgmDuRIAUei1809KqhqPrGlCHEmnYfCCZJJIBM28XOBjH/IldFLxIpUPZcgzUZ12g2VQDsTqv32+WKY4VSKyzV7NB0JrHlsJtz7HBanxKjSmaheqWPiZiFuI/FY9f5bCQQMDM37QsgUStQML+NRCx2EkbXjyxfsk3srhGtEh4UrFCi1CejfwlUDeSQfw9/KdsVKOYpCoC9CsBJbwj3nY3I2sB67Yjqe1+hWZaahjb4g4IEzYgc4mBy9MBc17QtWTR7tJYrsANRHpbffe2DnL6HCJs6/FGzlNkRRUSnBK6EV1GqA22pgNjF+u4wzIVaWYdVasEp0qYUuqimZJb3ZeVZZPwm2+m8nGNpUXS8NTJBEsGg9RqWxXl/ta5wngFdiW1U0U2YtVCyCeUS3064VlVZsuM8bOWVEFZHpnwo4aH03Grw2EGBy5emM4znGqVNRY2mSxkmSCRLGbdfPBQexGpprZ2gg5Eiq3oJprjTUPZqjRpya6V00m5VlGljEyYtJjzPfAnQnEwwzkUpWwOwClj0losPnOH8MyeWJ99mXrigHIQFAoqkSSnxEgbSR1iQTbTfueUOlUy9Okx3Y1n0kXvp1EsMXE4bRqLppU3fQAdTGr7pWPQsx5dJ3MYblYKKRnq1OmKze4AUOSwlnBIPiCyCDpgwLTtImTibPvmyqolHMAtGpyHIvYsGLFwv0wVrcdo0WDaQwJPgpsFmIkOxQtvzF55jFTNftAqvFPLZemkkQoU13nlGvUCR2W2FTY7C/A+CpkcsuZqH+KYu7FQJmACLkgSdIbaAdyMX817ZtUCtQoh0i8oirq56Ne/cwPXEfC/Yo1FGb4rWed9DtZR/Kdzt+FYA2xer+1VBY9xlalSnFn0BFMfy6hceVsPAHmtFuRPnzw+pnWiAYB3i04s/wDpusJut9/F/jEf/p2r1Tp8YH3jHV7E+zl9bKS4Vq0bYL5b2QqH4nVZ6Et/YfXD8z7Ilf8A3l/7SP8A5f3xPsiHrYBOaImefLDMmZAnaP8AOC49kGb/AN2ny6/mI+uJV4XSpWrLWI5ldIF+ZjUfmRhe1FetgxKsAxt2xCwE+fbBqpVy2lfc5f3t/wCZxbmYLwfQDlcYZm4NhQpgEQAqtqMixB1G/SLeeJflH6mDKTFmCICSZ5Sf8YuUMohIDSxn4UIHoWPPtHPDlQOpUs1NZAFPwpMQSrjxSN4GreJGFq0lVlSnRdwILNdVkWAkamBkX0xBBEi+IfkfRS8a7CTKaS61pIkWLVJIQ7ydz6eHlcYdWzDVUDq+sjSSwApKLTKg1BqAjdjawg2xFk8u1mqKFb4RpnrOgQsk8hPOfXmzytUKBqavMBCZfYfhaYPko54ybvZql8EqhSyksdRO5cGw2u0nVeYWByk4sUwFLayzJZllyqfD8UzO4+nrhMpldMkQ0XLtsBsTrJhR8N7DGYre1DpXYVCjUdRBIksFU6fAwN53EyLfNMYc4pnjOqn/ABLSdIPkI8Xitb9DFXh/FSQlQPDKNKgNJmLysiQbyXBUTY9auc4qKifwzqSAFAU3kx4hziCOex3G4unxpdMKxDA3DKsQDNpBKwbwDeOuOeUbEaypxB3k1KhRZLSNyCSgsEsCom3KL4q5gHTrK6dJFiQvhiBAk21FGtB8t8VlzVN0pKjzoWwYEnUeQ8PSZPVlubks4jmi6Kqo4CJZixJIMmbAaptETZd4NpuVcWBYzWfpqFQLUZVsKgPu5BsAF2CqQeok3iYwKfOrNmGuCNTy6mbKBINgFAm0SbYmqZ9ZZSCapEUyLja/h0gzpJI5FsVOGjUzK8sAviBPIbAWP4QDqi0bjfBTvkAOzecqNAaAvJVAVZ5mFET53AjCZLItUnYAbs3hUdiY37C+NFRytIQAmtVbUNhMmII1GRG3PriLiOfeoSKfgZT4QDcbk3JBAMKRAMAiSL42j5UwANTIFKop1CRImVGqZHhgWJk4L8M9l6lOpqqwoVitgz+KOWhSD626Yn4Xl9LfvBcVHkqNKjUdiW87kSZMSZJxqeMe1NOpSan7qmjCG1bQWIlVAnvNzt6jROxgNKNHXHvWJ8UqVqSYXaAh5wTa3pjqHFFSQjUQDMmahY9N05+fPA6o7ZnNCKsajIdiBAAFzcCdI2tgxkPYmguYRHqCozAFU1qoJmJJBYlQ02Ebb8sMCZa+Vdh7518OnSJfS1r6hok84Ivi6aNCrUmgUNKmP5ABqJgmagLDfmJuRI1QBXFeHGjxalSimAr0mOidM2YgGCbAi8b4te0vtFSeoaYIprMsxCkHoI1SBYdRt0wAXzm6aP4lUpeVULBBnYxM7NOwg3NsBuJcbKqy6/DNlnaTuxJ+EclCg/lDluF1cwxWhpqtuYkERckzOjzJi2+CdL9m+Zb3jVaJpKo1AuvvJG8D3blmJ/0jciYwwMzmWq5tQtJAWjUsaizEKZCKoJNgbmwt1E6H2Kyma4etSvWy7nVpRJgAM3iOogFpgDwmInaYgnk+FU6YVEoV0dTJ1M1JTcmDKGF23LDkSQLwcUzwRjLAm5OkktzFmKt5AgiwsLjAITM5zN5qsGzVRadKxWgp3AEjVFwJGoibxy3xZz2bRoWstKoF+ASFCggE2LTJtJJJsMZ2hlEqOGqVadEkwoNU6pA/1iJj8W0tE7jBdqSUCVBUE3IuzbWLNB35DkI64YApuPtTlSDYx8TEgXjuZ2sPti1kOPUXgEaY28TTuRz/ADjA1n1L4lBvvIvcxFhaLRPMXG2AHEq1MEwulrWFjbcb2B+4xCdqwPSlr04EF4nsR09P1vbFNssC80swqf6WVTbtM88YDI+09WkRBEC2wBIHUi59d8HqXtTSq6TVp6SWjWsHpvLAAxhjNZTy7CPeNTmAdSkqT/46cLmKHIHUf9+Y2Py54B1OMUk8NRWRbGYAnpbWSPMzviLNZmmwlD4v5VcGdjN7bYQBSll9PxClF4VigIneDOxt574YyJyaBMEI4Budo1EX6Wxj82MwRZdKyROmAR8iOtxcbdsR0qATxtubydunWcMRrc5w9P4ZpVhI3WRrBM7FiZEzvz6zhRwes5LLUBYxubX6Qs7demM02bRZIYsYEAEn5zBH5xjk4lU38cC+o+C2x2HPvO4wwJfa/L+7VaJf+ICGIi2mDEGfXbEHAuHo9agTV1OSAR4pGiWg2hgVWBDHuBgXxHOmtVapDAE2DHUQBYCYEwLbDF/2NoNUzlJEUuSwsBJANiYHKCZ7TiC1gOe2nE1pqqK9NlO6IYZTcEtazb9Y+eMPQVSHBnaV7fqw9caL224LUTMM/u/4UmWQl4IMNqJUQ0xyi454zdbMLGlAQszBIJnbcATbta/XDJC/s1m31GmGASGaCSLgbiBJI3jmAdjGB1Wvprs29zHh+KDFw3l3xDk801N1ZbMCCD+uWFfOF4Is4aQVAG5ncXmY6+kXmsgaRc6+gVAi+EAkLs2p/hIXeWJJ26TaAw5qLLI1SHfxCUKiLEhYAI+Q6jEHBsk9ZbhwiXcje5CggGFLWgLIB08rk12plJpksamoKBZgYMRMmYItHftiKQjswzSNTCD8JLHwqLTETHniXhmab8DEPpe3ra9gOpN+fliLN6VpkTLCFIjcXIYeIyfhmwgnDXJFFNKkSpB8MEyxO8+O0iQIwVgArk8wFJawIGghVmxNi20mCbA8hYROC/7sNJZUgqTbTdx8IjUPCbmeRvbfGWymZ1udySL6jqiIAgFpPbciAdpxOMzKnwrAJUNE2EGNtWxF97dBjKUM4A1qjQFsi/C9kEBiNJ1hoLCdUD5Y0OXehmaYRlSoAELCIvp3EAGN8YX970KSzpEFvCdd22BEWk2vF/LBnIcbX3MqWDSAdRU6UIYqZ8IPTSf5heSMOMnEZf8A/SOTqEhFKMpg6GYAHkPHImMU+JewdR1CpXmnMgMlgYIMMq9+g5Ttgt7O6SC51Tq0g32CqTvYHUTIECV7YM6LcvPtbr5fTHRGTayFHm1b2HzVLxDS8cg0fcC3rgtwXJ6nPvslSULuX1M0xaA7MD5/LGsbLgMW0wTaecbwfXlhrU5tBvz+++KsKBvEc6tKjV9wq0SV3VQoMGTsBNpIGMnwf2mdagepmqoUT8LNJkEWGwGNtnMmpRlJ8LBg20wRcTHnfGN4l+zxYLUat/5X/wDsPzGGBe4l+1qp7s0qb1HXcNVCMQb2IKkMu29++M/S9sUJmplMuSd2ph6R/wD1uFPqPpgBnuGVKTaaish78/I7H0xXgDrhAEeOVabv7ym1jEqZkW5STblufO9qS5g9T88bT2QOVemVCD3kDWHAaepEzaem3Plg63C8tzy9P0Rf7YBGfoudZ/iEsZMxDQJ3kWkXM8oN8VuMcMNVRLS4uCQADPluDe4A2xSyVcsx1yqsZiTcAgEWUkGQLmOWNBmKSMkxDoBqg2YbGJTmYNxeD1vipcXTGkYXN5F6fxLaYncH1+uCXAaIqhqJcLqII1balNvuRuIBPbGg/wCHFBp0soc+DWBDKbzsAeW4IucPTLU6UsKSAjZzp3gSAokRfqfMbY0loRS9q6M6KqhVJRaZWAIPiF+QJg3572OKfDsnVAVdJGq0EH4pldMcyIvz+eNbSr+9prOgA6SxPIQO95EAx0BvsGDKOwAgSGMSBEQRNgywCLQPpGMYeR1oqgVkcm5TWbjnpBI635ixmbz0OK1TIFjMFgNxuD32ibjr5b40uU4SA0uVBgkKkKOQ3MlhcbjlaMXqOUVduXQX367iYx0EmTynstWYgsFpAGSFAJ3toib98CuLV/dTSNOFNwzBtZ7zaed45mIx6blLeFwCZN4jv18rzB9cNzuQpVVYMlN9QiSokd5FwRyvy6A4E6FR5I/FW917sEhLeGOhLD1kn5nEvs5mai5mn7osGZgpIUsdLEBrCTtO18bQewVIMuurVZBYAwLXMTyHOw+W+D+Q4NRy6g0lUat/xmwm5Jtv2HzwnRSYH/aXnqqZcZemanuGK6mdgWYrJ0/FLLJ1XUQVHLHmFXLRzvzBx7TxDLJWUo4V6THadMkG21wZ7+e+PNva3hy0q+inTCLpERJLdSZJvNvQYEFmcpUWYhVBJOwAk/IYLcByElnOlFQHxuYAMf0kExPhIv8ALBr2P4KPes9ZaimmRpBAA1bGQb2kduuNH7QZEVUKqwRTIAJBFusC9xN5wmBi8xnhTLLTACOFAYbEggloBgX5RaBzwLfMEyCFlokkbR9ht8sPzShKpBYkAkSBpkCIsNhM+mKVarJPn5nCSAtLVEMJDTESTIjmJt6fTBmtk2FMJV2UGHQq8T4oBSxuw5neLWxmmbB7LU3qUkAQAaYBRyZ0yZZZY6hB2C8rXMxPQMThWWq030sDoYSfEAtjAaeZHIC9xBGF4kighoUoCZIDSxuIY/DMQbN88WaGbqUqLKULUz8NVVIW4lxBAZi0j8QEKSB0F5utrpuQIUsJGo/EfOdXPnPPE55WItGoGCu6EXhQsAaQLQALgMLnnf0tcK44q1GJoyjfFF9PLUJESCdzbsbDGdqZ12N3Y7czysMFPZ+q/vZALLPijSTOknmOcEHzjmMOSpNjN37EjWjOarBiW8LHeTJIABvIi56YP183Ahp1dIN7wDEA74wXDsy9NmRjCsSR4gp1E3PLeRtHTB2lm7aFChJkNog6iIMmZMk7QfnioNMAvUz43FuQ8+n6PPFSvnmGxt2HU9/15YHVap0mwNtxMTyv/vhlPMwNo7EiN7xG4ufyxqBMc2dzPITvv3uMMObbYEgnYz87zfcb4jzLuwhBT3mSGkjpIIHeSCR9DTaiynZybSVaeXOdxhiOr5Rqo/isHW5IgAz2MgD0AEk8oAzvE+EaCoQVCSOaiJ6CCf8AONUq6ptJvbn9umI/dMeljsQd4tzn1EYAM7wXhjl9UOgXYg6DM8iQeXbG4/fT0+owH1tBJFvPnMXm3++HC+wIjzH2j7YAA/CWQkUxuCF6AgCSdRBa78oiDfbGryziKesnSw0AmNudhcwZ8to2GMZwTNsaisTcteAANxyFsEfZ+oxraizFjokliZ1/FMmDJg35gHcYxcLWR3Roc/kgEj3yj8INQiB0I0gGTy6dTeamX4HpYFjOkjS8wSSJiCeokQeQ6ThubpBaT1BZ1ekARYgNTJPzI33wzK59zEtJBABIEwabEiYnfClJLoVl3LcPpUgCq7RJPiO0nvsZtzxfo1w4kbExeRv6GLD698Uc3mWDQCQP8kfkMU6uab3pE/hnYbgEj641APJVnYDlEL89+3cYmlZmflI5iAeff1O+M3WrsahWfCBYf9Kt9zOLeXrs7QzEjQW3Pxa1/ubbXwAGKbR8JPlb5bzN4k9cTGtpUnwwACdzuYnc+GfIXAtOAXGK5pvCGBCmO8gc8Vv3pyHJYyjKFvsL4dDNGnFxO4Ymw8O57AGRf9Xwp4qsn4jpkEncRvI1SLAjaN5IxnOP0xTjQI+vMDntivQ4g5oMS153gA2iIgWHbCoLNaM2CfDEbTsvnPO87TP3r5pkZQXUEg2J0WM3MmecXtEYoZCqTUZTdRUCx279fM4tazqiTEbC3PthAR1s2NxOxBNxaIIEXjtHTALjWcJQGi4YmGXfUBO9zfly3wcrkmmzknUKkbnaAIjbGUZBTevpAGkAAm5AMWkyeZwPQjKZqCzG+/Ox35jl5YceHt7v3my9OZHXbb9XxZzjFarkb3vubiOfng4MuJZLlBoUKWJAUkEgSbC526nGU/JxSYXRnuGZZHJVyFn8RDGPLSCZPkfTBB8voQmFmnCtAInUIXbc2Ook7kb2wO4pSCVqiLZQ1hOLlTOM+VUtpJ1xOlZhQABIEgAWxW6a7Hs0eX8VIKtJzqlVRSVLM8mYAGpVUwA1zpkMIwCo0kZnQeC3gWCfGGEABrjnN+ZGC+UY06bFCVIolgQTuKiKPSCbbdsUs7RUVaTaRLMCbbk1I+2MUsiMtpgm1x9MaL2bzYVGXRcncKW8pvBi3h5x6GLiJ1KrGZNM3nvH2wT4RmDRyVU04BaqqklQ3h01DbUDBlVuL2xo/wAcR7LWW4pT98UClADaWvAEAHxQL3t4rxJjF9VCrpLAS1pN9JAIDHaYtHbbA4XMctPK3I2tyttjszVLq7tdgYHQDUw222AxlH8LTEWM1KlTcKYiJA22Mm+EqZ7sI239Y+G/n/fEfDvHTUtzN4t16YqGuwLQTZtN7mBsJPljtAJrXmbnVPYgwDz5HymfvLmCaekVDoYwYbmCJWI3kbdcN4Fl1dWLCTJ7bHtgfVMF9vw8ujR9sAF+vklYeL15d+lvPud8JRpaPCGJWY8ZneTzuR3OFRoWfPyt22w+i5Jv1/vgA6q0GFI8vz6D678sJoAF7/M/Ub4U/GRa6yZE3LAfYnE1K0x1wCP/2Q=="/>
          <p:cNvSpPr>
            <a:spLocks noChangeAspect="1" noChangeArrowheads="1"/>
          </p:cNvSpPr>
          <p:nvPr/>
        </p:nvSpPr>
        <p:spPr bwMode="auto">
          <a:xfrm>
            <a:off x="76200" y="-863600"/>
            <a:ext cx="2562225" cy="17811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438" name="AutoShape 14" descr="data:image/jpg;base64,/9j/4AAQSkZJRgABAQAAAQABAAD/2wCEAAkGBhQSERUUExQWFRUWGBsaGRcYGRwaFxocGxwgGRgZGRsbGyYgHRojGRgfITEgIycpLC0tFx4xNTAqNSYrLCkBCQoKDgwOGg8PGiwkHyQsLCksLCwsLCwsLCwsLCwsLCwsLCwsLCwsLCwsLCwsLCwsLCwsLCksLCwsLCwsLCwsLP/AABEIAO8A0wMBIgACEQEDEQH/xAAcAAACAwEBAQEAAAAAAAAAAAAABQMEBgcCAQj/xABCEAACAQMCBAQEAwYEBQIHAAABAgMABBESIQUTMUEGIlFhFDJxgSOR8AdCUqGx0SQzweEVNGJygpLxQ1Rjc5PC0v/EABkBAAMBAQEAAAAAAAAAAAAAAAACAwEEBf/EACMRAAICAgICAwEBAQAAAAAAAAABAhEDIRIxQVETInFhgQT/2gAMAwEAAhEDEQA/AO40UUUAFFFFABRRRQAUUUUAFFeWcDcnH++w/nVK641HErPKwjVQSSxxsCQTj06YPfNY3QF4nG9Jp/E8aRpK2DHKDy2V1Os41IqgkZZ1BIwSNuves3xTxjLKuuIwQ2r6wHuHaKaVFU63gXG2BuC2M4HY1zi04JaLaoGuWYRs3Lkln0wKc9YrcBpHJLHJCgMVODvkq5DKJ1tP2iW5JBWRWAyVbQD/ANv+Zgn6Zr0P2gwMMorN9DGfzw5P8q5/F4wEbRKJrmRVB1IlqggkIOdYNxIrLn1FV5PE0cjcyFLyGQYJe3gt1OnJyHImKuvm7qM7b1Lm/LH4fw6JJ47BbTHGWb+E5TttvIFHXbY9xUF94vdXRJY/h0dXPMd1bAAOThMjIO5GrasPe+No5l5byTQY6ySWKsSQMMDy53Iz18qDHrVuy41bmWIpeI7KJFZZLl430vhccmZEVSoyR5snAxW22ZVG54f4zj5ac4FW0klgCIm0jUSjHr5Rqx12PWtHDOrjKkEexz7/ANK5/NY3KiNFaOSCRlUhyvORWAPkZ9KvgY6am2yM7ivEnEzYGOP4q2AXKpG7aWlEZwQJskZG66XGx74G7KTRlHR6KyFl48tcLzbiOKRsjS0gO4Y5OA2n06E9cdq0fD77mDIZGH8SNkZ6/bYjuetOpJitUXKKKKYwKKKKACiiigAooooAKKKKACiiigAooooADWV4j40bH+HtpJWzgKcJqyDhgWIwucHVvtnarHi68l0iCJuW03k5p/c1bKFzgNIewBzgE4wM1mgks2i0j1vDGdLXUcwiyyDDxKo/EKjoSjdutTlJ3oZI9txC6ZxavJb21zIkaiQTc6dVGWGUZFVpSc7quBknPSsxx7xHbWbGOA/GTMSzFn50jupIDTsQFSNc7RJjJO+AMNT454jitnkteGpHzmGJrsHWyg7tiQnU0pIyck6dhuQaS8L4UIxk5LE5LH5iT1Jz6moZMigi+PE5s8XSXF2wlu5S5+UKAFVVzsEGAAo9sHqd6sWXDI1lQaMA9SoDO3YDJ3O5+9NeGcDe418t0TRjOrJ2b0H2+laceFLblYlDSkA7mTDAjbYjGBmuVylLbOlqENIzlhwCWd2iVN9jr6KN+h+o/pWrbwOFhK60jJXSx6hsEHzfemFvwNYoV5LMjYzknUfuTvXxrKUoGYjJ7g+h/l0oSSJym2zPX3hMsya/lBGZF9ACMb9qW3HCrQsYhEZNPzOxK4B/hHT7V0SznVkKyEbDbp+XvSax4cjDUQqAjV7nOy9fatMUn5OcwxNaSPHFLLEq7+X5GVs/PE4Mbf8Ap9KbcD8SPA28KBHZZJTbrp1kEltcDvy2JBbLRlWyI9vKBTa7+ER5C8cgdsASqzb9lVhnGD7CkvEeCzKYxoL819SSalACjHlxjr2plkkvI3CEltDqHjjTxOHu4IkzIeZHbI0bad+W3xDnlMVKtodRt0Y4JCfjPCpGueTaaY52wnMGhFXEIV3KxMVRjqdTp6ahtSyfJk5iYjmXbOAQRggoQch4zk5XoQT07OOBXSbGOJVJdVmBfe1SQ6TKjMCXtWbfchkIKk4xi6nzWiMoOHY7/Zx4vae+nQ2/JjRFizGupWkVjkyOvl1bnGBjBO/SupK2f99q5pH4ejMvKERVAkoSRjiYEYZGRI8IIz58E4Y9SOhrV+EuMGRGjkwJIiEO5IYaQVYE7kEHNWjLwyLXo0NFfFbPT9Y2r7VRAooooAKKKKACiiigAooooA8TTBFLMcAdTWf454haKEk6YmY4UyOiBcgnzMxwGGkk4zj3NLuM+K4VmukeQcyLlxpHzBGQZVRuZ5umC4/E30gYGCTqyosxrAe1aSbZefMY4YotWADCj5YxKDqBABIDbluk5PwMkSW91agpcO0ty0usC6fX5FAwZUD7JDrdYxIABksSSM0j8VcelRVsYWHOAHPlTUvw+RnkQnOc6Th23LEnPosniHj00f4qyKDIpghgRVkSUbgzszqCinUW0oMeUb70h4fwwRrjqc+Y92JO7fn+QFQyT4Ky+PHzZLw2xWNAqDA6fr3pp/w6QKW07L1wc4HTemnBPDrSwK4kRHkBOXzgDJAAx32qH4eSB2SYrocaS4yFB2wdx0OMbb9K4nFvbO1TXURVb3b28gmTI7NgAhkG5Bz3B3BHTvW9suJQzx7MBzF2L6Q2+48o71kIYDIqw9SrNg77Akd++etafgHhyKNgCFJbuRnJ+mNjWx9E8tdj2zs2dATJsNvL7V85bLiPOVOw9fpUkVtEreSTQQe2MH2xXm5WTmeaT5emFGfrTkD61lHFHuilj8oHWqShAdLqBqHl9iB/arYJXU585JwoJ6n39q9RWmsZlAI+m32/vQBRSxkdWjUDQCGHlzuN/tSzxAshCQIq642DFiSQB7e5p49lnyxMyL/3H7VWi4Q6A5ck/wAXU/QHFBqZiuLW4zm52OCFZQVKn2A26nfPbNIkdyUmQlJU3DY39GDesbL1B2INavj8ThC9xE50HZ0Ot8fxMnt9O9Zw3UZIKEZYEEHbJ7MAenlxt0+lJbW0dEakqY94FfbQ/O1u83kiWXQsUpGDblmOqMqTkJqCuhyM5KlxZzDnyBkmgnCRNqMYJXDGMjmqxEkeSNmGSDnA6DBPLyubnPJnVFmxjI0MWjmXO2uNt8HAK5GR1rpHCjb3FiJVZo9HMjlVWZfM40lSWJIUsVZCSQNS79x2xmpK0cU4ODpmh4P4jDOIpholxjG4QtvqVSerYXVjqAcU8iuVYkA5xjscHIyCD0I+lc4EY0i3IYl1DLcOTkAgaXkVsMsg2wy7ZHqN39lxnSUKSa4lADs7YQatWTnSSNJUAE7ebBPcUU60yfGzW0UA0VYQKKKKACiiigAqK5uFRGd2CqqlmY9AAMkn2AFS1mvFHHLYQzpcNmLQUdRjLFlJZVz8zqi5wOmdwe2N0BwyPxezXNrGxtZUt2KpNJGwM6ldKyTEksRgDb1+gw2biSTW0UbPqs4dRbRG5ZtLZZHkOF5WxZWPY43OMuHsyOUw4bbATQhmhZyJEfWQNEgBYZijA0nAHtlqSXLi5DhS6QIV5kQZXhE2PJCr7BguC52btt3PO3uyy9Fa3Z7ib4qUYyuIo+yRnYfcj+tPF4HOUEgiJU+hGfy61Ws4S76UTmEdVxnHTrj61suAQusio64JwCBsB1GwPauKX3ds7b+NKjMW1jKqqyyeTJBiYEacds++etepYmGVUsUfylHOoDvrXP1+2K38VuuX8uAMfmNqUXPCkEhPox9cD9Y/nRxEWTYcB4WAuQMHbPXetGtshGOrDcb4O3pVKznAAI3FTBFc41Z7jrnbemWiTdn2e41A649Y9QQG+4IqIY2C5PpnOwFWHcD5u25YnoPoKrtPCdwZAQOughd++TQBYswD5m6AbfWvtxJrOlTpHvjP27VHpbAQKD3/ALEV6fQoB0qx7ljsv5Dc0ASLrQbMo9Cd2x3OR0qld3KltY1H/wBWM+1TLCpbA6sOm+QOp27CmNxGiR+YhVHStqzOjLS2iLqeRgvdsgH65OfT+prnksqs7GNg8YkYKR0K9VI9a13jC55YRwglRpFVlJ2JO4z9x/SsfEPZV3yFXYD7elTkdOJEsi7H9fX+tMv2dcV+EumTflTYQjJ0iRsmBiflUHDRbY30bHqF5WoIoU5wEhASVWhZj+4Xw0Mm5G6ThGzn19cVuCVSG/6I3E6VxiwmkXziJ2KuIirZbO5CyFgAdQGNlwGXcebY4TeRS3CNBGqoyMJFaIEhDpYHbbDZOM5zk7dqWzcdeewtZZOUHmYAc3ZEmiJYlNIGZNSthXYAso333ji4q7S2rSD8flQt+GcCeNhi4jAGRrX5jHk5C5XBBFdyPOOkcKn1Rjy6dOV04040nA8v7uwBx2zirdL+GQlXlOkBHYODqJyxUB9iBjdR+Z+gYVdEwooorQCiiorq5WNGdtlUZOxJ+wG5PsKAKvGeKrBGWLID21khfcnSpOkDcnGAASSBvXLfEXEpTcShX0wQozSK4Zl5twgXTG53KZkD9kGrv0p54z4hcFoTGeW8izojhsxclkUs0qOoPNVuigdQN8ZFII7iSa4lttUc8cichrljgTSSAEKug7eWNtx/DgHtUZuykUJb/jMYjmZJXKq7LIU0MjQgBtMcnVS7Ny8jYgnc9DFZoUiRejeZ3woUcxz8owdwiBUHT5TsOtWLvhYN3HGqkRW8CzSYOUyFxCm//wBU9D1xnerFopD6jvpGfqT0HvvmoTf115LQ1K2OeEzyxRqsfkH0HmJ6kk7k9q0Fpf8AMWN22ZHAbPoTsfpn+tLOGcHeNuZMgfPy6yQq+w7UxlYHYI6ZGCMagfoR9KkujZbYwglwH3GWfb6ZNGZBkrqOOoAH5+pqHhqjO+SAN6rXhdTrRs6T5l3DD0I33rDBjORgMAMMMnG1eIj5wV7Hc+3pX170AKpZVYjI1bKc9RXme5AGS6k+inJrDSeeLLHbOdx6fX6VHKyAASTEMR0GSB9AB/WprCbUvmG4yB2qtcnlk+RnY9l6n7/SgCw0kYVQx6dDg7j6V4S7jbypkuMkbY367+9Rs6NGpIZcE7MuSO2COpqa3uEGCgYgdwmlfzO5NBh6t5CsZYZJI2yd/v8AeqDtNpaTTqfH73yp9u9ObGLyb98n6ZOahu4hjFb4AzE/CTc27xSnLSDY4wA48yHA7Bhj71hUT1GGUlWBG4YbEfnXUFULsT32/wBKzXjbgZDfEp8p2lQ9Q3ZxjpnoaSStF8U6lTMvUN1DqUj1GP19/wCtTV8IqCdHY1Zd4Pdg2k9q7IYSIbqLmDqJn0XCjOx0yh8f9Q9BTY3atDAbw6oeQgMkQEb27LI8aygZOU8oJOSUK5AwxpBYXhiEDgRO8c09sVlGUZZkFxAHbPlXma1X01N75bWN0I4xpMRDMxjMjH4mBlcs6gIhjwrnWj5Pl1nD7Z9VPyeRJU2jbcG45JyGEjRvcWrKJZMAK8TYPOU6gAHi83XAZWGMYrYCuOnxE8VxEgnjT4gyobm4CcllQArpUFTgliAHCqD0yBg9N8Mca+Kt1lGk5Z1ymdDaHZNSE7lTpyPrVYOyclQ1ooopxQrI/tU4nJBw2SSIuGEkXmTYgc1dWTkbEeX/AMhWurK/tPQHhdxqBZAEZwOpRZFZwPfQDWM1CHxP4ktsS2xSSSe2jYty0YBVVAW0scqSA6kqcg9+1Yu3KiK3iHNtEPNliGoRy5AMcLNudQPnyeven/HpXPFHjt7mMidHZxgFgssA0qCRjJMesH0Iz0rOfHSQW1w8yiSMQIkDBRIiSLENJDgYVfO22Rhu1c8vRSPstcNmYw6z1u5WkOTluRbAQQqcY2Mmpu4wgO2aYcI0GVlY4Y6NPofNg/kN6g+G5chizkW0UNsPQFIw0npvzXYZx2FL73UGDocMvT/UH6jaky6Hxq2dBunnjZgmph0PTBHuG6VGk0rbyARqOuBuf50p4X4wllTYxyFRuGI5i+xBPX3oiuJZiXlYBFHRflBHqenTtUXQ6T8j+yu1TDeuevcYrxHeq0sg9AoPscZGayl34l3IUHGcD3BPX1+9QWXGVguDrJBmwJD1CkfISc/Y0vJDfG+zfTRJMgD9MY6ZH3rzBwuJDleWPpnP1FJJOMhDupYAg4Bww91OMEY7Vch4ojgFUmP/AHDSo+u3St0JsZXMgVcJ69fevjcSwRuNRG39NqozSlRrPTG3oP7ml9tbtLqkz0IVcfu7f1zvWGl5biYvnIbvj5T+dXvOcFhjB+XJNebWE+UHclgPfc9fsKnVu/Xc/wAjQAwt32xUFzmvUZr5cNWvoVdii9jzsG0f9WQv8zWB8Rxf4gok5eIKpwj7FicnX/F0FbXi9gJANUayYOQrZ0k52zgisDK5aSR2iWJmbzIowARt/PrSSdI6MSuQUUUVA7CGRcx3S4yViS6XI2VrWUFidxnMUzrjB7egNPIoyNRlkit410FXkZjrZ9fKACDOn8M75IOMYzSiGEu1wo+ZrC7VRnqcRtj8l/lTDh1yka2IcsY7+DllQ2kq3O8ki5045bOuwK/Ox36V6GNcoI83LSyMf8Bt4p5o4peRdWk6TMpeJg4kiZFcAyfuYc4OBuO3feeF8i1jRgFaMGIhflHLJj29sLtXPr2IRyaZmVobaMRM6kSCRSANMg6q0kko1ADYDOQMVvOBSgSTqCpDMJV09MMNDDYbkSRtnc/MBtXRDWjnl7HVFFFVECsz+0tc8Jvf/sP/AErTUl8ZmP4Gfm6hGUw2j58EgHT/ANW+1YwRy3x2j2vEhIqxPl4DEh3YxogiOQu+WclFJ9e/QYfiHh5BetaCMxs88aDzYEYmdQqld8sA/wCQ96f8XZrlrqZUnaWWZSrKm0aq+IGk3bYcseTYEvnIxivXB9M3GLWXcvK8U0ykYKSRxyc0kZ2GuMP7ZHTpUvJTwOZ5A0tww6PPM2e/+Yd/5Af+1U5hnIr5w+QtErHq41fdyWP8zUjCuXI7ZeCoXS2ALauhHQjY/nUrvKwAeVmUdB0H5DrV3kex/I/2rxLDnbHt+veoUzpUl6I7aCNm0yFlLbKy9j2z7bD8qJSQWU4yWyWxkn8+ma98vI05JwuzHAI36H1/pXueYt10k46hQD9T+XWk8UU7dnmxv5IiFAWRB+5IM4/7SNxvmtPY8TuH2WGFdtzkvj0wDS/gnCdW5/P/AEracPtAAMDb0qsEzmyyjfQik4XLIdUrlj2xsB9BTG2geLdMYONSH5T+vWnwtfaoZoaq4NEeVlFrtyCEjWPPfOT9qjyFAAPSpZzjtWe4neEHAOKVglY6HENutRy8QHc9awV7xCQk6Tv2z+jVKb4ltmk0j0A/1J60nOy3wtHRZePwxpl2UDqSxA9v6msHxTiYuLiWVB5GICnGNWkYL49z09hVOPggPmclzjq24GBjbtvn9YqQjFLOVqiuLGk7sKCKsQ2ZLKMZLdF9vU+grxdOpbCYwuVyP3jndvpUqOi90euERA3UWo4Gm4Bx10m2l1fXpn7Cr/guRm4VA8bYmtkYx81wkeJy0becg4CaS4HXOBS7hrf4qEHoVuc/QWs1Ov2TztHYwSKk74VlCxhSzefUQNWBp8xJyQdhg5rtwuoL9ODOvu/wbW/Crea2lsHvFmLIUSYyAznl6Wk1gAA8ttOCckrgdqacC4mAsUjPG7QkW9w6DTiR9CuGJABYXAyQO0uceqrxbdc9kmMMglsrkP8ADvpaSSJoQZdAV2BOgMwAPVCOtMPDHALhbm/MwAtrpy6BdnzjHMIx5MoVGDk6oycAYz1eTlN3RVDg13zIEYsGbBViGVgWUlGOVAHzKegGOmB0oqohfrH/ALU+KRxWJjmB0TusRcAkRhj5pGxv5QCcd8VsKwn7ULL4iFo+bLGIYzMyxgfiZDIq6j08w9O9ZLo1HLOJ8SHxEvIAvHhUa7iDnozqBnXrifCsMYJxgkd8V74LevJcGRUeONLW8kUyvzHLNDpZi+kNjmOMZHernAOINZJHbW1tG8t0iM1xJIQsgmQNhVTqIm1qcE40HpmqvArvXLdOqCNJbGflopzpXnRJuWx1Vf51BKmVbtDexgPkjUAnAA/LGf161pI7aK3XJjLMBkyacn7CszaXpSaNhv1BH/dt+vvU/EOMTliOZpHcL/euNyS2dChJ6GlxxkufJJqGPlIA98DNQSxoyahswOlh9s5z+ulI1Yk+p/W9NbJAyeYt5zpwoz32J9v7VNSsrKCghbeyzmUclwqxmN3TYMYyHEzYJ+VNAyR0yCaecK4Pr8x6HcHvv0/ljptUd9wQ6DpbTKity2BxpYqVzn0IY5HpTbwzxiN9SYSJlYqsPRo1RY1OV1HCM5JUg6SuPoLqHJfhB5Gm6HNnYKoAGwppZp6YqvEtX7M708UkyLdlhW2GarzdDU7yCqVxIN/SnkYUZzmsjxpzk/T/AH/0rYDBzWW8RcPJOEG5BPfbAyKhJa0VxtXszkNuThj3396m5nX9dKg8NRzaZBPcR3IUxEGJldVLoWdNabErsDjbcYJpyODlgTEDv1H0HRvb+/Spyg4ujoWRS2yndJ0BJz12O363qk8Glt/sfXsKfWnh15sSynkRAhRgDWxHYD+/rVweGoGl8lw4VBndQxJO43HbIzis4NmrIo6sy8zMpZR8zYz6gfw/l/SqwiOM4OPXG1XuI27QnS+eYSxL/wAWdu/sM/eotEixFz8mnGM9M9DU2tllLVlKF8NPKDj4e0uHGe7OghQHbvzDtnrinv7PuGzRWaTa7b4fQranRmMbB8lnVWBwCOuRp2Y7A1m7tR8JfnJ1MtpCq46lpzK3TfGiH0pzwHiE8UBjljWa2maO3SLm8rzvGsigSgZAOCvmA3I3G9d2OP0iv9OHK/vIZ+O+ISRwiWO5QyzyW6JNa/ghgecvzkuGUYXIB20jptT7gF7M1/NbOzSQ2+g6pGxJq5aBM6SFdX0tLuMgqx77ZCx4pDNbXT/8PSJnEoiM8rTO9xFC3NOGGFCwg5bIJK48x6P/AA7ZyNYQpGeUbiNIWYq0nN20aw3RQLSIkZGPMvp5ug5zeeHeX8NEYdRjK6lLHLHUSxZj6kkn70VehgVFCqAFUAADoANgB7AUVUQkrEeMLsQyXLyamR7SNVVQSxPNk1DbAAww3JG3fatvWC8V8YRWm1eSPUI3lLZUMsTFVKDzD8SVd8Y2JyMDKT6NXZyqRyOTGrO8SLiB0A1oJk2Q6wAwJcfNup6HFR+HAEZwcf8AIXCj/ujKOdvYr/KpouFCRkA1vJEULxRpqDA+SEgagfLIT06Behq1Ywab21ikKDU0lvzI3Dgx3ERjjcOq4PmB+pB3qRQ96twO56D/AG9K0HC/DupdUh+wpf4S0tlnGHzpOR0K/Nsenmz+VbBR6Vy/Gm9nS8rSpFNOCIo8ux+1VBDNG34ZAycZIH509jFFzDlT9K3gS+RlOG2dTpk8zA7n1zSnjFs1s/xUf8Iim7kQmRHaRATgOmnPoRnI2zWnxqRX+x/0r4V1D6U60I3ZPw7iSyA4cOQTuBgMMlVkUHOUYLkMCQRjBppC9c6NyeHu2tsWqwyGIhSSsrOsiwuSSBG2GVOijWehO+5iutypBDA4OfTsQRsQRuD/AKggO15QoxY5FQyDavMb5r1ppGMRCOqvGlYwssSqzvhQGbRHucEyMNwgXJOnc4wNzV5VrKeKdU8scHISSPIUNMw0LI4IJjiKnmyJENQJ2XUepIpo7ZhY8L27GMSScsu2T+HGETSPKiqnYCMDb/XNaGCzCksm2x1KO23f29K+RWuiNSm2kDGPQbBfYY+1fXPSRc5K+24PUHPcE1jXs2xF4jtiIgYW1FhqCt0J+vbb+lLv+EzQRrIjiR2KgqdgPfUfT/SnXJLMY2KqmdiTj/x9s1TXwW3MM0c0g0nUEdi0W3UAE4X7elTcb2UU6VFTxHZOYUuJ5oyYzllVcKFPXB9c4rJXN2JhlEblLtrOcMQeo2xjOa1XEPEEchXAQoh/EPzIxXsOxJIpB4q8TvIm4xGMsFAwMLuAMY64H50kkvBbG2uxJeuq20JbH+Ju3Y53zHaxctcb7YlkftnzDsKRSyGaKOGDPMlmZ9iMcwkRQ4IOxAy2T0zTbxIzRXaQjGqytUjO5wJXUvK2+QTrlIxuCANjiovD9kFSGRFZWgkZZJEhLv8Aihnt5cKvnwQy9QdxuNq7Eqr+HM3dv2avjnFzLdQXTIgjtppLOUK7Mp5i6S/QeR1dsNgk6QN+tbngnDxHc20QyViilbOvOSui2jZlxgExqe/XV1OTXLra2ijjmjiM8juiA64Fhj0RukokJkkDAomsEsDnUe257BwGz/xc0oXSgiijX0Jy07Mp9MzAf+NOuybNHRRRVRDzI4UEkgADJJ2AA6kn0rk/jmHUuCqMZfxWZVwXidiUVlIG4VVBOSTgV1eaEOpVhkMCCPUEYP8AKuT3F/Pbc7E0ZuhK0bLJhnZf/hcsaQFVoVCjI+ZDktnFSydDx7MjBOxmlYKEk+HyjjVgzWoS5Db+pibbPc1DxviEk9pbXIlLSDn6SoACNBJ8RGq6d8iNu/TTv0r5a35WWC5llXKXSq0OrCFG0hpAmM7JIVPXcHoDivJt47e2zptw0dwuxbVLL8MGiuGQ9Ar/ADFc7Z7g5GLo0cQ3Kpf3SrkI7iePt5Z0E2Ov/X/KtfZzahXPOIjStrICCyI1u2OpNs+Fye+qCWM746D7arg198vocVCSqRXtI1KipGG1eEfbNDPgGsJHuw3TBI3yBn+Veguk1BanVH9yf51dRdgayxinf8PSVGV1yrDDKdwQeox+ugrJ86WxdmYvJCzxHmFmZ4ANMcmvOS8IixtuQQGznet5gVDc2YYdP17H6U6bRhLacQjL6A41ZIHXDYAYlScBhpZTtn5h60x01z6bg72jF7ZEeMuJJLViRGWH78JG8UmM9DhgcEGnHh7xUsoABwTnyM45yMDho3XOWIyCJAMMrA7d9a8oB/xK55UZYJrPRVLKgLHoCWIAHc+wNZzwrwnEr3EsUMcxLI0kbGVpPNlpDK2CdRGw2AAAAHSo+PyC5KxlbeVXYxqJcyHoefOiqSvkBC+YbNgaskA6KxhVECqoAAAAB2GNtvajpaML5uMd/TNVBLuQCB6Z6Chn3qtNg1jNPtxw9pAQTHIOpx/Y75rOX0GvRGskqKWw6hzgjv16daaSlv3eopXxB2GGx/fPeptjxM5xRVVxEuAib4X2OQBjpUVpEJrmISnEUf4sh3AWKH8RsnIxllVev732r5dnzuTuSwA+g6/eqHEnaOzfGBLfsLeI583JjfNy+RnCM+EwTuM7YxSYlyn/AA6cj44/6UrXh91eK9zHGJXup3YxqyiQHd84Y/JhsDB/cximPDfDKSa4zeW4kC4eHLkgruyM/wArODtlcgFWr1xJ/gbYPGQJZUeJNQBKQqn40gPZmchVPud6d2M9zYC3Sd4UslS3IWXzMzpGJJGtxENWRI7NqPUooJAO/Uly2cjdCSwltrS9hS9jlKiBiYQgk1SK4MY0qoyMBjqzg53OkkV2bwTbutlEZI+VJJqkaPfyGRiwTckgKCFx2AxtjFYHhNubsxCe10zfFK0ZCmNIYQOYyZU+YiIhScANqUfumutAYquPoSR9oooqggVkvH/D35YuYc64gyyBQCzwt/mL5gQcY1AHuK1tfCKxq0CPz3x+xiEsMluuTK7I4kATPO0CLtmNJY2JDHy5BHbTSLjPEriMJMG/BkctCViiUsynllZSm+cKQd8MMEA5OOi8V4LHAbqFkQGJ0mWTZTypHzD16mOddJ6eV9vQ87tzEiLzTKEmJEwj0eVYhrMnmBJZZWBxtnDDO9RWtFextBKs9s+gHDD4iNfmIeH8KdMhe9uQTsuTFkk4NXvD834agndCV98Dp3/WKTeHpDBPLERzOWxmQAKA6qcSqFYdJLaQnG3Tr3qzj4adlU60OCrfxIRqibv1QgZyelTyIeHo6BDd4HUVObkkYG+axtlxppG5ccbO3cDPlHqTjp+u9ahYmRRkb+wqaYONdjCGQYwPp/f+dWLO62APr/OqFs2Tj2q9bw5jb2INYYW81911Ax2z+f6+tRh8Uwp7mFYPx7ZGFfi4peUygxvsCsiMc8th33XP+9bd22rn/G+XxLicNi8vLijDGRl0gmQnSFGo7+bSowCcnGN6eCtmWS+F+IzIzXVzbLFHcLEwngh/w6oI8KGZCTFpOknIKjfOkgZ3dlx2OVFZXJDAFdgQc7bMuVbcY2OxU5FL77jcVkLZbY86wDSWrw+VvxVBdAJJGGRkFTkldgKxHD+Oi54gxtFNvA2C0Sx4WQCQuzviQoJFJADL11dF6VSST2YjqitkVC0m9Qxzbf7eteZJvU1FjHmeT0OM0muZiWCOQHJ29G+lWLu42G/96z3iDi/LCgYLH5c5yPX6bVNlYop38DTXPw8QJd2CZ66c/O2+wCJlj/20i4zxcyzPLAmUXFvaKchREhwZAdgC5GTsB5jk+tmWbkQN5mF1ONTSHGbe2OzuMN5ZJvlA66fTUKWcOsBM5bEixRjTqiTmPGgGY2Kb5UvhWwDsW9sWhHiv0ycrf4aTjzW9vPEbprmV40jSP8NYbaPSQZWBOefhm1aVBB2BNCWeP8VcB2eUloINKQu8cZIXV5tNvGSFJUAliTjfGJr+/FqkQtpkkF0vMkSKJPhcodReCP5lcMugNgZ2PVdqF6Xz+LPHJdTf5wljLb4DRJlMDmeXBVdk2B3NUJnRv2S8IPJN1IHDPlUDvqIGQZGx8ql3XJAH7o3NdBpf4f4aLe1hiAwEjUY98b/zphVoqkTfYUUUVpgUUUUAY/xriK4tJ3xyiWt5sjK6JMMrMcbBZEU52xvuN65Xc8GnjklX4czSrI3LfRI0WkyGV/IBpVtSEgl9wMYbOa79eWyyRsjjKsCCPavzg0YmlghkiaK1t1YTMshKzsCSJN/IJCACQSTjqegqcl5HiKZrt2uDNEuhg5aONF8iAfuKoJOjAO2wrQZSWBHQYVRhQQf8vPmjJB+eKQkYIyUdSGODXvjUfw88fK5ltczl9PJfSscbsFgbbCnmbqVyMacgClPBbkLJIOXpY6ufACQ+tThpIARjPUGI9R/44SrQ90aDh/iBoohFEAp6EjbV6E9+h6U44ZfXDbTY6jHbbvtWZurdSiyIwdG6OMgZHVTnow9DVvgVwctkkk99+3/vXO9FaTVm4RhklTVrh0mBjsTSK1uAF+9X1nygP6+tAjGay6Wweh2qO5UrUMza11DqPm/vUtpdBl0tTCFV7jymuecdhlUkY5keSwUnSyNqL6oZAC8ba2Y4HlOo5HTHRrm00+Ybqe9KJ7RW64/rTJ0BgEkUIRbzxxOucRXhw69ciKTHIfZj55ArkrjvitH4E4aVTmuBrkOonGMZJI2Hlz5j8oA39qvnw0jHcAj0I2/L7mm9pb6BgdTTSlYUMkkqvc3O+nPX+lSMmlS7bKPXv7Ck1/xAIjSsQoxsT0GOtJIEQ8X4msSszHYe/U+n9aydvOZ5GuJQpAxog1FWkOcJCm2W1NgnphQckZzVeS7+JfXKdMEe4H7zE7Kqr1Z3JGB0AyTjG6ziXEDANGr/ABBDK5z5YFY4aFANi5HzH3IPfGxiPdFfjd+87snN5hY6pXTaNmUbIg6FI18qjocZHXNO+E3UMMRKSgvJGw1hTFdWh8uohwGDQlcjIIzrYCk/AyBskKXDswi5DqXLq66m0AYZGDIPOuCNQP10t7wy3iCc+SXm3DoHtFkSS4AjAVFllQBYlX+HQH3x+6aqIy94V4et23NtbmWC5UFWUxqVAKGNTEw1HKlsE9dT58tP/DvhgrfW8UrjKM0rDksA5UbjWwBGHwwBznUxpaLGWVjLcJFa2gidI7f5cQjAMhUgNHhtLiTTrzywF3Na39ndiDO80YmEITSusuYmI21R8wayQuxd8FiTgACsrZlnQ6KKKuTCiiigAooooAK5b4it1t3uba9jYcOuXaRZVVjy5GAyG0nYassCRgHr611Kobu0SVGjkUOjghlYZBB6gisas1M4FxzgTozi4s2vCU/5qGR452U/5bzx4ZSdP7xXzadySCKzEsivGkwBjlSd156uTKzBAya0J8pUADUvcMCNxXVPEHhk2ckaOzNaEvyrhmfnWrMBphEikERORgFjjVjJHfE8VspUYm6hW5jLkG4BZJPImFFwqj5o2G/MUMMNvhs1MdFHh3HNBleQ7MQ0sRUCNmPdNPlWXAzyzgOMjZgKvGBiPiLLEi9JIQdTqQNRx3ZNPnVvmHysNgappdEwzRqkjPuRExTVFI2SSYivnj0sSHUgj8sqfNHJE1u7wzbEEsd9KAiRXOAyu2cKc/NgGk4ryNZsOGcejmjJQ4I30nZv96bcO4iSpH5fT7VhW47BPhr23kSXH/M2x0OSTnVJGdjgE7jBq/FJLCjSRyLd2yYJmjyJFUkga4yc58u/pmlcDbN7DfaTnb3/AF+v7fbm5KEOu6n8x2xWMtPF8bdx6dcb/SmFv4kXcH5T1H+tLQUzYQ3eoHlkZI3U/Kf96huOXnzrJE3t5kJ/3rJtxpUbKMTvtnYir0PjRdP4m4/nW6M4seJcRjYn+Rr0eLxp0Un3OD+VY+68c2mdhKxPZF649/Wqxvbu6B+HgMKYP4km7Hp0BwAQcevWgKHPHfFaLgyMSd9KLuxP07D3NZS8u5rpkMi+Vj+FEPl2OMknynBGM50jB32Nerg2VmSZZfi58HIGWGQdIJOfN0LaXONxtS288SPI+pisCHysqrzCEOx8u2FVDjTkd9t6aguuj5xLjvLXTbsrOgOqUbrnG4iz1IH/AMQ/NjIxtlRYWyhsOzKe+ka2OPOSmdtRBxgnbOTTu54EgiDp8SC7sollhVIm2BKHDlkZfMQSMELj3Gj4JLNM8kMixyuZ3M1mwUh2XDs4xhoQSAmtGKkqpZdLZpzCgY3lt7O1gIijuLqWOIFAbhFBCSl5kYbM0h8ukDC41HFaW44FFaObqQzK5lK2UVoTgooJWNTGMKWDMHY7HU3XclzwXwuYJeYQi4V4eHwr+LhWbmM7yaj5mLENuMLnBwa2XA/BkUMnPkAluW3MmMKm2NMKdI0A9Nz3JzWrYrYq4N4CMhSW/ZpdJLx2zNzI4dR1eZyA0snqzd9hsBW2VQBgDAHYV9oqiVC2FFFFaYFFFFABRRRQAUUUUAQ3dqsqNG6hkcFWU9CDsRXFPEfBORO0GpYZY1X4e48/PmAOVZn+R+WCI2DYOncHbSe40q8ScHFxCQPnXdT6/wASH1R1yrDuGNLJWamcAn4KZSDcOsU8BKsQyqSEGVMigLy2TTjUOo05wVOYXsbpF1OFZXDwrcW0iSllJL8t4lY8xds4wGxvvgU4SO2Ehe5Rll88R1R3AATRywGeJmG6bfLnYUutfDlqXCQzxurAs6c1MDfbQJlifmBcY3GT361MczvFJdcysykGRtR5CuVC7ZCox2OcnG4GcdMVQjkmgZZVMsLN5kkUMuoZIDA/vDKnP39K1ScFngyhkkVTusvmjkjJ2DbnDRNsGCt6kdMUmjt3TXFnTKCSH5hIk2OqMebQ+rdhjGdxnJxQafR42dv+ZgtrrYAu6ASYGAPxIypJ2771OvHrA/PbXEJ9IZg6+uwkG3X1+9LeIWhQR4y0hHnYHIyc4QgoNLqDhhuO4O+0bcKxFzDnyOiMq5HzAsHJ06QNQI9dveikwHP/ABiwG2L8/UxDcbf1ryfEVgM4spZT6yy/boo9cVRseDxOfPLLbxtHIVeSMFHdQcIGVtwxUjVjqPWvvDuDSy7IhkVk0gRtzArFdS6gN1PlOcjsaKRtl1fHbJ/kWtvD/wBRUswwc9cjBzt0qjPxS8ush5ZHUAEouoAjIXZFHmxjc/2qzFxWOIRgrbkpIspTTKxLKMFWDsqhWB3xvkU3tr25l5YjUySTIdEzTvEsKhyzBtLKqjUNXnJJyPpRRggHC1iiyULFpWh1jIeN00vhVzgsyNpww2we9Om4HBBJj42NJVkP+ZGZFVQqvG5MIdc5Yg9RlcHpV9EvlZyEt7siUu4ZoJVYgckOEEnM6MQWJPyg0+i8O21vCGv1sIgVfCpC6uT0DR+fXP3wMBffDA1plmZsriO3hmR7qG45zxuBA7mQuPKTIHhDEaW6MwAIYhSTs6PAtHFBEliLlpbeNkWaR1COwKyzHbIGpSSDvsGBBxWr4BZSThUs7BYIQc/EXcarjcEGK3TGpgQPM5/d3NbTgnhKO3ladnea4dQrSvjOB0VFUBUX2UUKNuzLJPD/AAH4ZQZJWnmICtK+MnAzpUADC5yfUnckmnNfBX2qoQKKKKACiiigAooooAKKKKACiiigAooooA8GFd9hv1261SuvD9tIpR4ImVhggovT8qYUUAYe/wD2XoqEWVxPakqRoEhaFvQNG+Rj6etYvxF4WlhQi7tQ0ZKlp7PGDjJJe2fyBiepQpnWx3Ndsr4RSuKNs/K91bJyp1VZnUaBA4YoVIP4nMhbJOpdwATpO24O2rl8PAowt7yz5Dy8xebMhGlQdOtC4BJ8pw42K7gb12e88I2krh5LeNmHQ4x/TY/egeD7L/5S3/8AxJ//ADS8WNyOJQeFonfmTXltK+rSqm4i5aafMqhA4GjA2UHHX1qOLwUHZS1+SigluQbdWXTldgk4xjr0O31rvEfh21UYFvCB7Rp/avE/he0f57WBvrEh/wD1o4v2ZyOG8S4HexxMoki0HzEsru5U5Ks8s8bL0QbIwH5mmE1lZy2nw7RMuhmcvqDM8ShSHjkiUxktvhWGAQcle/U5/ANocctDbsGDB4GMZyN+i+Uj2IIpHc/sr5ko5l3K1v3j0orvkklXkjRSy7nrk+Y+tZwZvIR+HfDbOqDhqRwxI5PxmkFZfKU1RK6l2YAhdeQhKsQOhrX8A/ZzBbzfEO8lxcb/AIkzaiCepUdB/pWohhCKFUBVUAADYADoAPSvdOooWwooopjAooooAKKKKACiiigAooooA//Z"/>
          <p:cNvSpPr>
            <a:spLocks noChangeAspect="1" noChangeArrowheads="1"/>
          </p:cNvSpPr>
          <p:nvPr/>
        </p:nvSpPr>
        <p:spPr bwMode="auto">
          <a:xfrm>
            <a:off x="76200" y="-1100138"/>
            <a:ext cx="2009775" cy="22764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0530" name="AutoShape 2" descr="data:image/jpg;base64,/9j/4AAQSkZJRgABAQAAAQABAAD/2wCEAAkGBhQSERUUEhQVFRUVGBgaGRgXGBUaGBcYGBUXGBcYFx4XHCYfHBsjGRwVHy8gJCcpLCwsFx4xNTAqNSYrLCkBCQoKDgwOGg8PGikkHCIsKSopLCosKSksKiwpLCksKSkpKSwsLCwsLCkpLCwsLCksKSwsLCwsKSwsLCwsLCwpKf/AABEIAOEA4AMBIgACEQEDEQH/xAAbAAACAgMBAAAAAAAAAAAAAAAFBgMEAQIHAP/EAEYQAAEDAQUEBwQHBgUEAwEAAAECAxEABAUSITEGQVFhEyJxgZGhsTJCwdEHI1JicoKSFDOisuHwJENjwvEVNKPSZHOTU//EABoBAAMBAQEBAAAAAAAAAAAAAAECAwAEBgX/xAAnEQACAgICAgIDAAIDAAAAAAAAAQIRAyESMQRBIlEFMmETcUKBof/aAAwDAQACEQMRAD8Aog1sFVgCsgV9o+MZxV7FWIrIFEx6vVmK9FEx6K8DWa8KBj2KtZrMV6KyDRivVkisUQG2KsYq9FeiiGjxNYrMVitVdAMGvTWSKxWMYmsGs16KBjE1rW1YIrAMTWtZivEUAmMVYNeisE1gGFCta3r0VjUM69k1bnEntBHpNQK2XdGmA/mI9RXkbTOjUDwHyqdvaxW9KfD5GvNx/KTPRP8AHRKatnnx7k9hBqJV0ujVtf6SfSjKNrBvR5n5VM3tW3vBHh/SrL8o/dEX+OX9FlbChqkjtBFa02o2oYV7x7xUwvSzq1KD2p/pVo/lIvtf+kX+PaE2Kxhp06Gyq3NHwHyrU3DZ1aJH5VH51aP5HG+yb8KaEyK8Kb1bKNHQrHeD6iht57NqbTjQSsDUR1gOOWoq8PMxTdJkpeNkirAUV7BW8V6K6jmo1w17DW0V6KNgNIrGGtymsYaxqNDWIrcpr0VrNRphrBreKzho2CiKKwRUhTWCKACOK9FbFNYrGNSK1KakIrWKxjSsVvWCKBjW2XhhQVSZMJHqT4etUUX8ke2O9OveNPSqtuZSrCFkwkaJBJUTqoxu0issIaGjSj+VI9TXiVFJWezcm3Qasz6Hc2lgngcj4VaU2QJVPhI8qDJd4NHvV/6irdlvF4HrBsJ5qVOvGaHFMG0TDB9pPjHyqTAd0eIrd6zNu+2gYuKcj4xnVRvZuF+1iRB3QoHd2im/xautG5+mW0sqGefjWhWse8ryoTe6SwsJQtZBE75HbFDXL4dkJQ4uSd8/EUqx2NYyM290OD6xYSkEmCRPADPfTTs/tOT1Hu4nUZ6HlzpPf+qaQpZKyoidJMjXLhVhnPMGQdD8FVrljehOMZaG++dnZ67IzOqcoPNO7uoKu6nRq2rwn0q/cW0OCG1yU+Y5jiKZX1HDibAXlIExi7DX2MP5GSjXZ8vL4UbEVVmUNUqHaD8qjIphb2xblQU2tOEwZjXeI1qdN/2dXtCO1Iqy/Kx9ok/x7FfBWMNNP7TZF7keEelYNhsp3pH5iKqvyWNkn4E/QqkV7DTSrZ9k6KPcoGtF7LJ3OKHcD8qsvPwv2SfiZELMV6KPubKq3LT3gioF7MujTCew/OrLysL/AOSJvxsv0BYrBFXbXd624xiJ0OoPhVarxkpK0QcXHTIorEVIawU0wKNIrBFb4awRQFIymtSKlrBTQMC12FQPZr25n5VItqTocstc/Kr3v4eY1MQD261A7bI/y5A8fCvD2ro9qiFCHCYEQPuie/OriLNMIVBnNRyzCcxNbXE4q0PBCGxoSdd3b/cA053NdQaQ66tIURkkEA5JzMAjespTV8UbfRHJOtCW86uSUpxEGAJjIZq8yBV1hw4QSCJ1E6dtHr9ds9l6JC0IK1JJVIA0OZmIzXi14VllNmeEBKOtIg5Ezwg50Ztp0mLHq2gO4hKxC0pUOz+4oXadmUKUFNqCRoUn7JjFB7Mu+mZrZVKXmyl1QaCpW2QDKeCVDPPnQu02sMufXsqbSSYIkoAkx1hyijF1uSM9/qBdpX1BSOqcABOmUk+GQFUrJaygynMHUbjzHOug2IWdxOWaTxVIPqPGq1q2DYVJZUto67igns3doNLNRk7iaEnFVIBsuJWnEDl5g8DRe5NoC2cKsxw+I50Itmz1osxxhOJI1KOskj7w1HhW7K0uo6uR36Sk926uZ3F2i2pKntDfeNzt2hPSIjHuIMYuR58zSM7e7SHVNLS6hac1BSdPA0cue91sqg+zpG48+RozetwMW5AVklwCAsZEfdXxTV4uOT/ZJ3jf8E8OoUMSZwj2jERlzrBcbBErQkgyJOfbmK3vKymyMdGshK1KynQxJy45AUrONTn0gJOskUjhRRStDUgp3Op7lj51uHV+64cufCk5iyFx1CJBBUBkRpqdOQNHrW0VWpQSBCEgSc84yHLM06xX0I5pBI3laQRhWvuzmvI2ntQWcSwEDUlIJPIcTQxF1NqcCipeQ9jEUpJHZu5VaZSFkFQCZKkhMyAQDEkb8qeeCcBFkhIZrl2gTaUlp9MYvZJyy+Bqjet1KZVxSfZV8DzoJZl4SSjcYUN4I1B3023VeyXU9E71gcgT5A8DwNdHiebLC+MuiHleKskeUexeIrFFL2uhTJyzQdD8Fc6HRXpoTU1yieflFxdMjIrEVLFaqTTCkZFaVLFYIrAYPtTxBJIHgD2VALaYEwf73eVaJvRW8BQ55K8QY8RV27bG3aHUNpELcUBzz10yyEnurxHG2eyukPuyVj6Kxl0p675gcQgZCORz8RRl1MltCdBCjzwnq+LhB7EGt3GkhaEJHVZQABumAEj08KFXteYZYef/ACI45EoTHasuK8K+gkoo4bcnYh7WXr0lqcUUyhJwJJ3pTInhmcR76C/9a6MCBHLFl6VY/wCqIAhUnnGfbGlQ/sjDxGFUHgOr5H4Vwfs7Z3VSpBa7ttlpiZSOBOIeGo7qZrBtS06IVGeRjrJPdrSJaLnjUqI5fKKrttoB6qzi3Aa0U66Yrin2jpCLhs6lpcQCmFSejUQlUHMEDjnUV4Wm0tuLdw40KUSMAxFKcolPIcKT7HfpaObvjkrxHxpmse2KRHSKGehkJJ+Bo2noTi1tDDYLYXGenOSROoIJAiYEayQKG37Z7PiAc+pcUThcAwyoGClXfxoymVBpJBhxxKoOXUQOlJ7yEg9tLe1BDr6wrMCG/wBIlRH5iatlXwtk8e5FN9hSZCoPMbxxre77zU0qQf8AjgaCvWxxKVYVfWNGFiMlCOqqOY38RWzN8pcAxDAT7wzB7tRXHWrR0d6Y8W2wsXgzgWII0I9pCoyI4jloa5peGxtqRaAwEY8XsqQCUqTx5cwdKY7vt5RhUhUpOhBJHZTndV8JeTAOFUZgeomumGRT0+yEouHXQoXR9HSmVBxSk4gMkgkkTkVExz3eNXrssXTsuPJ6jTZMyM3SAJ00zjjRexWJdmatjrq+kUU9VROZSEmJnTrKGQ4VrY7GpN1paQM1pxKPDEoqmN+UeFdePTTZCVtMTU2cbx256a+HeE9tbOXbhZSQTKlEp1n3jPH7OYxa1I4043mpMjTEiT5TiHcVDlVy828LTCYEYMRnSTGvVjUHUDtrrT02crjtA1IVEpAUomSYAUqEnqqIEKJA+6fOsWZ4Khxo5HVJyIjXvmrtiZhac9ZjPjkIkzGm9Q7KJbT2dNnsiFstBtan1ZKymSsuTHukpkd1fN8jEpbR34MjqmWrtvxKkhDsFKspPoap3tc5aOJOaDoeHI/OhdnKFddGZ3jXDy/rTJdlvGHAvNByg5x/St4nmywyp9CeV4scitdi4axRe97nwddElB/h7eVCor1OPJHIuUTz08bg6ZHFYIqSKwU1QQXUuMrP2Tzy9DFOv0c3MlLrj5EhpMDP3lan9Mj81IrV2NqEtrnlMnLX+4rrFx3X+zWJpkCFuQpXaog+Qgflrx2OO7Xo9Vleq+y8bQUtqV76zI7VHA3/ABEq7BSht3erSEtWdWkY9NwGFEjjGI99NriwpQAyCYVOgEyhufyhxXeK5VfdoatloccS4ZUYAn3U9VMA56Dzq2R1GieJWymq72nQejcPYN3cc6rvXUGxmTHHXxgVrabvDWoXHFOY8tK8xtFh95ShwUD61zpOtdHTaJbLb8AgOyOCpI+Yq07eDKo6QBJ3E8uBqA2qzPAqVKOJiPMfGtrRc4W2MCseHQgiY9K3H7NZtabp6UBbagZHcc+NEdnLg6d1ph0SOkSeHUHWPkCO+g92JwhbIUpCoJTIKSOJE5HODTx9FalOuPLUcXRJCZiDjWd/YEnxqsYvlRPJKlY6OWodO4s+yy3pukytX8KUDvpIcRiEn2ldYn7yjiPrTNern+FWd9ocIB+6VYR/40DxpJZvUdKoE5KJjlGk91HPb0JhS7ZXteRCyIIlKh9pEgnwyI7DxoTZ7sJcWlWTaTlxXIBAHLPM0evVHvScgZzyIgmPh31QszgUMhBTIJ3SMj51x20jrqwghQiMgIiN0cvnUlmGBXSBRSlOc8I48uVR3XYFvKiMh4Dma2v25LQMQUmW+qlJblWSj1lKGoOGhCDlsWcktDTfNuLl2JV7z60JHFUu5eISTRW93OhsjuHVDKgnkcOBMc5iht4WUKcu+zA/u/rlDk01An8yjWv0g23o7HhBzdcSnuHXPjh86+ndJnCttL+iXsHfL1oeTZ3DOSjjIkhKBJxAZE5RpvphtxZcdUhZKXGlFGJMjIH3Z1EzkD3UP+ji7otrj0dUNdwKlpnyBpVYvzE8vpM0rWsg8MSyYPLOocpKNxLcVKVMZ7wcFmhSvrEyM0AyIzxLAyEEAaDvoztbY3LSw0pCh7qykqA9puUgE5AnOk5i9bRZnQP3iARhx55HQA6iuj3lbkC0Isi4HSsmD95KoA8ASPw0efNO/oTjwqjljZcsznWCkLGqTIEcDORHPnTZdtsDqAtIIJnLgREgHfrWtotkYmnkB1KCUqBHWSRvGcjcZSR30WtVji7GxZQZK8SMRTOa1lQkgA5CIOtcqip3/C98aJrBeEdVWaTqKrXvc2Hrt5o4D3f6UMsdtU6FApLTyfaQoHdvE6po1dlvKMlHEN8/D5VfxvKn48v4Q8jx45VYAitSKO3tcsDpGs06kcOY5cqClNeqxZo5Y8onwMmN43TAOx1w9PbWkEZA4lESRhTmRnmJgDU61115zG6s5QnqjkTlPcMRpT+jKwdGw7aV+04cKewZmO+PCmJ0HognRThw/rmT+VsKNebgtH3snegZf15JbsbjhOEv5I198FLfg0kq/NXKXrqVEtrxcDlGvgadfpGtCFrQyFBOBOIg+zKk4UDuQP4q5vaLqtLKitAURxbVM9o/5oP5SpMeOlsk/wCuvMnCspy91YPkdfOrTd9WZz95DauI+YE+NYsV8h5GF5sEzBBETAzgHL0qFdy2Z0nAVNKAkyMgCYBzMEdh7q1R6kmgpvtOwizdkyW1oWhQ3RPLTKqV22hxl7CsYQcpzAPA8CKHu3G+wcTYUr7zZ8yNaKvbRlLaVLRjQqOqciDv1EajhWcPrdmUvvRad2iU2vC6lKkj3hkRv7NOEaV1DZZhLNgU43q+VLHMmG2/P1rmLLbVrCVgEkkDCdZxQAe+N9dnVYgj9nZSMkR4NJy/jKK2Or/qEyXSAm1zwbCG0mA02TOuZ+rQe3ImucXqrA0pQPXIgHfJgaDQzGlN+1NvCnHD9teEfhaTH80+NKLzfSPMN7ivEeYRn64RU5S5ZKKwjxhYWDRQwApRMQM+CQVq8kgd9a2Wzw2kHXCCct6usfWrF8NEBLZEEwCJGrixP/jSrxqhed5qRaEoSBhjOR2af3uoSjroKYYsluU2QUnIZHmOFNNjt4UkKSZSe+eVIdhvVDqZw4D260Xuy8sC4J6h1jLsNLf1ozVjU2Gw50pT9YElIVnOFXtDXTIUG23sD1qS10ICkIxKUkHrlRgAgHXIHxq3era1ttBpeFSlkg9sIT2iTNa7RX03Y3Q2SSA2FKO8ZwDlxgmqtvi7JKPyTRW2Ssy2bJanFgpJSQkEQZQ2rFlrkoiuV2pgoMHXd8CK7aVh1tKlpUULTIBkSkjKYPCly8vo+Q6D0SzmSQleeE8EqGcdtB9IKe3YC2dd/aQxiTiIdbQvsKx1vQ99H9rrotFpvJJs4/dpRCzklBxFUk9+gzNe2R2LVYVF+0OpTGiBmBGilKOp5DxqxfG3gzDOSd7hMeFI3GCobc3oI3nsyl54PFakLCQlWEJIXGhOLPl2VYttzhxlpkLUgNEEFO/JQz3e8aQxteSYxOAfak+JEzFWmb2dcSFNvYxnMKPpNBTTt12D/HLqxrOzoIGNZUU+yrCAU9hBrZdxj7Zns/rSy5eakxjeUmeKiPjUCr7/APkgH/7P60Pj9B+X2OtlsykZYpHAiqNruBKlFSTgnURInlSmu/8ADANqEnTrmT2CZqC1X6oyEWo4o0CyT5VbHmnh/SyU8KyfsdHFiDbbNnTokCfie/rHvFYCpdJUYS2mDyUsSo5/ZaSB+at0viVuqMJE/pGavIRVezEJYK3d4U6ufvDFHcnCmqL2xDlV8W4PvOOuBSCtRI94YdEnsw4dJquizrR+7VPJJnnmk6eApiXa7E9CnG+gOKApvqgq/CZSd24VXtWwjhAcszqXUkkpnqLMZQJ6pjtrk29o7LSVC8/bkqyebBIzxJyUDx4jxrVOFaIQCpKsycpMaAgjMDXwre+rE6lSWXULSpXtKUkgxOkkZzpUbxg5KCYgDUZjM6btKfpI3ZCElH7pxTZ3JOaD2BUjwNWXHw4ML6B+IZZ9morKyrD9YAqCBI1IzmSO6o0JTIwlRSScjWcmzcUNH0f2FLtqawkFpHXAiPYkyZ162GulOWmFvOnRpsAdpHSK8y2KWPo4sAh506dVtJ4R11/Cit4vf4UDe+5J/CVY4/QEir43ULZzT3KkJN4Dr4fsJz/EvrHv+dU7pZxWpxW5pCUD8SziPkBVtSQVKV9tWInsAA7oHnTBsZZ0NXc9a1JHSOuOFJOoSDhTHDIHOlxx5NyKTlSSAuHFaDoA3iOe/CA2mO8rPdQB2+FKU5KZTJw5ZkTHYaLLxJadcMiRgB5gSr+NflSu26ZAJxaAZb+dLNjRQRS2kpGEFKRnHoKv3asKKk4fHiCOGgqozZ5WNYAmNwovcV3lQC0jF7RIG4AnM1BXKVFHUVaG65lfWMhRGFCpEwAAgEgfqw+NBtorTZ7ReHQlEOBSGSvPrTBwEDKBiOoqJt0qdEnJIJ8TE+VUdkLlW5e6Xy5iSVLcXOuSThnccynhXWt/E5qrY13rtGWbQtPRY2kYUgtmVphOcoOoHI1bRtE2ptS2R0i0gnB7KtN6TnPdXLtoLe6pbloaK0KDi8QiJSVdUwdd2dMWw18Fxi1Wp4JCrK31VgZysGTHEAD9VJTl0alVla+b6cfAUuYVJSCFAQDhMcIOVDDmAY7J3edFhcClN9MMa21q1VBKVZlcAbp386rmziFAnJSYIkRFcsoU9nUnrRS6LkPAfFVSIEGRkRwy+NWW7NAAEwBAGuVRu2cHIg+npRST9mb+kTNW1SuqsIUNM8yaittyoV+7hB+8CU+WYq7Y7JC0gDOFHiZ/4qK3KeQoBDKlBIM5CeOQOutXjFJbISe9C7a7gUgqxJIKpzjI7iMW7kK9cdnHTNpAAz3b4499NNntZUoIwqSqJwkbokyDmK3buxOLpEtkKTnKc0knLPhQ/wCw8qWxytrYIbZPvnrfgR13T39VP5qGbZ3nhYwgwp4x+VPWX3ThFFLEsredX7qIaT2jrukdqiE/koFerCLVaS3jgoBRKSJB9pUA5Tiy7qrO1HRKNXsRgjplBOAKBMJKT7yss40M0R20vLoHkstkpRY2Up6pPWcUAc47qYrp2KLFoS6taVoalUgYVkgHCCBkc855Uh3yVPvqUtJSCvErEMJUtWaU8wlO/sqMY12WlLk9Bq5NsrQG4ewuJAkpIEdkHqzHKrtisNjtylhCVMONpK1lHsJAEyQrq68CNKBJbwoE+8ZP4QJ+dFblZ6K7HV/5lucCOxoE4vIL8RWik7YZL6NLdsU9gH7MtLwmZQcKzOZ6qtcuBNCV3epteFYKSB7ySk565GOXjUlnvhXSFLCiOsCVbicwABpAApu2evhdreUw6jGhIKipSZTh0EE54p4UtN/GgttKxiumzdDYG0jJbifBTxgT2JI8DQ3be14Mkf5bRwj7zhwIHgKYnkYnGkfZBVpphSEJ81KPdSVtC+XHhh0U8T+RlMJ8VRXVLSo5o/tYIvD6tpQTqEhCealHCPOnXaSypsths9lEQlKUq54R1z/PS3dtj6a2WVuMi70ivwMgq/mAoxt68XbQGhqcKO9xQT/uX4UYqoBk+UxY2oWUWSzt6KUAtXa4ouHyKR3UuWNGJSfH4027V3mEPKhOIThj7qQBv/LVRm7mzCjDZOWWWUDccp8K55l4dFa7rKtePAkqVhJgawNTT/sbYuhsWM+04ST2JGQ8jSmbmWgSyrFnulKo0iCc+6ntbfR2Rtvg2kGI1MT5lVbFSti5PSFVN0udBaH+qmAQJMZhIJPZJApZuMuWcLdUShaGVhRSfajMZjmB5037YWdf/SilCgC8AImJLj3SH+AAeNK103YtqwOvOqKcTjbKAeJjEezM+Bq0l1Qi32BLDfiyQheFaFZYiCIkaGMu+KdbNYUJui1BA6Lp3gkzJEgpBjlkaTylBCi4gIIJkpMDyEE91N20DpTdFlDeFanFFYkgTkog89RvpU9uhpekOmxliLdksyCZhuZ44lTPmK5hem2a23nCzgUjpF4krAI9o6CJA5iutsHomQNOiZA70t/MVwRN6suKPSp6Nc+0kHPP3/8AinyLSQmPtsMNX9ZXknGlxh2MsKiptRJ0jVPbVa2bM2hKEutqU42skdVRJT2icxVB25goy2oFJ7u8cqv7OQ3amWklwlbrYOqU5rGcb+2oKr0W6R1a4LjLSitftdGkAfZxKJieOEJ8aX9qtoVs2pSUdYBKCpOpkiSe2nx5Wbh5pHgkH/dXN9qdnv2i2OrYtCA8nCktKyySgRB59lWyr4pIhjlcrZZuzaVh46hKiCM8zBBBE6jImtjdTiOtZ3QeCVklPcoZjvmkq97jcbzW2ptec6QTxQoZHjx5VDd21bzRyJIGsmD/AH21zVZZtL2ddRFms3WM9GkqUftKBxKP5nDXO7NaG1wpYIxKxExOZJnMZ86bdtbVLIaSM1nMaHo0HPxWf4aWhZSloJT7SoSPxKgeVWnb0JiSStjLaXw1YyW3VOJeICMRJASJxROe41Uuq82w3gdZlJMqIAWnPiCJGVBtuXcC22UExZmgkR9tyMRy34Qn9Vb3RbXmmgvEIOZCgDIkxz09aX+DJXsOubOWW0CWXMCogYSIH5V51T2msS/qrMyMZaajCCElS1xJj2dAT+Y1Y2fvZm0vhCmYWlPSFQ9mAd+8ZxVU25arSpxsgqUsgTBEHIeXCt6NTsWbtugsrONC0QDk4nCQdByIzJmug7C2LAypcZuLj8qNfM1hy8jGC0M5byBiSeJg/A0bsuBpsYRhQlMgaQDKzrpkfOmxL5WLkk+NETtpw/tD0+wkpA4lAn+dUd1KqkQEoInKCcsjEk+NGb2UU2ZpHvOqSVdmbq57ykUJU5qcsgT3001aFgvYa2KsJDji1e4IByzB3/zUGS90tuLh0QXHP/zSQn+NflVlt91goMwFtSrszB9POhl2ZNvubyENjtUS6r1SKKbap+jONO/sXr1l14DXTxUZ9MNXLU8FJTh0iPMifIVRYlTqlJEnrEc4EJ9BU7qSnCkbgB86k9lkErhsCnn0tJUoJMlWeiRqf74063zkgJSIEmB3ZeZFBdgbP1n3OCUoHaSVH0FGbaMb7Sd2JJ7gcR8k08YpR17JSlcv9AD6S3sCbKyCIlRKSYJCGwgAd5oHtPehsl02FEYlOrWsg55SSJ7lAd1e+lG8sVrSjCSENjPLIrJVA56VL9ILmB2z2dKwCzZ0DCY1VxB5CnbptsVLpCQt5t4AKDzJGYI6yJPKNKZrTdT2Owtj2BgxT1eqpSRig7sINDLvspeebQUlBU4hMojOVAZgjtpv2lsLtpvlLbRQEJSlJM5pASVmQdAJFBO1oZ6exz2ltYTZbS4Dl0ZgjMZ5ZR21xFt9lZ6kJcOmITHcT6TXWdtrQli7CDmJQjhPWj4VyBd3Mv5tLwq3pVln/fbWn3sGPSNbTZLQlWPNf3hn4jUeFMuwT/S2yzjUhYJB1ThCjInsoE30zWSpSdytUntpp+jx/pLwRjbAWlLhxD8EfGprbQ7emdUX7/NZHgEp+Fcb2zspNtfcRqFntyAEjfursROXatX85rhW0N6LRaniZ6zrhAUMoxnT/mq5d0kSxmBtK+UhC1FxKdAo5jcYPzmrNjsVmtKlY3CyuMpEpJ+9GgqpZnW3xJBQvfHqDoR3VCu7VCClU56iJn0rnfZXTOp2qw9IqVYioAJlBxQJKvZMHUmahsV2gPtqKgUoJURooqiEjCRxzrXaDaNNkeQgJklOJQO6ckwdxitrNtbZ3hCx4jEB8aPKtNmp90ALwsZceUp1DiC4skQQkyRAkKkKygRI0q3brMOjDYUlOgGJUAgQMicvEimhlTbg+rXPIEKH6VVWtd0Jc1GeY6hwkTrKVSD41k6Wg8l0DdkbhcbRaXSkhx4htMkEBAkqUCkkRn/DS5fYU28ltIwqIJVxjcB2kU/2F5LDSWowwCBIw4iTJPCeyhG0ziukRgZQ4AgAqU2DiUVEwFEbsspFNOuCs0G+QO2ZvK0KdaRjJQtZBC8+onU+SjTve4xNhsf5q0oPYpWJf/jCqA7KWOX3FwAEJwADQFREx2AHxo2/130ge4gq73FdGnwSFmqRVLQmV3IEX/bAXc8g21Mc3CT44QKF2VsrSYGpAHZW152nH0ih/mOGPwp6qfJPnUP7d0SElJk6FPM5+NJN09BitB/bIBKUJ0ODD3KUlPoFmlVNuiynmtxzfp7n8tWNob3LiEqmT0f8QQEA/rWfCht5JwthH4U+GZ/lPjTSe7Ror0yrdySmCNZA7k9ZX8vnUqt54fOPhUlkahGLt8SR8Enxqst2EHt15gaeNSY50HY1rBY8R/zHFHuScI9D51asXWtKj9hKvgkepqWyMdHZmUH3W0z2kCfU1BdDkJedPLyBWfhV12kQ+2cqvSbZfakTKf2lCAN2FBSk+STUf0kOF28rQqcKUkJB/AkD1nzq99HKemvRCiMx0jp7YMT3qHjSzfQ6a1PO4pxOrIB/GY8qN2YYvo7BXbrOnFiAUVZj7CCqfGKbNkbYl69rY4Bm0Fid3tBsehoB9FVlAtTjhmGWFHT7RTJ7YBot9FLeMW16IxLQJ3mVLWfUUKRpPsJ/SSsGyNIICgpckHeEg/E1y967UEhSVFpX3usg8iadfpcfUP2RCSRCVqMc4AnzpGTeak5LhXkY+dJK70NGqouhL6BKTPYcSD8RTb9Flr6W1rKm8KkNGSNOstCaS2bSgnqEoVwGU/A10P6MJKrQtQEhCRiAgnNSs4y92hD9tjSeh3bX1Uc8/Ek1wx+8VFSgtIkqVkQYV1ict01222LwNE/ZanwbmuAG+FiAQHBzEHxp8isTHrZZCWlEFJLSh4A9+XnUj4IzJCTvUn2VfI1QXZ1uSpKSE8xpU7N1YclO5/YBmdNdwqTr7K3YZ2gtJftDjoOSldUEe6OqkeHrQ8WfiNDqMproLuydnd6zaiPwKxJ8DmO6KFW/Yh0ewUuAbpKT55edTaY6mqFlFqcQZSTPf6inDYy8331hKnJTqoEThA56yaV7ddDjeS21pJ4gx46V0PYW6+hZz9pREnjlJHdl4GtCPyQuSXxJLyvZuzuhtairEnFoDE6Ag1PZbUyvNCgD90we8HKuebR2np7S64DligD7qeqI7gDQs2pSMkqVlx0rObt0FY7ijriG1ono8OecABJOUTpBMdlV3LYUdKSCFuJyxZAFKClIBEjWTrvpBuzad8HClWgnPMDPgaa7DfjjjKysACMiCczmBlpE891NGe6EcX2UH0+wgaAAegNBbNaulfWAmAIz5qJ/2ijxSCM9RMHeMtaGXXdRZWQrRaiQRoUhIA7DrTqpMNtIzeIlxCPvJHcgFxXmUjuqvei5UAc4BJ7VQn0xeNTWdWN4q+ygk9rqsX8gqq+cTp7QPAZ+aj4U0uhY9lx84WwP74f+1a2O7i6tlAHtrA8Tme4TWbaTkOEenzJp92autCW21n2wCQeEjPypKt0M3xRZvh2AqOBA849RQW9X+iux5c+0lzz+rTV6/H4B8fVXwFA/pEtHQ2BtvFhJLafAFZ9BVr2/4R9JAH6MilBtb+cNMHM5ayrL9FIaFFUGTJjs5muhXE4G7ntbuUurDcgRi9lP+5VJIakyFbwcJAEfOg3oNdjjsV9VYLxeP2QgfoUY8VJpg+jWzYLuUR/mPK8glPqKAJQWbhIJzff7TGMDdyRTrsgxhsFlTxSpfepSlehFGPYrF/6Qtk3rVaEKbU0EhvDhW4EKJxEmAREaClFX0aW2ZCErMycLrR7gMVGPpmtZ6azoB0bJy+8qKRW7W4CQFrEDcpXzrMMeg4vYK3ImbI8ewJPZ7J0p5+ji63WLPaumbW2pRAAWCDAQcwDulUUsbZ3o61asDbi09E0wkwqMw0CSeeddOugK/YmAslSi2ziJzJKilRnxrR7sMuqMbSLiz2jk0v8AlIFcULOAgJQIKRJiTJGeu6u2XulKkPBQlPRqJHEQowe2K58bCw4AUlTSiAAFdZOoykZ8qTL2bF0CXNnbQUl0pIaTBkkAEZDITxq89syEoLyl59UpSBpKhAJPbuq69Z7UlBQhXSML+zCgE4gSRlIzFbWnaJLjXQKbKVjAAdxwkaznoKON41+ysMub/VghoEZpUoHiD8qJtbTPI0VjAjJYnz1FUyUHWJrVbMjqkdisx865rZ0UhjuzbAOOdEtGFXEKBTlnni3RnRhu3IOSXMMggDEE66wDlXP2WHEkqTHDQHLvzFar16+ZmZVlrw3VrdiuCGG1bC72nSOSwPUD4UBvHZe0IkrbKgBqgBU+GflVhm3utewtYHDMp8Dl4USY20cQB0iErP3SEmOPbR0w/JC9c93YlERGcHcQBxpwtxCGkIA0k+U94goHcavWK9WrShSsJgRixgZTumh1vfK1qMCBkOY/uK0VtsXk2yqBPYfKtXzkeciO6t1icvOqtsdgHn5UV2GXRC0wEBWcY4nFnokJERplUSbGoEHIySSQcpJJNbSQAefaIjxqRtQScvLsk1VsklRorrPJGfWPzrqFmya7EjzoLYcIQhJAUABmQJxRM1M5ex6yABhygjMjuMetGNR3YJWyteRxuIRPtKSNNxUkegNKf0t3gC6w2Z99ccNECeXtU2WdaenQ4pQhMmDIUSEkCAeZ41zv6RXnFWsqwEJCEhK1JIBmVGCqBqqKMXdmfoJ30robjsqEj985jyzylav/AEpKTMZ68+VOX0nKCEWGzlX7tmSOZCU7vwqpLbbxqQgScWX6iAKLViroe9rVdFdtga0JTjMD7k59666JYLPgQ2nchpA/hApC+kJGK3WSzjRKW0R+JzD/ACpFdHAlao3kCmj2K+jjn0pu4rwUJ9hCEx3TS9dNm6R9KftuIT4qAohtk90l4vq/1SP05VPsDZsdvY5O4u5tJX8KUojG2TvSW+0xn9cUDsSAn4V2vBhS2ngUD9KD8q4hZfrrWj/VtAP6nfka7g+qXExxWrwTH+4U0RZ+gPfy4YtJ/wBOP4VfOkJLclKeKkDLmsU77UuRZHvvFKfFaBSdd4l9ocXUeRoezLoObVq6F1tDcpCUJSI3Qv5CqOzqXrWUl5tst9Yhw6wCQIgyDOWdWNtXP8UkZRA7cgo/Kovo5taVIdAU6cCEylWHAmS4epGfea3CL7NyaWheWgzoaiVaImco7s91DmL0c+1h4DUeBoml4riUSciSJTPqK5euzpNlumAAd4qwi0HfVZ11sGCsBUaETEb+rOVStslQlJChyz9KzVhRtKeBTO8THZAIrbBI90+vw+NaOGMjFaojhE99K0EtptLgGEHCZiAM4A3GNOdRi0uN7iRvnPXXMf1qawg4idwEchNW0kzxG740I436FczSz3klc5wfsnX/AIqO0tEidd/r/SsmxpUcxNS/skZgmdOOpHGrRixJSVFCAB1jJP8Aem/tqxZWsakiYGIbuee7hUhsW8DPiDB86sXWx9akkxhBOeWfpTMVDHllGY3d39Kw0SBmeytnGuHymskdXIDcM88qlQbIlNDlHDXtma1TZoEDJPCZT+lQIqRCRJnd/edYcZ45f3lS17CC75uVq0nE+kqUEwFpJCwkSQADKTrwoHduz9mS6lxL7iigpUEHCnNJBAVlnzinApOcf3xoHtDdYycTA+1pv3ihKcl0wxjF6Lr7DblqTaXES6kpIOJQHV9kRpFMNmv1E9aQSZ5Tl8q5oLQpB6jhHKDFTN324MiArsyNCOacfY7wpi7e11PpdWtxpQClLVijEkyZ1TlRb6PRDjjv/wDKzvr7ynCPWiadoCnQdpB0+dGbK9ZnEKAKAXUdGs+ypSTmRIjfVo5k+xJY2JexDBVbrIOCsR/Kkq9RXY1q+sH3W1H9S0j/AG0o3Ls2zZnw8hThhKkpSYUBiETOROU0xKvBIxLKhJSlOGFAwCok+flV4yRGSBm1zn+GA4uJ/mJ+FK9yCbSwP9QHw/4o/tLaelYQGwVQsEwJgBC88uZFBtmUf4trkVHwHOimmDpFnaQYrYAR9kdxT/WrWx9jQ2m1dGkJAUodyccT3VWvPO39ikjyRVzZo/UWlXFTn8qvnVKXBsRvdHMGvaFE7x/dDu9a9Xq42dSIntD2fCsWL2B3eor1epGOg1eXspqJOo7vSs16lYS7ZPiPjVo/GvV6qImzx3dlSfMeorFep49iS6NjoKLXHqvs+FYr1NIy6PXb73bVq2/uldiv5a9XqkEisHsJ/Cn0q0/qa9XqAUaWfRVQW392Ow/y1mvVOfQ0exJtfxqD3h3etYr1SKlpz9yew0LsXtd1er1VQg47PezRrf3j1r1eqsSUuyna/wB8jtP8pqWzf9832K9DXq9VYdiS6Bls/wC/V+MeiKt7M/8AbWj8Tn8pr1eroX6Mi/2P/9k="/>
          <p:cNvSpPr>
            <a:spLocks noChangeAspect="1" noChangeArrowheads="1"/>
          </p:cNvSpPr>
          <p:nvPr/>
        </p:nvSpPr>
        <p:spPr bwMode="auto">
          <a:xfrm>
            <a:off x="76200" y="-1039813"/>
            <a:ext cx="2133600" cy="21431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0534" name="AutoShape 6" descr="data:image/jpg;base64,/9j/4AAQSkZJRgABAQAAAQABAAD/2wCEAAkGBhQSERUUEhQWFRUWGBcYFxgYGBocHRwdGBgcHBgcGh0bHiYeGBwlGxoYIC8hIycpLSwsGB4xNTAqNSorLCkBCQoKDgwOGg8PGiwkHyQsLCwsKSwsLCwsLCksLCwsLCwsLCwsLCw0LCwsLCwsLCksLCwsLCwsLCwsLCwsLCwsLP/AABEIAPsAyQMBIgACEQEDEQH/xAAcAAACAwEBAQEAAAAAAAAAAAAEBQIDBgEABwj/xABIEAACAQIEAwUFBQUFBwIHAAABAhEDIQAEEjEFQVEGEyJhcTJCgZGhI1KxwdEHFGJy8BUzgpLhFkNTorLS8XPCJCVUY5PT4v/EABkBAAMBAQEAAAAAAAAAAAAAAAECAwAEBf/EACgRAAICAQQCAQQCAwAAAAAAAAABAhEhAxIxQSJRYQQTgZFx8DJC0f/aAAwDAQACEQMRAD8AeZnKvTfRUXS3LmGHVD7w+uIAYY0OJSndVl72l0O6+aHdTinOZA017xCatHm4HjTyqKOX8Qx6C1JRe2f7PNlpxl5Q/QMBiarjwX9cLOK8dWlqpqq1XZSukzCyLEkGZBgxik5KKsnGNugnPcaGWhw0P7qj3gdww2KHnPwuBjOGi+YbW4FOkCxWktkUEyYB2xyllSW7ysSzHrg6hQeqYWyj5D9TjjnLdLjJ1wW1c4KheFpj5c8N+H8GC+J4J6ch+pwRlMqKNwNakAOLarbNTPusOmx2OD9AgFSGVvZYWBje3usOam49IODCNS8+QSlcfDgiBiQGPAYozGfVDpuz8lW5+PQeuOhtVkgr6DXGqXA8Qu4HMffA/EYAq8RE6aQ7xuceyP5m2+GIjKVKl6p0r9xD/wBTbn0FsHiiqAaAFTYge4T/AO08jjmTcHXTOmt6vsBThpc6qzazyUWQfD3vU4YosbY8BiYGOhJIjdniuIa4N+Zg/wA2/wAiL+s4snEKi8/nHTy8xuP9cS1F/suUUg/9XwyzHQmPUz13H9AjyIviwYdPcrQrVOjgGOutsdGJRgNWqCsZKqJt6f0MWDFaCGj4fmPzHwGLYwmm8U+h5rNnsSGODEgMUEKnqgOoPvSB8BP4fhi+MK+0OY7qktUCe7dD8GOg/wDVgj+3qPX6Yle1sflCmMW0MwyHUjFD1H5g2I8jiNVgoLMQALknYYy3FuJvXZKdLw0nVmLbEhXK/AGP1x0zkksnLCLbwMOOdpzXZaeXXS4BFR1/u9xBQESp3525TY4WplVpDq3Ofzx2iAoCUxJPT8sOOG8LCHVWUsCPdMlDyaDaoOo+WOPL/wATrx2CcM4WzkPVHhsYmCfLyHnjTVMiqrqpXpDce9T/AJvvL/F88QfLwFIIZW9l1Mq0dDyPVTcfXHlznc+PUFjmfw8/TFVBJboMm5u9s1giBimrmBRM2KuRqp82PJki61ByYehtjtTvK0nL0+7W0hiAbnxNSVuQF4J9BhKpeozLSDLuGc3qNBjfamv1wJT3qmjKDg7Q1IepBnu6Z1REa20mCDFqZ2JXe87YKy2UWmIUR16n1O5wFwrhP7vJU6tUa0J8Jjod1bmH3n44aCCNSmVJi4gg81YcmHyIuOcGDadS5NJJq4ncSUx58iDsQdwcRAxMDFZJNUxE2naIgQYHsn2Sd/NT5j6jEwMeHORIO49NiP4hy+WJL8+h6jr/AKcjiMW4va/wVklJbl+ToGOgY9GOgYsTIBY+H4bkfDceU9MXAYjGK0zADhDaQSvw3Hw/DEV4yrplG90b7QQMdAx7HQMUEB88hKHTZot68vr+OJ5erqRWIgkAkHl1xZUUEGdov6YTUePogKsxquCRCCdrTO14nfnibajK/ZRZQ6GPPUCiWIUdSYHzOEFbitd/ZC0h1Pib9B8sL6mWBM1Gao38Rn5DlgPU9G2+xjxvj1N6T06YNRmESFlR6lrH4TjLfudfqPl/rh7RA5L8I/LBWip/wz/lOIyd8sdL4M1na7ZtmYzToKSyozSY8zu3kOWwxyhRaqyqi2VdIPIAsT4ukknBGR4c9cz7NMc/06nzxrMplaIQIU0afZqJAcTvq5VR5Nim1tX0LaWOxdkOFrSFrtzb9Ogx3iOb7tCecH6euLcxmSmoLpqBSB3iSKV9tZP923Vb+uK24QHIasdbDYbKPIDc+pxdSTVQIOLTuZXk+IuwmgkLUEuKg8BJFrblwfeUjbc4jmFVAHB7yobEVLMhi/hFihgwy77G+GaUwBAEAWAGPGlcMCVZTKsN1Pkfy2OA9N8rkZai4fAqy3DHZxUqOwPKDBjoAPZH1OGtKiFEAQP6+eLqdTVAfSlQ8x4abnyn+6c9CdJOxGPFCCQRBFiDuD0I5Y0Gvyaaf4IhcRKEHUkSRDA+y46NF/RhcG4xcBjjMBvhpJNUxYtp2jisCJWYmCDup+63n0Is3LmBIDAFeuxf7JQTsxPslTurdfTcG4jB9JwRaREBgd1J2nqDybY7WNjOM6w/2UlC8r9EgMdj4c56Hr6dRjsY6Bh5RUlQsW4uziNJI5jcf1yPXE4wPUy41o0lSDpkbEH3G8iYg8j62ueuqrqY6RzLeGOszscLGXTGa7ROMU5sAaWIBCmZPu2gN6Dn5SeWFmY7UptSU1T19lfmd/gMLquerVbO+lT7tOw9CTc4WUk8GjFo0eb4nTpWqMFb7m7T0gYXVuO1W/uqekfeqf8AaP1wDlcsF9lQPqf1wwpcOduUebfpvibnJ4KbVyLKiNUP21RqnlsvyFsX04FlAHkP9MN6HBFHtEt9B+uDUy6qIAAHkMBwlVjJq6E9Lh1R9xpH8X6DBlHgij2iW+g+mGKm2O4ooLnkRyZXRoKvsgD0GJd1iYxKMPSFsz1TMqkIo1NFkXeOU8lHmcQ/dHqf3pgfcU2/xNu3pYeuGVLI0o+y+wbmDLU28zJ1IfMH1BxGshQgVF0E+yZlW/kcWb0MHywVK8SEcKzE7k6ppWSAIjTFiOhGxGJ/uat/cxTP/CY+A/8Apt/uz/CZX03xGMeODKCeVhgjJrDyiqLlSCrDdWEMPhzHmJB64mBi8VdQC1F1KPZMw6/yNuvpseYxCpQKjVOtBuwHiX/1FG38yyPTA3tYkFwTzEramCIIkHcY6rkABpZRYNu6Dp/9xP4TccjyxNbiRseY/q+OxgyipAi3EGqZnksOTtpMyOvKPjEY5Tyeo/akx0U7ec8/TbBIp6SSsXuyn2WjYmLq3RhceYtiSEGYm3tAxqXzMWK/xi3XScSfqZVe4lTkUyqmAGshAhW8v4W/hPwnEnpcxZhMGJEHcMPeU8xidajqUqQCDurCQY6j8xBHLCvN9p6VMkA942wRLkEb6n9kjoRfqAcNwqkDl3EZ0XmREEe0pMkTYEH3kJ2b4G9zRnuLUqPtuAeSi7fIXxmc1xDMV2BnuVEwEPiuIMtvcWtieV4cAYVZY78z8ThN7WBtqeS7OdoqlUFaVMIpsWe5IO/h2HxnAxyRchqztUMC7km0WgHDjLcDY+0Qv1P6DDPL8ORLxJ6tfAqUshtISZfhpYeFTHXYYZZbggHtH4D9d8M9MenL9PUY6BgxipK2CTaeCunl1UeEAYuGPDEUsY+X9fT4YL8ZWgryRPHox3Tgds6gMA6j0UFvwsPjh2xCdJjeRzt6QPznFonFHesdkiebkD6LJ/DHe4c+08eSAL9TJ+RGJweKHlzZaxAEkwOpMD9MU/v1L79P/Mv64kmQQGdMnq0sfm0nBEYemKK4xdRzJUEWKndWEqfUG2Ifuz+6RVHQDTUHqhMP6of8OK6bBpg7bi4I/mBuvoQMPujLBLbKOS7uFP8AdEIfuOSU/wAL3ZPQyPTFUaW0uCrnYNuR1UizDzUnFgTFiv4dJAZN9LCR6j7p8xBwtOPA1qXJWBiaOQZBII2Ixw0P+GZ/gqNf/BUNm9Hg/wAWOK8kiCGHtKwhh6g8vPY8icFSTwDa1km1INdYpud7eBj/ABKPYP8AEvxBxBSZ0spVomDcEdVYWdfMfEDbE4wozvaRFlKY74nce566uTeaX88K1t4HvdyOMIuKdo6amKWqpVU2ZDGgx9/bblcEb4W5o1Ko+2eR9wWX4j3vU4vyHB3eTpCqYIJsICqJHM7YWU7wFRrILmMxWr2qvA5pTGlfjzP4eWLspwgmBTW3XYfPnjQ5XgyLc+I+e3wGDjTvIsemwa3yDfQ8+uE2tcjppizK8BA9sz5Cw/U4YJlwohQFjaB+PUf+fW5Gnb0I5jyI64jVrKvtEDyJg/Lc4ptjQtuzy38jzGOgYparJlVY+ZGkR56oMfC3zxJBUbmq+gLEeUmBPwOMp9Mzj2i8LNvkeh64peuqmCwnpufkL47+5g+0Wb1NvkIX6Y5WUoAaaixAKgASD08xv54DtO0HDVERXJ9mm3q0KPzb6Y89NzcsFj7ok+d2/wC3lgkDHjgtWsip0CUKCOoYy385JggwRBsL+WDKaRYWHTCteLUabOC6kTICAsSTv7MjlF/LEKvab/h0mPmxCj5CTgJoLQy4hAQMbaWUz0gj/wAfHBAGMtmOKV6oKkqincKsn5tP4YrbKvU9tnfyLGPkLfTC3TCaPM8Uo0/bqoPKQT8hfAv+02W/4n/I/wD24V0+z7e6gX4Ri7/Zyp/Dg7mChp3fW+JVfFGsB42JJDD+Vx41+ZHljlNjE7eVSB8nSVI9VXzOLTWAgMChO2q0/wArCVb/AAk4duMuQJNcFApEeydX8LwrfBxFN/Q6D646rjVpMqw91gQ3rB3HmJHngju8L+LcWp0VCudR3WlGr4gbp/MCuNmIMPkM0YVZ3tAiHQp71gCNAYwvXxD+7a3L5XwnzfEKlYHUxp0/uBiTHRn9pvT8cT4dwliQqgUxEgsIJHVVPtDz2wspXgMVRTmatSsJrP4eSLYfHm5wTw7g7OPCAiyRJ8twAOfrhtk8rRp+z9o/UDUfpZcF1AznUF0t98kaj/MBIqDyYyORGA0wqirKcJSncCW+8d/h0+GCKqgSwIQm5myN5n7rfxCx5g74rZWE638M+0sKvlqN3Q+pA6E4uTJqDMCeu5+Zk/XBpPg2VyUpnAbKrE7xAt5yTBHmCZxXWy1V3DAqijlJY+e0D6nB7UQYnlsRuPQ8vS4PMHAfEuJDL02eobD2WA3P3SJ8JN+cRMGbASlS8how3OolzZHVuzFreQMbAhIJHzjzwZl+EsBIpaesAT9N8ZLg37VKZzgpNTZaJCr3hAJVyRzHuQd/Lzx9TBxJaivxKvTaxIzOiMB5qmyNrQE8mXqOXoRyPwNrrouPIe5d0A1qJE+W8xvacfPateq4h6hCx7Kwgj4Xj44pvtWScaNHX4lTQS7hfI7/AOXfC3M9o0IISm7zzPgHzPi+mE+XSmCAo3O4FvicP6HA13Yz5D/XGUrwBoWrxGuQACqD+ESfMy1pPkBih+HPU9rXU/mJP02GNJ+4qostx1v+OLi3hkbb/L0xlfBvkRUeBsBsAP66YOp8FHMz6D9ZwzK4rotMj7pj8x9DjVkPRVS4dTX3R8b/AOmLaFhERBO2LYxFAdTdLR8r/lg0k0a8HmbblJj6HEr+WOV7Cdrjf1E/THu/T7y/5h+uGsAPTcEQrBja3snzsfyx7NVUpqS792vvTYHyKmzekHHzjhXbdqkg1w6gQErgEyRaKln3ifFysOjGjxYsgNZ0qAGQGUECfuQNSj+U4itS+SkoUMc32id7Ufs0vLxBI6qpsnqI9MK8vkHeTQQv96q1xfn1f12HXBD8M11kII0HxIFbUnhUEmdzcPZrjGvydNe7RRB0qotuIHT2h8sP/BOvYm4P2fKqHeoHb7wCtHkCfD8lw3ORUiGGsXs5LC+9jYHzWDi1qIJkXP3hY/Ej2v8AEDjmoixg+tj5TEg+oj0wW4xXkGMZSfiRNMr7Jt91jYej8vRgf5hgDN9oaSeHUC9wV3j10TPwt54XcQ4zUcsoAUrEod77E9VPIix9ZhM+fzOwVUFrggdZ8zyP0wU8eLFkqdSRoP7dZfExYDa6hd7WBOo4Y9mqwq1XXTCqgkcpLeGBspgNtFiPLGBzObRJLuGYgm5BP44+l9jci1OgDUWKlU63HNZACqfMKBPnOOP6zV+3FK8spo5fwSz7904FisSSSQRvEAKdWx5j44yHHePd6SqiUFvI3Ek+QIGHX7STWTLGrR90NrXmyxNptIufh5nHyjIceJQRFxz8uWOV6urOCbeD0fp46Sd1kMzdRKZIA3uT1kwSf654+qfs+7V/vFHuah+2pKI/jQWB9RYH4Hrj464765EsD4QLfnecbHsZ2fzKOteqj0mSCoG56g9BFj1nbeG09zePyX11Da934PpnEsyXpug3YR+v0nCLJ8IpA6rlrg3jyIPPyIOGTZouSVX5tEfKfh13wvrUmQs9Soig8iYFj1JF8d8Y0rPIlK2FBkSwgeQ/q+KsvUIYjSQvuk/gOYj8PTCyvxmjp8LO53GlAAD6kD8Tgetxp3GlaYvzd2c+sCADhrEwaV6gG5A9SBgI1lQuNXhYEg8gdj+WFdKjmHG7D+QBB81AP1xbS7NsbtE9WOo/njNmSDKvaCkNjq9L/hOA/wC3zqYpTN49owJH1wXQ4ECo1mDAkDkeYnn6xgunwumPdn1ONlmEtXjNc7aF9AT+OKkSu9y9Qz0tt6euNOlBRsoHwxOMHaazK1OA1Gkwx9WP64Sd1V/+jzH/AONsfRox3TjUA+M0uAcPzSfYVDTqWNzIBNthcDY3GAX7N53LLqpfapYzT8Y3JuBcc9xgPtRxrJVWIyuQag/JhVIv17sKV+RGDOBZfihUfu9HMMbeJki8DnUMRJPwvjgqS7s77i/gL4d2zq5Zk7+myjT4SQYIqA3AMbhibHD+h2wZ9PchKqwPAajK6mTdGMx6GRjL8Z7KcYa+ZFZl2MPrAHQrTJtbocUcNpL/AHFQJqAlHWQymN7gN1Olh064aeo4IWOmp4PpOX7aptUJpvFlzC6TMWiqvhbl7WnAnCu0Ds41nyb15H0xjayZ2kAKlM1qJiGYB1ItHiE6bDY3vg7h/F6SuuqaDAAQbqR6jlies3OKLfTtacmh7214JUerRrUH7thKkg8jceo3BBsbYw3anP5uk+gxJAP2cnfnESskG3lj6zks0lalCuJIgEEEbfI4w2c7Pv3rsU0qrqDO8SAI62Mz5zzwIa604ZdA19PfO+jM9keEN3y5ivMIQVVplmFwSDyBvfc4+8cE48lWyyCFvI/PGFrcMlfDET73IeRAn541HZ4oKYC2Np9fzx5H1c9RyWos/wDBVp0g7tiurLMo5q//AEEfnj84LTdXVF95gAN7sY/PH6E7S5r3elNifiP0GPk/ZjhPe5lDFqYLn19lfqSfhj2dJqP0u+Xqzm3NalI2vZDMJSWdCJKq2rT4pJgiY1f+PPD6v2mH+7pk+bnSPlc/hgPh2TRqzIWgKiWA5uSR8YH1OH9LJU12pk+ZA/8AcR+GKfRN/ZTfeRdR7mIVrZiqTBKzuKax9bkfMY5luzDu2p4FzdpLHbnzFt5xpa2Y0i4CjqzBR+eAqnG193xfygn6nSPrjrJnKHZ2mtzLfQf18cG0cmi+yoHw/PfAeVz9R6gUroBBIte30HPBVTTSBL1SNR5lRy2UASfQYIQjHiMDZKulUEoWIG8s364I/dl+6D6ifxwXawwJpq0RZwNyB6kY53y9Z9L/AIYtWmBsAPQYlGBYaKe88m+R/OMe1nkp+JH6nFsY9jWaioaugHxP6Y9Dfw/XFsY7GMGj4BT4zXS70SYnxL4vmVvY8rYbcJ7dqhGmo6HoT87GwF+hxmj2rrVI7wKwAiSBv94ncn9Nsd/tMVPcDcgCs3+I+QGONt9o6VGPTPp+X/aPV0/Z91VN41MV29AfyxlOOcTzeaq02fKhQhJL0wW9o8zqJiL7DGe/daQMMtSkfVljpYyPhGGvB+K1KE91WDgkGHBHwlZ/DCOSqiihJOxvwnhPE6y6sqyLTJMF6iKehBEFhcNy5gjA3Gf2b8U1a6mmqNyaRLX/AIlAVm+AO2Dh2yqEAtROoCQ6MGuN/ZOqLEQRthnnP2iEUicsdVUEeCpIsd4NjPS98LFxXQXuZm+BtFU0as0aqbNS8BjoysoB298A2vaMbKrkMyqmdOZp8oIpVB8CTTb4ETGPnea49XzGaWvmHQsYQBZEBRv6fr54p4vxLVKtnHYNMU1UhRv4WkgQNifjfEXpptroupXFPs+l0OK0XQUmPdttFQaGjymzfAnDVqSoPCYRVJYkxAAkkzyi84+bdl+O00KZdj3lN7FKgDqNoKyLXJER8ZGGFXtCEq1adKlUoU1LI4ea1Ei4PgZfADY+3EGPTl+xsfg2vjo3Jq6lXvlZpnUsA+RED6YyfBK4y1NmZSWMkgXMLIC+pM4KyfFtC9yaWiQSj0DrER7S0ydYAPITBtgXhXBDUZmSslQz7IYqVA21K0EH1x368o6ukoLjH6OTT+ne+5DPsdx5GFU1GTv6jsxpudMiFCxO4ABt5Y19Fa9RR44WLaOf+I3PqDirIUUSkoCy45ATfYm9jcH6YMHEHPhUIpHL22/yrt8cd0H4ohOKjJpEaXAFmWuepJY/M/64JNOjT9pgPIn8hv8ALFJypKzVqMAeTHQPkMUZrM0aKFlgmLQtifXn8DgtpK2CMXJpINXiC/7tGb0WB9Yxgv2iGrmHRD9lSSZ2JL9QSsodMCfM4b9m+GUqirmTUdqlUsxhmSPGRyMx+u2CO1fZx67IFqANHhL+9BsrFRuCbNHvRFscs9WbjhUd+no6KnTdmI4Bx6tRfuqlQ3kU3NywE+FgNyQLHnB5xP13Jlu7XVZoEjzxlOEfs8QJOZOuoVjw2CHUrAo0TrBUeK3p12OnHXGc5QSnycGpp6cdRvT4/vBzHsSjHdODYKIY9GJ6Md0Y1morAx2MT049pxrDR+YaFQkhbXtMAj/li2KsxmGYjTaSRSVTteJtuT15nqMRo0qlRiqppEXAEQBuST6c8GcEyQ7+kxIMlH9ARUMHz8CnpcY5nllVhE+JpCpSpl3qUgXruWlQSwCqi+UrcySWOwGANVUkDYweQG28wMNa+T7rL1qh8Rq9zMjYvUdo+SYX8LqAvJtpXl/XXAxVobN0zn9pvTIFyYMg2ueYj88OaPapNCoaRJUAFgYkDeQSQfW22M9l6BaobSb/ADPTriWoKsLdmkE9BMW8z+HrhXFMZTdj5+J0GgugUySGAAJJF5YDxehmMXpX1OGp1VUqoA8K7eoEzbcgnGZp09TwdhJ+Qwbw3iSKUDMETdiaQc+YUcz5kj4YlKFZKLU9mpzS5h1V6larUIIhCwZSJvBhWHpHxOJ1aeVdtWZXOatURT1MrQPZ0gDRYA2bljM5njL/AO6OlZsI0yCfCWUEqDzgT64P4d2tqJVXURqW3hBWYvJIMkj54VQksjbk8DMlXXu6dCq/d1IpIysKqhlHRgRsPpbB2azVapQWcu75ii2lg3gqKsSpYga9omCN588Kqva3LVXYlHpsd3UmSQIF1ZbRa4x6u+XrK6LWLKzByKjt4tKgRJIbl57emE2U+Cm+zT8C45mPDTqx45KCq2pTpmVFWndWA3DBjbGgocfpIxWoDQaFkBgUmLTVWdMgz4tJ8sYBeF1lZHp00IpshDJWqvNxMB2iQJ2HXC7MJUoVToQUZdjrLaXN5EBqwDz6RisNRx4ZKWmnyj7TRAKhwF5EtIIPox1MR5wMJeOVu81TbSQFiYvBmfPGKy/aVqLowYIlZRq06VAYEoWCzpqib+yTB9rDbg/alabPTdSsNpqFWgK20hGYgKxgeAi8eETJGrqucaop9PCOnK3z0B8N4sclXCuZpEtaCYDxIsCTtYRzxsMzxFMwKb0FrjRqINWmUDWtBa5Mgbjqd8ZXj2SNViaRNQDaZ1iLmxuR5i2GnCe0iqncVCraTpkGLHYqdpHQ+mOf7rlDadv2FHUWqmmvj55wfQqNTUqt1APzGJxhbwXMQi03NwIVuTgbEH03HLDPbHqaepvieNq6eyVFiUcWLRjzxWKmJd5hmTLNI6Y6EAxV3uPd9gGJOAcV6MeNTEdeCY+UjJfb00a4pUKYc3N2XWSSVPIrvGMnm2Q8QzGkyqICu5utID8Wa2N32ZpDMvmarUy6u2gaWQFQbgEkg+yEFpBjGX4n2XzNKpm6hQF6xK0lldUF1uRsBpI5+7jmhJuTwXnFJIjxjLkZCmujVrrUxBBjTTpPLWI2Z4BJF5EYyzoFqVbWWFgWsq/0cbrNZOouVydCsjd5TkqTPtVTqaCD4rQvP2jbGL4z4KuZA1Wqug1jxeHw3HIiDbkBhVjx9IZvmXtl/YvJanqOQD3dNnvBBI2sbdT8MLc1klRkHMqztyEE+EAcvmfU43nYLJ91w+vmLhifDAaCEHUCPaY/KMYXOaqlSqVE30jfZBB3PQHDN9AS7Cc5VRqydyUMU1uIEtq94nntM4sohKVeixj2apGmI1azETuLwPhhNl6ZAI5lB/zG0ztuMGZJHNXLq4hV1R5hTLmRvcb4TbtrPBln+/IfxDLqtKlqg1nqsz9dzPkRtjPZl/tqh/ib8cWcOqFq4Y7s8z6mcVOJqPFyWaB6m2LCBnCFVj9oYQt4zF4UEwOYkgC3U4ty9GmRVd1MLGlQbyYgSZ63x7gtI1KqKRepWAIi0sbiNhzxoP7P05nOh4Jpd+xiCNSUmkgeuEbpjpWgDiHD2yuWy9QVWFXMgtoAgKA1iDO+w25npdpwbjtRhWV3NRkWFDKpDFFJ0wRJ5ixn1wD2vrDTk15pSRfgpLEfOp9MF5OiVzhZLCmoNr7Ue8PzIHXfCzimNptopznaGg40ZjJBCjMpakwWIPiAG0z+FsHVky9SoXp1mpPmEgLVpncyBdZHtKDGm+EnE+GFFgSRTOYpieoLSfUgH5HDXNimRdI7t30Ray0C0zMD7RgbfdGElFLgaMm3kYU+G5iEeloq/YsrGmwfxpq7ptJuT7u0wYxbS46Ld/SWdCOVqISQNehwZ8VmuBqHhJ6Cc/UoA1FZSQGqtUJEiRF1EbAxP+LE8nx3MlFmr3lMqzaKqh/CuoXLAiTG3Mz0xLZaLbqZssjxQU6v2UKuz0XcshknTpJGpfZP3oKm+NHwrtW/fFKynuSPA8SUa5K1CCZHIGBsJuTHzH+1Dq+1y6M8AlqLlTAYPMElfb3tzODctx9UIhq9KLeNdXsiN1M9CTpxoucXaC9klTPtQOOzjAcF7f7KzpVHODpcWkWaC3yxs8nxSnV9lr/dNm+Rx2w14zxw/TOKejKOeUGlsdnFSuDMcjB9YB/MY7OLkiZOOTiM49jGPz/SzmWX3RzmRMnny5YZZbtZRVQq6QqmRC7SRJ+MDAVelWSNVMLOm7aVBJNt2v64muTzBMd2txq3TaAZ32IIPnOILVfSHeku2X5rjmXqsDU3Vi27jxb7BhtE7YBZ8k0jXEmT4mJnebt1xQ+dYIHKqAZiwkgeXQRM45kOLaz4EUkKQZUCZg8+dj9cDffQXp12Nsln6Romj+8MtMnTpV2CkMZmJgXgxizLcNywot3Lfat4Vl1IuDzIsNREnythZlKb6qnhWFgkgAgEmbEAzuDbrzwVVrNTJ9kQQpgczHPTBF//ACcRm7KxVdiPL9n6zZlsqSi1fCCS40qNMzqFiACNsbDjP7K80qhqGZFYhCoVh3Zg+1oMlTPnHrjMt2kHeoArytSDsJkwRFot1+WN5k+KNZUZxF/eA+tj6YbfXKFr0z5s3AK+Ur01zFM0yfEskEEA7ggkGD8sRyHA3OYNJwuqTqBZI2ncnQeWPpXb7ivd08rU7vWX1DlYwp5/HbpjH0O0+w7pT3zQoUKJIIExpsCSB8CeeC2+gJLsq4FS/wDi27laaCnX1AO6tpVNQgMWXXfSLXvI54a8Hzk5zOM6I6uai1E1FQwcgOFJc3J/iNifUe4Jn2rVaiUqKIabaZGkfeU+6DeI+OO5LiLvWrrTWnSakWLVJpgytrEQWYm1iZnocLmx8UZ3tAS9eoWUAIF0gMpgPUUrcEg+E7cvKDjScOrTmahVQdZpKQzqLRTDwxMXAawM354lx1Fy1IVNFOoWuVFNUEgoN4Ou9SJgXDeeGnDiHZT4VuTq0hmHdqsGxEQW0i+A22gxpCDiDipRzB95cxmnHjQDxLUBBkyxG4i/lirO0hUqqpgBl02dSYNMydMytyfFEYPynFO9oV6nc04ois+kJOqIEtsBq1NJuYU7zGBKPaAtVpzSoqT4SxSSoUEmDBtyA88aVs0WkwWacrBI+0qgQVICeK+5k2WIt54NoZSmtJKZO6uCJGyU3nnPtNGI0uP1ArALSH2yKoFJYYEMWZgeYBt/Ng7L9paoqHxUwoLtIopOgU2ZjYblgL898I0yiaF5FiyxJVh8FILH5Mfngvh/B6tU6aaMzjUxA3gQpjrvsMdftDmzTP2rK3iJKIigRSW233pb0G/LBPDe0Wao5l3Fd2iRpdtYgVWGxtyF/wCgEvZm/REcEeCr0HMCDNNuQXywVQ4ZUpL3iM1NabpqBcQsnfS86BtcRvhfUy3euwaajs3MkySw2E+uCqPDEpkU6pSida6hp1FTA9oL7JMe8Qb4iVvBtF49WoyGSm2rU0h9ix1RMb3iPIYYp2jXQGKOJMRE9OfS/wBMZ+pwim49to3ncbHaIPngWpRGktTzOlR4t9ACmbCYHI/THoLUdHn7Pk0jdsaUSFY3jaLxMX8sS/2xodW+Q/XHzirnKnd94XsznRvJAB8fxggSJtyjEf36r1+v/wDWM9WhVpyfaHPFMxl3qLTqU11DTGutpUFB4d0kmIsJwTXzNJFdgKBZKbiBUrHwqoWPYCiwA35Y+cUarVKqAsWJZReT7Rgz167YaccLinV0ggtV0wAR4CQfK1owehuWEcUrZdMk6nuWqhGVZ77WC1oAUd3teSed+mI9hzSpBu8Clm0BQyFxsxJswjod+WE/aGp4WEi728wTbbY+U8sW5BwouSIiwE7AiR03/wBDhY4ihpO22a6nxeitR3ZVC2VVFFCLaQTpLeH5nFfFOMpVFILMBy5HdUkMU15aATuYuYkeUYQUqZr6SlOo6yNMABT45NzI3EW23xfk8tUNfuFpgOlMuwYyArbltMAMZHIxbbEqwUtWY7N53VWasN2qlwSASJbULAAW8gBjYp21Wl3a1kMsisdMW1ExYmeU898ZzhnDy1CrVCB1pKGYGIhn0yJm959JwPT49V1jQBqMILSegA/DFJKyawabtN2mfMV6VODooKCoi7MVBk/RQB+eAOGcPK1aTOAvcszAtEArVlQyn3SNrX9ML+EM1TML3hkmBaxifLY7+eNj2RoCpxEZcqQtIVWaoxksBTJANoPhYbn3eWNlYM6EHZziVWm1RqVQU9TszGI2YncA6d/LHuEZk66g1FhUrKDEnWS/h+bXxoOwvC6dThmeqES0hEP/AKkqLbTLA/D5icDyAGcq0aY9jMEU5BN6buqCIMk+Y5XxmFFHH6X2VQaSCnc6p5a6rH5mL+gvh9wrKutN2Knw5UVAN5arq0o1rToBLWiRj3aPh7jhubqv3cnNJTaBeaTKhCkGIBBFuh+Ghq11p06waqiKamVpnwx4KQplyBqmAdc2uemA0FHylqz06dWmNI1GsrWvCTqjy5D43xHNtUZSdRhG0r7sFkc2Plp38ziNWujLVdnPeP3sKFn2mJLFtvLngmqKtXSlGlqCnUSQNJIQKskwoiWt1k4boXsKy3DyKUMQDTr05kkmXVF53PtMf8JwZRpKtVioJVatYCBbS9NmA2tYW6zjjZUUwzPW1n94ouGAliyCw3hJeoPOAmNWvEqVOk9M1AzkKtgt3WLQotZG5cvTCOmOnVCvI5V6uXICBFtqd4Uaf3cI5k8rcuZ8sDP3NNm8RzFSSTo8FMTU21kS1yvsr1vhPTzj1aOqqxYgkamkwTQAIAHWTsLSZ3sblV7wtpudUARJJNUkRE9MRapFU7CP7UrK4KN3QDzppDSIEnxG7PeNzHlg/OMShaqC7tDRzJMQWi/Qgbm2wIJFdlp9GqTuIKUyPo7/APKvmbBhRomnRZ3BLFWbcyAwtJ31sLzMhZ5m0WWXA0zGdJ0oAtlWSJEnSASYJUgXiIn0iVHEezlSp7Cki5LNUUx4liFa9jaQRvzg4Oop4geoBJ5TEz6AX9Y8sbJ+GhFRmBOlJCxzNzb3jso9MX0rbbIaqSSRhX7OMABXLKIUqaQ1gEEQCFYEAattudztZ/sllv8Aip/lrf8A68bavkkZYIEmxOxjAv8As7l/uf8AO/8A3Y6KOcw9LsBVY3aq880pqp/5m2jCzM9lv/meWymlxrBqVQ5WSo1EC1lBCEf4vTH2tuLUpgPqPQXPyEnGH4IO/wCL5jNKjNoBprsNtKidREWRj/iOGdKgLJk/2h9k1ylGgQKal6saRdoVSSZ3iSAfVcGUeDMnBi8wazaQpUk+N9GoMGsNOoxp64L/AGxZl2q5Ok+kf3r6Zk7BQTyA3HPY4MrZVlyfD6BJh/tCpiw9b76yYt8IjCt0gxVmk7JdmadLKUFKjUqCTPPmeu5Pzwi7P0qXf8VzcjepSSCCdNFSPDNp8Cm/UfHYApTyzVqknQjVDqJjwqW2mOXTGO7NUu67OVqjRqqUczUMmPb1KL/KPXzwzAj5lwnii0cnVS2uuaKXPuBtT2NosB8cLOCENmTUMAKGcnlN732E4t/cC1KwJChNom+8TYnTPzxdlMhToLV75oD+ELbVpmb3AuOk4S00PwyjJZhadVnTxBAD6nG24B2hVqWdqIftEytUwJnW4WmsRv4mGMPkmBdyqaxaFVTfpaD9cbalwYNkfuZqq6kqJAp0tVw1tLVGAHkNQFiMaVWBJtHf2e8SCZRKQBctnaTsiAsxp0kL+FeZ1KogX35DBfYbKVq2eztakEU061Rz32oaZquwkLckaTIkRe+Bey6NlWorTdGqU2qkGPZNZFQkyYAASATHtmZwNlOIahmKlAQBUXvSf95UqO3IbidR/C2A5IZJh/EaL1uE0wtZjUrVe9NDUAqA1HdncnxFiYME7tYWwLxKvQbL9zVYKe9aqdPiLCXFNAY2VWA9R54j26yvd5eg1A1IcfauSYMsFRQYAG1QwPKSbY0fGeG06tNA6FGyeVUhWXwsah0qG03JLUwd9osZgCzNVgwNDPU6YL5XLa9AJL1BqgLuSDYfTHqvF6jV6TGq1RtQmmiaVEAQsmAzBj7MRte9l+YqRl9JLNDVDpkd2JOnUon25NrbemLOL5BV7p0YBnVtSlrq0jxRHhRlK3vcNhkkB/AyziMGqyIUZqjqBNpEapB2M6RJ2kiTgvLPFXxXb98WW3H2VKHB+8fEdjG+4IwFlc21SlUSsCC+Yy+q4kSVDEiYPhFrczcCQS83w9xmHLEhe/8ADUWZdtOn7MDYEydV+UYVjIWcLotVpkqLqULEmAq91HiM9SLC/phtQzoUPTp2AgM8DU8ySBHsJvYXM3wu/fg9PTSUUxrXTBiPsmNydzqIkny9cUZJgs1SfswVsY8TAWAF5uWJNtIvuRgNWa6NVQoKiiow1lv7qmL6rkFiB7o5D3iI2BwyEkHSSxBPiPvVGG/z28lxmf7TenrNW1Q3P8CkCAANiVAtyB8zjWZOiNChbkHxH+JoA87f+3HNONM6ovFjDs5kDVekCPDEtzsu9+epoHouNX2gzyUzTVzpL6gsTMiCduUEk4E7B5ILlg4OoMIU29lbDbY8ziHbOsqmiCag/vTFPcwv8w2JB87i2+OrTjthZy6kt0gpcpUESCbdRgT98GGPEKwQKFZtRVo8RPRhM/yn54X98v3V/wAoxQmOs9mxQo1KgAApozQLeyCRsOvljHfs+qaECkEuxao0XsbX6GVPLmcMO1ub76j3NOwq2Zj0VgSAJ5xEnCnIZ0ZYeDTTJVQ33iQLE8yTJPxxNyTkneCkfFNNZM/+1esavEKSL4u7y86QPEC7kw2+4C7gYbmoHzFIr/d0MvTpi8nVplgbzPiidvD6YFzPaimXZkDVn5lQWIjaSAY+MWwHUz+ZetAC0tSmGJDTBBvBi3KWHteuNKaAkzYcT4iKuVbLsCqVFNNn1AGD7UWO4kfHGT7U5TMDIrQy9dqlFoo06Kooimg8TVXtNxAnefI49mKFFbVq716hEKqtCzMH2YgA28TESMZnjHbfuyadKl7MrLGRItFrGMJum3gbbFLJWvZSrI11RTSALeIybRMiPnGC/wDZ/h+XUGrUFRzsrHUSf5Vtv1nGX43x2u4QNUIJGpgpgXJ07eQB+OI8UBHcoASwpiOupiT+c/DDqLxbBKSzSNJS7TB3WjlaSiSFkwF3jYb40uf4O4coXDBctmKzaTI8I8N2hW8Qb3Rt12xXZAdye8YXRwYPMqdvx+WGvH+29XMPWCqUJpd2xkklIJ0gGyrczEEzhXFXgO51ku7DZWkmTzDVq3dNWFNUe+oBCWqMpgkWIHrhFw7iqUKNRiqVGLhkDE+6WJbTIDWix+9jmZ71aAAgU2UKJ03Y2IWRJ9ATG8YM7I8BTNVKVNwdJp1S0GLSgsfU8sF1ywq+EWJxB8xkK9WqfazOXVBYAEd6z6FFh7kkb/DG9rcRLV61VpUO9OkfENAFCmHWZjWwqE2F97HfGT4/laVHK0aVPT9pmmZdNwEWQFJN5ErO9yZMjEc1xl3QFm092tSojAqCA/hpgKAVTwEjURqPiNhBwrlf+JlH2JqeeVclUWBrZWGoyxOqoCRey+BGvvLAWxdXyIHcnSKhYHwKL+OnqBbqQzqZNthywXwfgxbJ6axFKkTrZ2EMQqEKFJNhBY3F4WAcHHOrSqZUUx9nUDuxYEsUo2+R0tymBg36NXsCcKhdm0uzZhTonwoXOlZ6lQSb7YrzNRnrOCdVP96pqGMghTTMBeggzsJkYFqEhnKewM1S1WN9EC8C41Rb5DBNajUq1np0r0WqklxAC91SVJJ93TDWP+uD/IALh9HvKBGoU6KsrVSTDACj4SBuTuAOp+VFfOyQ+mFUkUUnz9tup5zzPkMMM9UQ0VVCRTpkFSY+2+xaS08+QHJcKKJ7yoJFhJboqCQfQDYeowyyKSoVCJqkknUdM825n0X8Y88bbspmtQCkgMTN+r2X6X9cYyvVWq5VRopiwG+lADJPVjuepOH/AGSpFsykWM94fRbIPlf44Eo7hlPafcOGZZaQ0JZQBA5C94+N8Zntz4mCqGaaNZPBpYgsU90st4B5zfDTLZgqN8YXtbWarmGEAgKqn/HUAWPOXGKy4ImxyVBqjoW93TPnIiPkThz/AGfT6f18sWUsuEkea/8AUBi6MAJ8jzH7zUH2jpSU8h4mHPeyj5tgbL5SiWOoVMweYEv7VlkCKY63G2B+A12zGYcVz3gFOQG2ltzGxwbwYd+mZNXxd1GhdkHqg8Df4gcctU6L3eRTxLtmBVajQojwnQS0EWN4C236ch54Z5LgjtorVXJAUBdUBRsba/D09kVNhcYxvCEGuqYE97GwsCTMDYfDbH0vsTw9MwC9cGoygxqLECDAtMfTFKzSF3Ytmez2c01qlSiO8/d6DQVDQpKt4usDULwotjB5XLa+6Nz44PTdd/rjf8Uc6M6dtVZKZgADR9oNIAsohFBiJjGTDTmKanZYIAsBcbRtgp0mZxtoo4hk6YrNVqVNiPAo5AAfXyHxxOpx9nqKKSLT1C5EaiBZQSfMDcnBK0h+9U7DxOC1hB8JO22+EGTP/wASnkYHyOHik+fQkm7x7NHwKksUjU0MO+lg+ohoD2bSCxkxYXPljSPXZOEZjQlMLWqMWJAHgJkBAWmA0AAEkE7GL5Oms5a/uu0dOm2x3xoDw2m2QzNRll0SiFJJsDp2/rmeuJ3WSjXX8AFLJUpovWYUlVQQ0FneJ8KDlf4eEzO2I8N4mtHLBSwQsko1w+sGwUgEkGYIstzJxTQE15IB00pWQCBtyNsDZemDUySkSHUK3ozgGDupjmII5YCzVheLCuF5Ktm3RKKlloMBJICqJaWknmwmwmeu52i8KpUNEgO6rTpnbTJJfUF6xzMmFG2Ce2VT91y7/u4FKNtIA3IHTFFeoTWY8xWqQRaNGVAWI2gYC8wvxM9n+KtWybvV0hnpqAATANSvMDeW7tIm06jfE83kCa2XDMNGnuwpIjxJqqG1wStRVjeZ2vhMjFsrUBJIVqECTAinVb8b41ucvVy0/wDDdvj3KXPWwAvsABh+EhHyxLl8pUrZnRSVnp16jVbbEWYMSLAgz5b9cHZqioU08vHcCpVbNVGMs5udI2JUEkDqVn1J7P1mp8LplCVNStTRyDcqWuJ3HwxDjtBaNSjTpjShfMsQOZAJBM77n+gMTtlKRmc5DU0RE+z1ArHuzlqhCE82Mkz5YqzvCjSofxs6ioOkoWC/CJPmfLGg4Hl1IpEqJHduLe8uUqkH5gfIYS0fHUQPJDVvFfeZk+tzh92aF23bBk4Uy6QwhqoVr8kIJBPqJb0Axs/2ccJZmesJ0zoSZ2Hr6RhbmHLVs0zXIDgHoNQWB0Gm0dMfS+wdBRkqUDdZPqd8PF2yc1SCmpkcsZa370VamTqzOVplw49qe8UaSu0Je+N7WQW9fyOE1KgrZmqCi+Crl3XwgEMWYapAkmLX6nFJExzXrWJ5Sl/8a4Iv0wDmfZf4fiMM4wAn/9k="/>
          <p:cNvSpPr>
            <a:spLocks noChangeAspect="1" noChangeArrowheads="1"/>
          </p:cNvSpPr>
          <p:nvPr/>
        </p:nvSpPr>
        <p:spPr bwMode="auto">
          <a:xfrm>
            <a:off x="76200" y="-1154113"/>
            <a:ext cx="1914525" cy="23907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0536" name="AutoShape 8" descr="data:image/jpg;base64,/9j/4AAQSkZJRgABAQAAAQABAAD/2wCEAAkGBhMSERUUExQWFRUVGB0aGBgXGBgcHBodGxogHB0gIB4aHiYeIB0lIBocHy8gJSgpLC0sGB4xNTAqNScrLCkBCQoKDgwOGg8PGiwkHyQvLCwpLCwsLCwsLCwsLCksLCwsLCwsLCwsLCwsLCwsLCwsLCwsLCwsLCwsLCwsLCwsLP/AABEIALUBFgMBIgACEQEDEQH/xAAcAAACAgMBAQAAAAAAAAAAAAAEBQMGAAIHAQj/xABCEAACAQIEAwYEBAQFAgUFAAABAhEDIQAEEjEFQVEGEyJhcYEykaGxB0LB0RQjUvAVYnLh8TOCFiRDkqJTY7Kz0v/EABoBAAMBAQEBAAAAAAAAAAAAAAECAwQABQb/xAAuEQACAgICAQMCBQQDAQAAAAAAAQIRAyESMUEEE1Ei4RRhcYHwIzKRoVKx0QX/2gAMAwEAAhEDEQA/ACuI03Gars7eE1KgChhsah+INPh2/vabTpZLiCp1K3i9pvIwTxhfHVZhI759gf6iP2+mF/egqqC5BO4Fx1vsL485K5bNXgAzmTTSBcAGwiZtPO8eWF2erAjSrAgKBcyT5G1/79cEZzVJKnSBPO8+vywsqXIJKsI3B5+Z6iN+kYagph3Dqw7pkURUDEAgnwyIn9bc/XGueyOhRq1MzG5PPE/CsmGrEXmCdxF/T29MEZ3MotTuj8fOSYXneLz5efLDxrydLZq+T00pkg2sLASLTy8/+cA1azKwKbjk1wfIGdvMfLE/HM8SAtNWYH8xEhfURaOXpgKmHgF9IadxJHrHQjliaidYwzC03WULKx/KDpM9DYgYSU8oxJNQteBpkhRebjnh2KqoyGopKkzbexExPynqcTV8+jsSl01WDDxQLxI3Iw8UBsGHCwzqwqFSoMRDL6EMIiLYEqU4dg4vYjnblHWME/xHeOrwFA8JpmxHL4gIviXO5fVBAgi0QDpHtaPMWuMK0GyPKnS0AyN/mP35WxHmSNTkfELkSNtN9InnpnE2SphiyEAbRAgi/wBbxb1xvkKjVdSkAOjQYvAj5xb6YbjoB7lKxM2pkxIA2kTB9LbeuC8xwt6kLrKPZxcGbkRdtQEDY8sKaeXqiqp0EBLEj+m4J9Nmti25jJ0yNYkuKa6mvKyZtfaN5xFr4KWVOvwWrqgt4QPHIgA/fTzm+2CuMcBZKKqdA0AS3hlriIMWW8WvhmblbyqxDyNUTcfLrt74k4/UaJ1a1tAAIIIHTaLYSURosqSoAVlAzbMDJ25mTMfPHvEM0qoxXTTZ30ExAASwjzuD88D5mq+oAWYTc8+kW/bBWeDGkikiVGpgV3J8xa0fTBUaQPITw+i0BqhPw9F5c7c7z5jEvDgF1Kfi/LAMRuJG3PcYH4JWSSmoyBq8M7AcyLSJHlbDall0Bv8AEDfTta3tyOHV2KKM+Shi8byIiQ0fLz8sENk1qkXJ8QOnUwHiX1A2x5xKiXrKAWYelzJvtaxgYyhTZjdyqEeIATBHTnNunLFqvRNumbNlaiUQpZGWQV0wG3mDI5bc8A/4YrZlamqdPtzJUe0/TEnfnTIVnWQpKxPiJIEnbr5YJpZZh8KwDYKYBW4A+ZBxyi7BejejXABpjSHAuCLwIMj6HAmfygaSpud+UnnaLGcF0VUVBJlgIaIkTO+IKlAusAw02LEAb/DP2wZR+Dosl4WGLahBUKbHmfbmLnElKs3eNOwAJvBFr/SThRkszVp1lVqZ0wQ14g6jvHpvizcL4E1diyrIMQZsBpjf+zgVa0d0LK2RepSvNyxFySevzC2HkcIv8YCEoyRYaWF9ancHpaPrjrOQ7LpSA1HW0RJsB/v54qXHeB0y7A2ABCDkAZPITvPzGKKDhtk5SUtII7J8LystVADMDKE/0kBgRyn7YeLxSUBYaD0J2vb9MULsrxM0mfL1LMklfNOcf6Tf0J6YaZ7iOmxO+NClog0E8d4tAHr+mPcUrjvHBAHmOfrjMLyBxZ0XN5gd9XFwO+qWg38R6YjJUyUGkizSt7j2N/0wTma4/iKqsPF3r+kajG08saZjMkVAgmDDSRuFsRvyN/8AjGLybkhLmaTMpKKw5TYSb7GDby3vgFMwWQNUVdQBmOgkdAJ843+jfP1m77ckMxEQxg8pOwnniu5/J9zX1lyqOdVjad2EEx1OH7R3Q44fmyb0l8P9TGCfCIkRFjO3TENbh/fNUq06nijxG55QdJj+4ONK9IO1JkLMt4M2O1oG8jlHLDGnlBqlnYNqACgEA25k8oty5YWgi7IUatKA+upTJ+I6dS+t5j2xNnE1AmDpI0weZ/4OJOIkhyQBYxG/lEmCRiM1QlJnbwAklhMiOvlJ5+eGTAA5XIoAVkkSIm48oHLbAbcAZ8yHNQxE+U8o6CAflgv/AMR0dB7sS62B+LVPOZn54jp1y3j+F1FyJGocxE7jce+O6OoMq8KprBY1GvI5bGbbQBO/nzwRTR9OpvF4tIgRboeUjfGUOIU6jAqSG2IJM7bwLbY9YuHdiZW1triBEAzFt/O8Y7ycL6lJlqB7kHc9OUWxPl80VzJZQNVSPKbSfffE/fLq6yNh68pxYBwWg2S7+pZyRBB2YMQAANth8xh4q+hZSoSV6TVDqDSpMFRO0CLjb15ycG5fiThQgbeBbYrFxv0/XAWTqsrsjWMEgyLjf1ny9cSaYjlpb6Hl+2EpWNboKy5VQLFw7ABtyvKNrRz8h5Ynp5TWCfjk3jeVmOe/L3GFxrsH0JAaNRmwEee22HHD8gqIHYfCW+HcFo1Qf+2ffE5IcVV8hJYMsFhBB23i8CNjviPM0XUL4CQBGkReOhPkR7g4Nq5xS4YbQbHoDfz2i2F/FeIhUUsSTEQCS0TMbSARubbAYGzhhl6q9yCoVSwggeoMGIiPY3x5VyY1eZE6bwT+v9jEOSK1AzAsA4BKkEEEne9zscGPUVYDnbnyURP6fXD8b2CwWqjJpKBQYNwI2PLlvffbCX+GCuwYnqDzNhY/X64tdXKWkMSFFo5yZm3Pzwgr0ixG3hJP7SL2vh1pCPZLkqBKwp0abgWG/OOhH0GIalQ6Qx3vtebnaxEH9MGpkx3ZZgC+m0SIAG1/OfnhVmqfjCqSZgLpUmZ/a8j16YrFE2R1s9qW8AgjxRBIgx0B3gYNyOSNclUVnJ3hTBm9+QBBmSfLDzs72BLpqzBKqTIQWJHWeU/3GLrk8jTooFQBRHL7/wDOKqBNzK5wzsSg0tXOoiPCLD3O59LDFhSmqAACANgMR5jOaROFWZ4iTMnnh0kuhG2+yXi2abwsmk6SLNO3MgjnE7jFZ7R1T8axKmYOxHMe4wTneLRzxXOJcYmRvPLrieRoMUJuL5cVAuZpErpuH/pI/K3n98JM7xV3axhiACthfnp8j88MXWoC2wSrAZSLG0z8hy2MdMG5DgqIT4Fk8zcxB/q2viSWh2VriHZysADUhCYOncgXF422xmLLxHh2o6QdoPKOe3ljMByp0Mo6LRxqrUFWs6oWIquYAAtqI9JwTRq64YHw7bXkxI+RJwTnaLa6wJB/mOfM/wAwgD5EfLAlHiVTWFWmVHNokGL2/e22M77NC6IOKZOSEZjTZv6D6EXjb9j6YEzGRFSkKbEsSQSX0k77iOvn774e5/MFnDE6VKyYBE+vzwlrUbiqGjSfDNkE2iOQ/XFIoDBctlRl20FpG6BgLHGVarkbgseQImwtE89ztz5YIr1QW1EK2nkpBi3/ALh/vgSnVBDG0SbEbReIG5jp9cNNUciFa1QSrqQfDBbmY29f73OCMoxHxkOP6ZkyN7QB/fPElJppko2on4QGiRvzHKCL7e+B+5rH4nCnoq72878t74nYaJcoikle7VQSfhBBHSeo87bYky+RDuIBUT4jsLXtt9pxJTqbjTPuP0+0YNQtEkkcoUbfP9OuDFLs5kOfCB1AIlQRA5C1z7jc9cKf8Sem7hgNAgoeRB8j6bi2JeO5aCDdDpIsZJufTzkX+mFeVZYAJJA/KVuo6Ae/sRhZS2FR0E1eMCzaJB3EbXtF8GI8IFJgBtQ1XC6rbfS3lgbL0ELqjBouVkRy2uY2vbpgqrw9awKK0MmwABETF97235X64Kk7BxJc1SZouJWLyN9xt6fXENI1FeCDB/qPhPzHhYdPvgijw5kUySdiQouALb7m+CqmWUNYkggjT+UjrHlOO5bOoKp8SRacGwOxIgz5W6csCnKvXVfGdKxpaYM85HP1vIjGo4dMQoMWg/Ta3Xb64L/hCEgkhByGAwoBypkxIsrHzF9rkkTtA6YHzFJWRDflMWtG4i3QGDOJ2ztJQPECRvpufSRf2nFl7O1suHUwADe8GP2PnhW1VMdJvoTcN0QNXIERuYnna/X3wfQINXSD6fK0+XniwdrM9lBTKuaYqlCU8QVmi0WBJF4va/LFbyNBgtwdQA33uJHzxeuJJ7GJpeIm5FhHWxm22EOec6gdMCDYRsP7F8WiXNMQAXjwgbyRePYRifhvZIKe8rHU0fD+X36ny29cMoOXRNyS7KXmKtVKKsdn1CQmpQpU/FEMR0YHcCx5s/w+z9GpqkKaifCwJPhPSf73xZeLlVExI2I6jmP76Ypx4OMrWOYoSysp8Cx4gTJiedtuRxo6Idl/q56NvrhVm+KQYm526SP+fphU/G1amrowZTIkciN1YcmHTCLN8WLGFBJ6C+GlKhVGx5neLgc8V7NcZJMLJJ5DGlPhtaofGrAehH1OJX4U6Lcoi2G/UgD4ZO5GISmy0cYHVyFQwahifyqRMc+cY2XKojyLJ/m3ME8+hxYqPYqqxuRcWIi4jqSI5YYv+H9RF1owdogrP22nEHd9lVS7KU+QBZSpBgkkTZYk/wC3S+JTTLajM2B29BsPX6YsFPKlQaYpw5JDSLczt1wroZfxnw/5WMxA63+2CpHNIW1slI1ExsNp6z9cZhlxGuPEqrZXF+Z8PyxmJyexorQ8rAtVrqIY944K6o3YkTv0F9r4jyuWAIJAE2IEkDzn3j549GbNKtV1Q2qq46kAsSPPzxKWUXBg+Uddr46S2dF6FmfUc4IBg7mD7+UYC8CyQqtIiLj7cxhhWI1VFJ5T/f1xXzmRqkuWEm0G0eZAxVAZIc5pOogX8MHf2641zzoYhtJb4QLyRuCOcjlvjevBJIFn6i49CcQZygKiIsENIam0QPYm02wJS8BUQjTT2RS0xqmPcD9zjBxJEEabgwQxiI5Ac8ArkarKSTfoIGofvz/XEi5XuwFq+OWAVTsvqcIMTni6uRoFxcmwEbRYmRz2xvm+IwEC+EQYCxcnlzPuY2GIa3ZqmSGEiR4YA8omSec+2Mo5UUaiSGJeQZMiQ1gCBa18BHEgzJMa5MrzYD362xGMoqsQTLkzJIUGfcfSdsbZrMhzTDCSrwASTOxNt9z7WxA+T1ajUJBDkgreVHLSTHL1wGrOTIanZ1jqLPIAJWD4ibxfyj6YsXBcwEpaQpZ9IDFhuwLE23m/IxtfGtJe8AA1SylTAIEFZ5D7ffBdHhlQoFUEPBgEQfD5GLc8GMWmc2miY5ttB6mPyj9/P7YLyvZmvXVqngQE2XURPyED6+2FK5B2bWrIAJFzM3HIehvhlw3tLWZBTQXG/KI9fS/vhJ5YwdPf6FIYpSVr/YvqUXpakqEoyyGjryI6+oxE+dIUMPhIiOe8T6AYsnD8gvElFVmKlDpW48YFibiRcERiTM9jHQGEFQQZ8Zm+9oX6YbvZNunRVFy6owCoLkA+9xt6YHzGZFNWZQAygwF6ljBi0gC/nfD6pm6VMkP3NMqZhiJBHkxJ+mPadcZgd1QrUFd1lSihvY6QBzxzgsiqgqbg7sqvB+zaZh/52qtU1f8AUmCVMch+UDl12x2XLhGRToWwAEqDAG3ywg4H2SFJ1r1PDV0kMqHwGecRY2mBacPauZjbFYYJydydL4I5ssXqJ6tCnTJKqqk76RG2Bs1nRgLNcSAm+K9n+Nb3xt1FGamwnjOfkHFTq8aNMkFddNrlZgqeqnkfoceZvihc2/vn+mCMjw2i4K1ajI5grUAlBfYrEwZB1ee2M8p2WjEV5aDVLJmRTDxqD02LHoGSCjHoSfcYL4P2yRKtQLRmixvOlW8P5pXYmRbltgTi3ZutQ+O6tOmoplW32I9rb4V06IWfO39/LAb8DJUXfOVKlca8nURxzpsP5o9iYb2+WK1nczWdgjM+oE+EC+oCw0i8ydvLAeVqMGBB073G8jp9MdQ7IFq1Na9YKzyVRyoDwLGTubg4z55xhHZSLd2LezfZ7iBq0qtbwogMBn5MPFKj0AExG+LU2SzCsNDWNzJkR95++Hym1sLMnm27xgYKxII/bl6dZxizwxpw5N78ob3ZTbdIWJxGnX1Uq6PTdTCs2kaoE2Kk35lGg+WED8MBZgp1Qdo8QvvHMeYnflibtXwx8xnVSh4WhHZ5gQpvyOwC28xi2Zt6VJNKaVqNIpkrJ16TBmPrj0McOS118/JOUlFfmyvZr8OTUpx3gQlgxETyjebm+Mw34fxp61IPTan0cM0FHFmQiDcGceYt7UH4Jc5fJzjj+fZa9QLGlnaTHi+Mgxfa2+GL8Qp6V2mLCRNgL9ef1wDxTspVq1mYOg8VQHU7QP5jEWQG98Ef+Fti1UyNPwpbwiLaiMQkkWjYECqswCkkzDG9/nJOFweFcSt4vp/zWtMg8jfFly3AaKky9VpJaPCIkm2xtfG54fllUxRmd9bsdjOwi84C4rsbbKvmWdo1H4SZ5ACB7DE2Xod4y6ULMFsyrYDUdzsBYm+GfE88FB8NMCL6UWJ2m4J2j5YG4F2oQMq1hqRxZjNiCQbe3T9sL7kb6H4OrNU4TmKuokMFIIUQVAuLyTN53sMb0uDVVSFWmDqNnqCw6+DXN+WLlX4QlQK9LSDEiI0sI+/ninZ7tQqM6aKmpDDSqrB9zPTlzwbl4QuvLNDwF+8ZnzB0ldCKqsQu1/EVH/ODRw2kpXxO5WQbqoa89DzwmPaWo+nTTUap+JixHqFiDyjGtPiFZ/B3i02JGkKguOZkybb4H9RnXBD9MnSG1FWMz4i7X9iBy6YmaqqX00qYnmtMet29cVXiJqB2R61QyQB/MI/pkgCJxs1FVLtTVSCoE9LfPr9MHhLyzucb6LHU7QUyw/nSeQXU4iJNkEWxXM1xzRmEzKq7pDL/AElusTO3mMH0QFKA7KhgT6W+mAsyuqgAYhdrbFrG/vgPEFZaLrwr+Hr5ctk2l1BJSoTIJv4gLj1FsZxek5yvd03KlwNWmIMbgzfTPLFG4LXH8UrBig12YTcM7bx+W4kemOjIWao6MADGq3M7GPoced62UsUo8NFMUuV2FdlMi1CmAxlmMkja+G9bi5VgouTNufty/wCMV+nmiFuYC/ph8mWQwai6ydugtjPgllyaxvYuTincit8c4EucDsqha8StQCFJsCGIsZFp++JeE8ATJQASWN+VzER6dBO8YsjVYHpsBit8dzisGF9o6fa+PoPT4ZYYfW7ZjnPk9dDkcTFRbGWAuOo6/vhPneLADfFSrcfZW8TBKgPhbZW9/wAretm5xc4xeMNXMVMvU1H89MqFPmZlPk0Yu8ionxCs1xRnOlQSTyGPOIdlawyz12YSuk6BvBaCSfLePI4ZZEUkgU19Wa5b35DyGLTl1FSkabbOpU+4j9TjyH61TycV0a/bqNnF6eYIImbfpB+sn54ZOFgAG823uYIO/W3zwHxzhOYylRu8+Hky3UwfSxg7G9sB/wCKvHiCtO5I5loO0cwPmcb0I2N+G9p3yxFO1Sm866dS6kAXt6gDrfB/+E5bNgtk2KvuaDkT/wBjHf0J98VWvmUZ1ZlKnSbiY8RExq9I9sTU6KWZGaReQsG09D/cYDnFOhlGTV0Smlpqd0wdamoKFZSCGNgInnjrWWygo5dKakfywAY68z88UjI9oS1RP4lUqrTANOqCveoeRBYDUP8AKQRibiXHqtKpScvQq5WpVWm1WTTamWk/zFkwbE8weoxg9ZCeVVApCo7kdL4RmS6A9QJ9RY/MAYjJVGcapuSfe+K9w/iBeoWQwAIXzA/c4S/iXx6plwgQHVXWJmCukw3vBAHrjFilLOowS2gyioNt9D/h/GSmYqMQj0nAbvEaSBcKIAvsZFjvvhfnu0epl0QSG13vEjwj5b4o/ZnjFZcizNLO1RVLEAxTI3M22tfmRgjh2WqRpTxNuZ3Pn135jHvRlKK4IzyUXsutfjIeiA1ML4pOlud/8vUk4zFZzJzTkU9EMBqZiSVPIQRzjGY6U5JipR+RrxLtbRV6oDQQ7iyOb6iOYA+uFb9sdSMURyF/0gfME/vgHPUQ1SqTTLh6tUFQBv3jXM3G0TyxpleEiC+3ggeekbf3vhaVjqTJsxxuuURgiiSBdibG/wDljb/bAOfzNclU7wKCJYItwOVzf64Z8QzUU6aREQ035AiZ2xXldHLGk0kkTPWRHIWgRg0vgNsIyXDjUqOarswXkWYThPW4QCHOphoaQs28TQffDfL5lZ+FiH59CNN78pmPLAruhfT+ciT5qST9xhfsBlg7O9pXywVSWdG3U7jzHnfbni28Z4JRztIVEcByPDUj/wCLfa9x5bY5RTzIKwxEWBItdiYMbjlv+mH/AGe4vUywhSaiSZDXkDe/Xz8sItFO2B52k1Bnp1EKlCCZMDxEAMpFyIWce066AgSZCWabxpn536Y6NRyuXztKd/8A8kPS/LyxROL9mO5qMWUBipUMOYi0ekbcsUtVYjTs1ziAkz8SsACTPIA39sArmygCC4bwlpje225MfbGJUiFYybnztP7Y2p5ebmxG3qSLDBT/AJ/gVp/z9yRalViSSAfsoB+uIa2ZE6LtEnyED5X88b0DAkkST1Fp5W3xpmoAJACiDtzJIF/Mn74CYWiOmpF9oKX9gcdP7Rv3OWWoWJdSokfmk7bxfYAY5TUreIxtqY/+0H9sWL/xC1ZcrTVf+igs15Kidfp88ZfVYlkq/H2Gxtos+U7Pd8A2aclyAwpK0KgPXqfM/Lniy0aqUUVBMKIEkk28zfHPqHbJEhQxZjOp4/c4EPboVGCww6Y0YFHEvzJTTkdAzfEhG++KhxfjaLcxOBMxVr1qXeKGSipUNUGwBYKSNpAm8fPCTjPDKtHTrEKxMsTAM2EmbHyn54rLOnpHRxPs04lxcOwU7nr/AKlUfVhh/wBl8wGpoABpYMQAB1/Y4q68NZnDiCsyCCGmGZjGkk/0n0B6YunBcgKRpJYlacD1gE/Y48n/AOlNKCXk1+ni7Y5yNAbnbD6iLW5HC2mdKiMNci8r6jHk45VotJeSl9pMzUy+aqG1SjVAdqLjwtIhoN4uCdowkrcBTMUy+RjUJLUXI7wTfwk7iT/vyxYvxHpELRqgSAWQ3jlI+zYqPBco70jVRlpmjN2cKfCFNjzPiAjn0x7vp80mk3sjKEGu6ZXs1w7M6z4HJBI06SZJBPrY4bZXhuZVATTMmD8Plb4T5H5Yb5rjlPMo1LMyjkELXQb+vJh+nTfDPgvZbNMwCVUNKB/MDyDFrBbnp088aJtz6QsI8O2KOH5MPSOuoKbhiqppYlgACpAF7zG0eeKx2sydQUgrW8ZNzvvFuXxbHHZcn2ay+VH8x9RPKwk+Sr4m9ycVj8SMo+YWglGg+lCxsFG+mLA22/4xeGJJpsjPI2mkJ+w/aSnl8oFZiGoAy1zMknSJsCJCxtbliTi3apq7LWrUkdNIK0zBEQd52YzciOmNs7xsjKqmeprRFIALpKF30/CkLcAje/IHAaZalTyproveGkB4HMqyswAmBOx3BsRjsfpccZTn5ZN5ZfSgin2yTMU6irRWiAVBVBsFA2AG0k8ueE9WjUam3d13DIY1sY8Jjw7ctz7YGOeofHS/kht1doIPRXtq97jEa8SYjUqDQSCIIlTzmYmeZB98LbuyrinosvYrg9d6jNWrvUlDADEjdbztyjGYL/DnP9532nw6CBEdbzaRFoiTtj3GLNlfIKxrwF0AFq1ZaIq1J5z/ADGwDUz4Ve7AmZ5xabH/AG9cbZmtpq1TqAPe1PiMTFQ8sKs6Q5S4mQdzfxTYef6Y3MmiXNcQLMKYUeEm/op3nz+2FFEMqMH0NEbKBMGSDBg+tsG0qR71yWJJZoE7C+w+XywDkcidTLUlVGmesTPMfcYX4/cf7Er8TZUDLCgzIBA2AgdD9cR92HqIbDwj/VBBOPHFNKQ1H8zAACNQJEkbRFjghKYV1E/lEeyxg/Y77gZFN0IqC3gBNx1jzsevXBtCgqqIbwrIjeRNr+uNqaKw5wQDB5Ry5YylWAXT1Nrwbnb/AGxNPr+eRmgvK9pGyzmqpaNQWI3336i2+Oj5KvRz1IgqCfzKdwTz/wB/+McezVZlHwmO8Fr7aT+pwZkuJ1MvVq1VYjSRA+Q+R6eWDbQ1JjbtJ2eOTZZWacNpcbRcwTyInb5YWUSSVbWCIv8APcX8h8sdI4N2goZ6iUqAHUviQ7EHmPL6j64pXa3sW2WcVqXjoBGGrmljZvK9m+ccy78ApdMWsqgqBBGomYjp+2F+VUlmJmGZB6eKf0xHlan/AEb/AJKjdebftifJC2/Q+/8AZxL3FHsp7TfRBXeVb4idLnl1I/UYsvY+2dpraKdIAg9dJn7jCbL8LWQDUYrAWNIncdOp39cN+GZnu3qVVUS1OA2pTDE9OVotHLByf1INQ8kuLi9i/wDEPK0VzJFGFYDxx8Oo3sOVjtg3sV2SVwtfMEOJOmmxIUxzYi+/I2+eFFGn3+YXV4yzjUx8zf3wV2f7VdxmCrEmiZB5x/MKqR7WPUYzZoTWPjje0NCSu2dYpur0jl3AFNlKwLjTER0/4xQ17XtlqrZXOJ31GIDQCVAOkgg2ZZg9YI3w1PGJJ7oPA6yocTHhkbW+Lb74X8U4TSzVRKlTVTVraiQPEOU3H5RI38OM3o8kotxmVnBdxNc52NSporZJw9IsCVm4AN4O/wD2m+HRpf8AmKccpJ9Ap/fFZ/gmyDM9DMqhDRoYgipYG6gyYncDli09n802YZa7UzTZxDA3uBA3gkGJHkcL66CkoyXz/wBj45NWmOWp2wvftXQy4hmJYflUX+ew+eGz0goJuTFieXpjkXH8xrzFVpAUNAJPJfDP0n3xjwYeU9+B00+y253tRUzjd3RZKSg6pZdTAxFyTo5n5jphjwnsllgC7urGZYmCdRAkyfCOWw6XxyJ+PaGOipHmpMH6XwBX7T5iSq1YBvYKDbzjH0WCCiq4mbKv+LPoHK53KUm00UFWpt4Rrb3Y7D6YFp8Lek7Vcu1OjJlsuW8DHnfZGPVRHUY49wDtjWyyNo8RJ1GWcEn1VgT7zhhn/wAUa9en3fdqs2LMddvIaR9Zxo5Ra2S9uaejq/DeOUHd0VStUbq1nPPeSGHmCR6Yo3an8QXDtSpoaREg6vi8vDv8x7YreXy1Ss6miz96LggsSNupgC3KBi/5Ps7Ur0l/jtD1VIKtTJDgAzBZY+nzwsJ8tI7Jj4/qcvp8BzGaq6iXqO1/FyBmD/lFug9MX7h3ZzN06YQCibQwYsQy9PhNvpi4ZLh1OiukBaajYLYX39T54IdidhoHU7+w/U/LFeuhHtUyuVeDDuwtanTnZUQEg+QESfYYSZzsJliveVMtTogXaK5W3nFMge2LFxHtGtMN/DUnzNQQGZAWCk7amAPTYfTHOOMcXrZlj37FQL6WBVVvHwm5PSxOEpvYW0tFy7DZvLRWXLUyoVlltbOGsdiyg/THuDvw84OKWU12mq2raLRA5D12G+Mx4vqIt5G7LQaoq/G6XiqMSLVq3/7D/tiTJJQamgLDXpDIZhoAMGOhvbEXESG729hmKwM3N6h25YG4hwyO7MklYXeAQGx6rdNkoxtDc8PAXWCDqid5E9Pp0wHWp6GDVJgxvpiJtGnpPOcJ0zjjOFA7aS7DSTbYnY+k2xFlu1FQq7VRq7sDbc6mj8xwVtf5Gca/0OqlanR1Hu+9PiCbggkTPhiJiPlhfSZmqiQ0IAB08SgnlM8t/tjz/E1qhSp0l506jEwQDz/XEyOAbzyPPp98B/8AgEjeg6vz2IEiPM39MDsv8xefseu/THuSqBhCsTJHiVbsPMHn1x49IhkYkKsQom55GB5dfLASCaVnKoCfDqP3G36YFqsGbMQSTrUEAE8za3pgms1MjxHWabgCSReQpjrG+98ZU4sFDEQJUk6RpPwubkGT8IM/TBUQN0ZladVCGUlPCoU6tPiAHST9PLHSeynaSnmFNKpp1GwEeFxHQ9Ruvn7Y5K+dM0iea78z/MHP2OMGdamaLKxkrqPyQfp9cPw2LzVUXjtV2F7thVy4lFVlamJlQTut7rc+YxQ8nmm1hSpUMQFM8ibe2Or9lO1xq0k75SCdMVCDpkgGNRtP7YH7S9hadSp36HQwhiigaWK7adtM8x8sTlCEuykMk49FM4UxqLUdTAp0y0x1gD3lp9sRgMKSA/EQC0E8x063wwz/AARcqe6VzpZZad4WwHnLEcuWE702I0hvOAP7/ucLixpJNDZcjk2PuAKtPK1q+kSshD6LJgecgSfPFW7Mdp2oVlYU6TNvJQdD+5NovB5Yd8b45S7juldEMXSne5A1TNw1oM9BGK5w/KgPTFOmj6qesu+oyZuigWBWYMidzsRiOOMm5yYy4pJM6fQ7X/xWrvKa6mRQoUmRpLExabztONWpFtS2CsQShsJEQReQZ5774rq5cqNegK0bQywByjUR12vtjROJOq946kKTaQ3Qi9pFx9sZ5xkpW0bMahVIa1chUp1IprSNV/8A1BBPMmC/wi+w2viycCyj0oFaqGZpMgkwbRJO9wfLFUo9tab0ijpq3POTAsB0PpfGdneLVVLVaZFUEf8ARdmDKdzGq/yBnFMmOWbE0lv89GXJ9Ers6DxDPwpMMQBMKCxMCbAXJttjnPaP8PlzdP8AiMhUDA/+mWMTzCnkw/pbbqNsNT+JdOmDNNqNVT4NV1B57X28sV6r2jzBzH8TQrZdKjn+aJZUqAf1Jpgn/PIbB9FglCLlLuyWSV6XRRa3De7crVB1gwU/MCOobSR9caktEfDK7Xv6hwfvGOn57ieVzyA5juadYWDKyMy+hO6+RgjlG+K/wvsBrqGa9IUx+am5lp2hZMe9vXHpxdmaSoqVKmzHTTUyYgAEkny0SPYDF27O/hlUYh8yxprM6BdiPMgQv1Ppi2U8vkuGU9UBWIALsQXb1J2HkIHlhBW43m+IO1PJrop86kiPdj9vpgNLwh4trtjfP9p8nkE7ukAWFtI5nzabn3+WE+WyfEuI1VqhzlaQFmlhY76VBBY23sPPD3hPYfK5Ne9zLrVdbl3sinyBN/U4RdpvxCkMuWG1u9af/iD9z8sJxH5eS3Z3jmX4fRHf13qMNi51VG9ByH9ycct7V/ilXzU06X8qjzAN29T+m2FGYqMzEliWJMsWMkx57m//ABgTM5Twm1zt4ZNhvK7dfnviyXyRcvgsXA+N1VVe7r1aRERpcge42xZsv21zws9WnXWwitTVvrjn2WZkICz5Cf8A+gD9cGLxBgdxPPdfvI+uMs8c0/pZqjkxyX1I+h8ugFNRpVRAsoAUW5AbY9xUOA/iPQOXQV/DUUAE7gxbcfbGYwSTvYqXwUPtFmXRamggTmq24nZ5wNxTiNdv4Y64DqpYLYE6zPnEeeGHFeF1KpqKEjTmqzHVYAFt78sa1slSFOm1SoTohAKcEEyWB9LY9VpGdNsX99HEip/+sYPsbfXAGXos1Ct4SNQUDpaoD9sWDiNamlddFNSzmSx+LUSRC38uWA34kTmKgvGkeE7CaZmJ674MYtpUO512xZTok0qRgwusEjYEtYetj8sSqrA+Fvr/AGMBgEcPV1NzUiBygm8+er6YK4Vmz4g6hv5bNMQbMB+uJZsU+0Vw54f2yDKPE3DlGDAMsaha3Mb788eZzKQwCuBo1Dxbyf8AMOnpiKs6+Fg0aWBg9DY+Wxn2wXxHLeJ5H5j9zjMsrirNLxRlKv3As5l2QvYkd4CDvbUDy9ME0eFVa6otCk1RihnSJ5ECTsN+eNNTd6wDRLfth1w3tPWy4IVmHiEgRBjyO9rYv79OmZ/wzatBvBPwsq1mBr1FpCl4GUDWxJOuxHhFmW97zi59n+xeUpSe6FVqTmmrVPEQFAjw/DM3mMJOCfiGo7zUFLu2q7aJOlVi4IjwzufTCrPcfzlTV/PXLUmYse7Us5J6NExbcRhubl0S9trsvQ4jlky+iu6AM9QaNyYqv8KDxH2GFXBu0BQlagfudRFN3AkDlN52gSQDMiLY59R7QBCUy1MvUaxdwS7f+25/u2Hidl81WOqs/djfxbj0UbfTFFBdicmnVFn7UdmRmYqI38zTAhoVxuAeh6H545zU7O5io700pVNYtsVVDN5cwMdGyNV8sFGpq1L80xqHmI5eWHxqK6BtUqRZvtPljlS0xnvaOZ8J/CwSDmHk/wBFO3zY3PsBi2ZXsnQpALSTu/NJ1E9SSST7ziwJlJ+Kfawx5mqy0wNlHtJ/UnD8VQvJ+RC/CanVXH+bwsfup+mA8zlaUAPTqUgPz2ZQeoPiUfIYN4l2mp0kck3X8pEttOwt8yMVLifa56rlQwQAbMDO5ETa3mox3BPwD3Gg3N5OlThu/rVROwaB12pgT6HCLixeoh/hhQQqfFqgP5Qqib73HO+BGRlFMwysTHgcHUTO8iBYTsTg/I0a2YgqmsaoYuAAANzqIknlYYPBLsTnJ9Ffp8RzSkDNZf8AiUTfUJYDydPEvri1cM7LZfNor0WrZbV+WumpfPTUWLdNQ98H0ch3Rk6ZtOoNptzu1sb/AONVGYrRVahH5gGAB95+2JyjCWmXhOcetDej2No5Ne8anqjeqQH+XIe18V3P1hmyUyuXQr+asyqAP9J5n/T8xhpkWzNJ9a1KnimVLEqJ3hdAA264XZn8RXpBo7vMFWhqbJDLJ31IQdN4ETyFsHinpAc2nb2TZXsyNHjrPTY2gEshmwlXBW/QRjbIdqf4eqMkTRdiD3ZpjQA3IOAIWeonzxXuOdqUzAV3oV6bLf8Al1W0i3IH4T54rnC+OUcvUD0sue8Bs1SoW0nqFAUT64bpVYve6HvaSnn67k1AagU2Wiysqxv4Re3mJ88Lx2PzjIrpQ1qRJAjUL7aVOobdJvgvL8TJYsxMsZJ8zvg+rxN7FHO/098YvxaTqjY/Rt7sq1XhdYPpNKqrGd1MjmYBG3P9sN8r/BqINcIynU80z3jEW0raBf52nFhq9oqhFNWJYFpgmxCD/NIuT05YifMZStUPeZVJ5sBpPzTf3GK+/GVbI/h5qyp8b4ycw4Ipqimw0oNTebkC7fvgXLoLKSFBtqBIgz0NjyvOLoey+QqGEarSYj/K8X5bEYBr/h+dX8rMo+8K8o3kPEDi6nBrRncJp7RXHyJizqRygT87C/rj3BnEOCZik385F1NclSCDyvDWNtvKcZiUmrHi2kO+N5xhUzqs2qKlWbmPjBA9L4VpW1ZNjsQUIgxHjjnyg4O4/TZs3nFQEsajwAJJkjlhnwrsBmzRFOondd8VVS5EyCWMjcWB3jGhNIhUmVbN1x/F5eTeVi3/ANw88aUspUfOVFpozE7aQST4SOWOu5T8I8usVKparVRTpvpQESQQBc36nFt4BkqaZekURV1opbSoEkqJJ6nzOB7iS0Hh8nGeE/hrma2XWhUHcsG7w6/EdJtsvOQbEjD0/hzToBQWd2cimTIFmMmANtuc4u/GON5fKZgvXqKoFECTuTrNoF5g7Yq3EO3TZsj+Dy7NoYMtWoNKkrsPQ+o2xGcpS8lYRS8CfiX4dOoJpsGAvDCDH2+2EnZrieVStmzmw7qxhEXVOoOQdMEQTgvinEalRv8AzudNj/0aFgPIx+vzwozPHaVMscvTWnJJLt4nYkyb8r8sSjipNMu527sjzSN3jOKZSlMlnIk+lh5fI4jymeRyQHBbpsf98Ic3xGpWaWJY4XVKEOJwz9PGVjL1EopF4pcP72oEAGpjHT+xi48F7DIhDPWZ4/Ihhfebn5DHKk7QmmQELEjbnHpzxY+D/iJUQjWNUW5z+h9r4THhcP7lZTJmjPSdfz5Ot5XhiqYRApPQXPqdzg2l2erObrpB5m/03+2FnYj8QUqkodEgTuFc8vhY3PkDi3ZvtVRphp1AqJYMNAUdSzeGPnjZGmrMU1KLA8v2QQTrJY+Vh8v+cV7tJUpZJgUcTPiozcj+pY2PrAOEnaT8cEWUy47x/KVpj1b4m9oGOb1M5WzBL1DeZhbD5bn1OFyzjFUx8WKcnZ2rKZ1atPXTcww5cj6Hn5YovavidejUCkwrTcBvHaw1TMzytHO2KxwTtLXylSZ1IfiHv9f79MdATiFHPUSZDD8w2IPL0PQ/7jE4THyY35KAlFjJcMoY6iacNy2IE2Ec1M3wdw4NUjuIrG0swi3OXHPygnDrK9lVDHvKjOhMqmyxy1Hdvthlm89SoqFBAPJEF4HlyHrizyJEI4WwLKdmUBD1IL/0rIT5fm9TgyrxtB/LpjvHH5V5R15DCivn6+YsgZKYPjiQ8dJIwy4fnMvSWw0aQSdQv5yeeISyWy8YJLRKOHNVhs00CbU0Nt/mcS8R41l8qviIHRBBY+2KL2m7cio3d5YHzYx9By9T9MaZPsjUgVK/8yROhX29TEN7H54pCDYk5pE3E+1WZzsrRBp0pgkAn5kCT6DA+W4ItIEqyu5F2JKsD6Xt1ttg3v6aWVmQ2IW0Qbc5UDfnyOJalNnVS+ipHSYB6iZnfyxdJIzyk5C1nmDDoJuR4pI3AF7eZH74TcToJqp3Vjqk8jYE3PmY98WEUS5KpqRR8TbrTLEAMxEjT1HK20k4b1ezApVqNUFRRpXq1qpUq3onICTAvMzfCyml2BQ+CoAxYgr06e8XxJRc/lYEnkCD97zh32v41lqrKtCgKSz/ANQLBcRfwrAA57fLbCmlRCmRGoiVBERH5jGwF4tv9c8sMZbo0x9ROOrMrZ096AP/AE1jpMfEfSSb4OoVQRItq88KATpBllDC43B9RbbpHrgdZRvCFY6gAFDLY8yBA5iBBn7zn6VS2mVh6xrTRYzmeuPVzZfSo16SRqjVsLmwsBaJ+2DOF9l38RrOPDEKGBvO5OlT7Rjd2VJWNjH3vAP38sZ44+LLTzKS0Z2gz4KhQulVPzJHS0YzCrOUy8yw35/sT0xmKGazvPAOG0wtRgoDd9VBIABtUPPfEfaLMJRGXZ2CqldSSSBA0sCfrin1uPcQL1qWXVaKd9UJqMPFdztNgPOMV7N5egCWzFepmakEEAlh85j6+2L2rtE1F1suXFvxZy4mnladTMubeEEL7kifpip5ni+fekKdTMplaCKFGizsAIuZmTGwPthNnO0LqhWgqUV5aQJ+e30xX3qO0lpLHckz98N2HS6HX+IZWjIRGrvM66xkTG8R+gwt4p2qr1N6mlf6U8I6cv1wvrmNzhaX1SR4iPyg+/v7YZKxXIkqVr2xHM2Jk8h19MDNmGBhwADyk6vp+uMXLKxIp6S8nw1CAd+X5T7n2w9CcjZ8011Cbbk2+uw98Q1KakzqMxYEge4bb7YIejW7zu2pltvA6m0gTEQR7YPbhdDUoLaG03Uw4HlrGx9RbBSSBKbfYlrF1aGUieoMkeu5+uDqPD50i6kidLAj3t+sYYUaVWmQFBVZtBDKffYn0jBNAiYKlWJvBn3IJt6T7YYSyPK1KiILBgsn+ZD7chyHzOBOI8TZoV3fTyBZmAn/ACkyMHJkmF1aLk2N79dj9IwtzdMLJIEjmvzMzb7HAdDRm09EdKh4tiOnnP298O+DozNpTxE8h+vTC6hkEiTM8tx9Z/UYsXCO0i0PAaaqJA1Je/nO595xkzYeSN2D1L6HmT7KiJrwT/Sp+5/b54YnMU6ChVC0lF4G5+W/rhRW4/UrN3eVpM7c2I2/QDzPywZw3sGarg5yoTO6AnT/ANzbm9rYjG46SKSkpP6mLa/airmH7rJ0y5/M42XrLmw/u+HHC+xSq3eVWao5HiE+H364eVKdLKKEYLQpj4YgKfTTufrijdpvxGa6ZWy7ayPEfQcvUyfTDqxavRcOKcYoZZfGwW1kET0sP7GOfcY4tVzb6dPcUuYMa2HvH0+uEORr1KlYVC51dZvPvf8A5OLVWztU04ZVqD0AP0t9MM8sIypnPDNx0MOFdn+5oB6KU6oiXAtUA3kgzrWOYNugwvqZpal0mgDBm6k+UDwgeZueQxvkeNMjfEacRGqwEbQw2w5RqVckui06rD/rJdH/ANartv8AGom9wd8aIZ0+zJPBKJX6h7pZV1KzJ1R9WXfythc1bUR4GpneV5/Ll6j5YLzeRNOoTVEP5WQRcaSvhMz8RvbltgTOnxC8nfoSPWI5dJxfRm2jSpmGVf5Z1HbTAP228588bZevU7ru6p1opOkMxZVvNog8hgJlh2Mrcc5G1hcT53tjfVUiQAwF5s99/iU/cjb0wKDyCBW1OoVUgSSxJcrbkGJMnpE+mIcxXBs8ggzPMm9yDeYPXrGAzWXWPykL+USsmAbGDPnO2ClLsGCPqKidBGwF5Icef98wCzVC11WodRWVVjEc9R1eHYbTf7uey4VqzltBfT4Wv4ix+UiLGN74RcQzWklWWxvqEqb77za5FsHdmVZEBWwNyTty+uIZX9JfGtl5rZwqsIJYx4uYHrF5HKMV+ogAYlzqa5MxB9/qOeGGfpvoUyJPxEW5AjbptbphXmcpLRvy2N5HmMZLLgmdc6F1MN4kCCT7YzE/8EhWanIwBfpvbGYHI6iwdpc5UetUDuWHfVAF2UAMYsLH1OEZpFjGqBPIYzGY20ibNqvDwonc9TivcSzpQ23PPGYzHRSbVnS1HQNTpd5pV76jykRHXr9MCVqUVDTEBROwjYSLyT9cZjMaKrRlbvZDRrjaooqC19mF+TD9QcN+LdnqdBVqsWqd4ZCzpAk8yLnflpxmMxxx7Rzzjwz4CAO7N1gDYCZHsZwdR4NTqIaq6k0iSsgzvsSJHvOPcZgB8EeU28EoJOxN7czz9NvLBOVoKSFgAsd1t8wLfKMZjMKFEdalLFeQ2A/ucZmUHdNq8Q0k+d+U4zGY44jfLCBNwQLfvG+NM3SHggAHUNh+nXGYzHM4zIcQqodSVGQ3+ExsSLjY4sZ/EDMhChCMwFn0x7kCxxmMxKcVZswO4tMp/EuJ1atZu9dnMRJ3A6DkB5RiN6AC+2MxmHcI10Qjkkn2C5yjpVYPP9MPOF5l9CyxMjn64zGYyZYp41fyehgk3lf6DGk2okEb/wDGN6eSAMqSp6qYxmMxh66NciSpxapTEMRUHPUBJ354O4ZwKjXEgGnIsFIgT5ER9MZjMb8MmzBnhH4FfaLhK5aoqk65IEgaTfruD8hhXnciabqQ3xCLCIjpH93xmMxtXR5s1RBrYhXbS51aRqUGIE7/ABHlaeWN6YWoHhdJQGTM6pM3kT9TvjMZjp9Cw7EbLJiecfPFo4aCGVFMKojYX23xmMxny9GjF2WWnQJMFidAO/liM1GTxK0EhiT1CmIxmMxkLoIq8NJogh9yCZE7g+Y2xmMxmLRhGugNn//Z"/>
          <p:cNvSpPr>
            <a:spLocks noChangeAspect="1" noChangeArrowheads="1"/>
          </p:cNvSpPr>
          <p:nvPr/>
        </p:nvSpPr>
        <p:spPr bwMode="auto">
          <a:xfrm>
            <a:off x="76200" y="-833438"/>
            <a:ext cx="2647950" cy="17240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0642" name="AutoShape 2" descr="data:image/jpg;base64,/9j/4AAQSkZJRgABAQAAAQABAAD/2wCEAAkGBhQSERQUExQVExUVFR4YGRUYFx0YGhgYHBwgGR4hHhofHCsfHhkkICEiIC8jIygqLjgsIR8xNzA2NSYrLSkBCQoKDgsNGg8PGS4lHyQwNTUxLDQuLzUvKi8vMC0yLywvKTUsKiwsNDUsNDQuLTAtLCwvMjQpKiksKiwvNS0sKv/AABEIAGwASAMBIgACEQEDEQH/xAAcAAABBAMBAAAAAAAAAAAAAAAABAUGBwECAwj/xAA6EAACAQIEBAQEAwQLAAAAAAABAhEAAwQSITEFIkFRBhNhcQcygZEjQqEUUlOCFSQ0Q2JykqKxsuH/xAAaAQADAQEBAQAAAAAAAAAAAAADBAUCAAYB/8QAKhEAAQQBAwIFBAMAAAAAAAAAAQACAxEEEiHwQYETIjFRkSMyYdEFcbH/2gAMAwEAAhEDEQA/ALwooorlyjfjDxomBUKB5l5xK25gAbZmMEhZ0gak7bEisOL+OcVdM3MQ9uZi3am39AFlz9SadPinYP8ASVvIpLvh1UDoYdzm30Cg6k91A9YzxDhmItWzcmy2USRDCB7zr3O23Wp+RMQ/RdKhBCCzXVpNiMdiLjGWvOp6NcuT9zfGvTauSYppm35gInXz7nTsyuRm9Gitbl65mCgpJAmFJInvLRHXvptXTEYXmDKSpJglevYkdYOmvQkdqDrd1P8AqLob0CkHBPGuOsQfNN0aTbusXU9xmPOp9ZMdj1sXwx8SMNiyqNmw946eVcgS20I45W9NjGsVUbHTXSdO2+lI35WIOYqYkNBkSBytvykjQ9NqJHkOHruhyQNd6bL0pRUG+GPiS5eW7h7zZ2shWRyZZrbSNSdSVKkT2KzrRVBrg4WEg5paaKnNIOPcat4TDXcRdnJaQsY1J6AD1JgfWlzMACToBqTVb+OPGK38Pet21U2GGU3HIHm67JmhQhOnmMdpKg6GsySNjFuX1kbpDTUw2vFaY2+ztcVruWAqghESZy22IGcA/Mw3MbAABZcQMCDsQQemhEGmLw6LjHM1xri5FkkoyC7rmFvKBCDQiO7AzpD/AF5vJP1SbvnZeixx9MCq53UMxWBFnEspAOa2HR45iF5Sp03Gh03n6VjDMTJzBlOqkbx2Pt3+4pz8SWirpdysyhCkIpY5iZ1UdIG9NV3DsjqTaW2zqTLtlJ6mQisZA1M7Dc02x2toPVKvbpcfZbtlcOv8p6ESJ/8AQa44ZWJDFpGUq67gupiR26n/AE12FmHYmAw5GAMiRDDXqIO/r6VpbuBRcY7ByT+k1vpssqTeAsaLXEbEmPND2j6yucD7oP1ophs3imIwrj+7xNtyeyq3N+hIoqjim46U/JHntWR8RsbdW4EZXawbcqibXrktmVjoCQoBCEgHXeIEP4diTdfMc5XLmy3Laqbbk6KNJzZZJ33GutPfxF8QOcdbw6PnTKFCqBFq/JJZz1ItnQdDvBInkal57qk5sqWC24+boJoooqWqKQ4TAulx2NwsrfKpmQSST6bmozxjiLXjeCqQrJ5doqxLHK5zXIXVbYIIJMaARMmpPxTii2AjODlZwpI1KyCZjcgdY2maarHlnMbYCWCS2ggXGO7mfydhtuYginYSQdZHAl5Ga/I0pvs3cwz75zmnuDt/tApFi7ot21Q8zXGOg6knM0enSluGUhFB3UAH0IEGkt+4hlx00NyJjpCd2Mxp1NNt9UmfRLsHhnc2bczcuXLaSNsxYAn23NFSj4X8KN/F+awhcMskbjzXEKJ7qsk+60VQx2Uyz1SGQ+30Oi6YrEW7+Jv4i3bCpdcZW6vkBQuewboOwB3atqZOJ4XF8Oy2bo5ByJd8uVcbLFwcoaPyuAfU70lfFlzrfu2/QZRH1A0HuajZEMjpS5ys472eGAxSWtL14IpZjCqJJPQVFb+BuEfhXXY/mJusBrrpB39ukUivsZcZ7jMGBWWzcxgqFYgnN1kSJy0NuMD1RXSOb6hOHEccHMwSzQqruUDMFA9IPMx75R0FY4xjVt+Va6O4EATyLqdPWI+/akmDwrJiRb5QoUXSFkzAyrmJkkhttY5dhW/Eiou6y11hAA1yWRozGNp1+/oaZDQCAFgudoJ7c/tcsWXYPc/DIy5irLIgSA0ztMgafKAZ6Um4VjDctlnALI2gUbGIAA/e1ge4p8sWR5YBgeawLdoIk+kBRHX7VOPAXw2srbtYq7mZ3IvJb+VEE57cgasQIOpielMQt8W2+yUyj4VO91KfBfAP2TCJbaPMbnukfxG1I9l0UegFZp8oqoBWyjk3utL1lXUqwDKwgqQCCOxB0IqsfiF4UTCWv2iyPwVI8y2VLeUDpnQg5gswCswJkEAEG0a1uWwwIYAgiCDqCDvI7Vl7GvFFbjkdG62lebrmHUuyMvM0PlYAZlAAbLlJzaTozaneluB4V5d1ocnkBDEAkSWmNI1EaxMQNhTe2JvWcQ+HKB2tXbiWpOVsqMRlb0KDT2X0p3wrhmz6hco02IIzFlYTvqCPT6VIlDmbHnP2rsJZJThzn6W2BsEXLrFi+oQExMKJI0A6t+lNqLmxFy7LhSwUlQRyWzHzx8peZA1gT01d8O2S2GPbMfcy/wB5NN/hzMtpQ+uYtofysSWK+0Gfv6UMGgT258I7gCWt78+V2xQOfyxsUYr2BcrbI+mYn61f9m0FUKBAUAAdgNKoFnykjc21JHqgZHH2gj6V6ARpAI2ImqGH9pUn+Q+4LNFFFPKaiiiiuXKnvihwcJxIXgpBvYUnMNYe1pPoYZIP+GovirRZQDAN3KpA2DfOR/lIBZT0JPc1O/ipd/rmFXT+z3jHXVrY+2lQzzByPPMttRl6M7iEHvv9CalZJqVW8MXBukfD8Fda9+K8paywuh5so3jr116adazcxTW1C5CQWkv0VtANN/mE+0044C1lN0TPMJPc5BJ+pmi3bDG4jCQSdPSSf+GFLF9ndOCOm7HfdN/E7g/CxCiQUAI7rnRo/wCwq7PA3FBfwVoyGa2PKY9ymgP8yw31qmruDUI1qIQOIHZbkg/QMTUh+G3GWwWI8i8T5N2EDnRcw0tkmdCR+GZ6+X603iyBprn4SGbE5zdVc68/CuOiiiqajooooIrlyo/xjxxb/E/OGtu3aZFYagorAEiBHM+aOp5I3puwuC5TbbeJY9mbRfqigfpT74i4CmHvm2jMVQ8mYIxQETAOXYbCZPrSvw14SS+rFr14FiSSvljUwP4fQQKnSY8sjidlXhyoYmhu/wAKI8AtOpuBzJaG+olG+zCu19WXEAholdFbRWPynmjRtFiZ9qsDHfDaxattdS7iM8EklkIMgbg246DaKgHALX7diRZuHIssuZAMxBE/mDLuoO1DdjP1XtuiMzI9FC9t1jiF2Q0creW4g9GUeYvuNG29a7cOxYxCAKpuMVGa2iNcIJGoIUH9asvD/CzBDKXW5ey7C5cYrr0gQCvodKlWEwiWkCW0W2g2VQFUewGlFbhCvMUF38ibto+VFPCXGsZy2b+FvsugXENlUgdrgZgxI/eAJPUTqcVMqKfAoUpjjqN0v//Z"/>
          <p:cNvSpPr>
            <a:spLocks noChangeAspect="1" noChangeArrowheads="1"/>
          </p:cNvSpPr>
          <p:nvPr/>
        </p:nvSpPr>
        <p:spPr bwMode="auto">
          <a:xfrm>
            <a:off x="76200" y="-498475"/>
            <a:ext cx="685800" cy="10287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40644" name="Picture 4" descr="http://img.tfd.com/wn/7D/646B1-sinew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2438400"/>
            <a:ext cx="2286000" cy="3391321"/>
          </a:xfrm>
          <a:prstGeom prst="rect">
            <a:avLst/>
          </a:prstGeom>
          <a:noFill/>
        </p:spPr>
      </p:pic>
      <p:pic>
        <p:nvPicPr>
          <p:cNvPr id="240646" name="Picture 6" descr="http://t0.gstatic.com/images?q=tbn:ANd9GcR5v7dMkWsuyMlooZVC2w2u49N59PK0QHso5lyH7hey1Kw-anS9H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5000" y="4419600"/>
            <a:ext cx="2466975" cy="1847850"/>
          </a:xfrm>
          <a:prstGeom prst="rect">
            <a:avLst/>
          </a:prstGeom>
          <a:noFill/>
        </p:spPr>
      </p:pic>
      <p:pic>
        <p:nvPicPr>
          <p:cNvPr id="240648" name="Picture 8" descr="http://t3.gstatic.com/images?q=tbn:ANd9GcSooCp2TvmsH8GIsLpxWKREWqIQL1WG42fOcIwZwdKXwb28xinx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33600" y="2057400"/>
            <a:ext cx="2181225" cy="1885951"/>
          </a:xfrm>
          <a:prstGeom prst="rect">
            <a:avLst/>
          </a:prstGeom>
          <a:noFill/>
        </p:spPr>
      </p:pic>
      <p:sp>
        <p:nvSpPr>
          <p:cNvPr id="28" name="Notched Right Arrow 27"/>
          <p:cNvSpPr/>
          <p:nvPr/>
        </p:nvSpPr>
        <p:spPr>
          <a:xfrm rot="8497926">
            <a:off x="3473760" y="2003922"/>
            <a:ext cx="978408" cy="48463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19200" y="304800"/>
            <a:ext cx="76200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7300" b="1" dirty="0" smtClean="0">
                <a:solidFill>
                  <a:schemeClr val="accent3"/>
                </a:solidFill>
                <a:effectLst/>
                <a:latin typeface="Comic Sans MS" pitchFamily="66" charset="0"/>
                <a:hlinkClick r:id="rId2" action="ppaction://hlinksldjump"/>
              </a:rPr>
              <a:t>cove</a:t>
            </a:r>
            <a:endParaRPr lang="en-US" sz="4800" b="1" dirty="0" smtClean="0">
              <a:solidFill>
                <a:schemeClr val="accent3"/>
              </a:solidFill>
              <a:effectLst/>
              <a:latin typeface="Comic Sans MS" pitchFamily="66" charset="0"/>
            </a:endParaRPr>
          </a:p>
        </p:txBody>
      </p:sp>
      <p:sp>
        <p:nvSpPr>
          <p:cNvPr id="1034" name="AutoShape 10" descr="data:image/jpg;base64,/9j/4AAQSkZJRgABAQAAAQABAAD/2wCEAAkGBhQSERUUExQWFRUWGB0aFxgYFxcXGxgaGBsXHhgXGhcZHCYgGhkjGRgYHy8hIycpLC4sFx4xNTAqNSgrLCoBCQoKDgwNDwwMDSkYFBgpKSkpKSkpKSkpKSkpKSkpKSkpKSkpKSkpKSkpKSkpKSkpKSkpKSkpKSkpKSkpKSkpKf/AABEIAL0BCwMBIgACEQEDEQH/xAAcAAACAwEBAQEAAAAAAAAAAAADBAACBQEGBwj/xAA/EAABAgQEAwYFAwQBAgYDAAABAhEAAyExBBJBUQVhcSKBkaGx8AYTMsHRQlLxFCNi4XIHMxVDY4KS0haisv/EABYBAQEBAAAAAAAAAAAAAAAAAAABAv/EABYRAQEBAAAAAAAAAAAAAAAAAAABQf/aAAwDAQACEQMRAD8A+IoMUMWEVMRqpEiRIqJHI7EgjkSJEgJEiRICRIkSAkPcM4QucaBk6qNh03PKH+E/DalsuYCE6JsVdf2jz9Y9TIkskJAASNAGAiKWwGARIDJFdSbnv+whlKi/PlcRzOkM9uVbakxMoIIFAWAYNU1J8N3uIiuTAQU1Ae/7m0bnSComk0ZgLCKGWS1mSA243D9GtvEALndR05/zAUXNuwuX6Wtyhcz0I7Rq103J6bwdRObKkFz5tfpp4jeHpcgICVZRmqWFQ5vp58oDORhSq9mDJezvmP8A+zP13hqfh/lS28AIpKQQsqckvpQQTHTDkqb3I/MBizVE3rA8p9h4b/pqsz7tTw7408D8LzFgFXYTuanuA+7QVhCWLqJYXOYp9GisqYmZ2QxymubtFwzMAWuddjSN/inBJbJSkqUcwzOyRTkHN23tHmhh1nECWkgS1F1FIIDfqqGej2O1YqNbAcMKprFPaW5tRSUt2G5qKX5BrOTPiB0rEskpWr67UFyCd6AnYNvG7OlCWxT2DlYX7KRYBtTR48xxtJrkllUxqEAnLWpJs9++IMninE0t8tDkJ1dwVaqI1aw68hDGH4qsyVqUouhIA7RrmoNbQhg+ArmZTbMT3Aanr9o0lcLIPyw2ShUbOUhmflU9YpCWHw5CSVuUAlqh1KNKc3p0g6EEXNToNABa/wBPPWsMzeFFRBKuyn6Upr0LweTgQi7khq8h0iKmFQJSblz/AAPQQKb2i59TByijV8eYe+lCKwFPzD9NB7fTeA8skRwxZMcUYpirRyOxIrKRIkSA5EjsSCORIkO8M4SuepkhgLqNh+TygFpEhS1BKQSTYCPWcH+HRLZS2WvQXCfyef8AMN4LAS8OkhN2qrU8uQ5esaHyda2tz35RFUFTv5f7jqwSG0I8/vBMocVLRbITQPyiKAoNbvNoCEkKOVsx0LkDlS+8MlrHwpo7G9YkmUA+1Sd+QgBzFs7Buj+nfHJa6sHzG3J71P8AiXf/AFB2NcoBI693n6QaRLyHMvb3WAV+Rk+lyTcsBaw9epJJh2TIXMZIq5q1fSAzyVnspJKrBxR/vFyXUmUyiW7QSKNW50DvAMT8OJXZKkvsK+kITpWdTIOYeFTs+kbXDOGy8j0UFaBX1bFwLOd7dRBcUtCFZQHygUAoCbAVuYDBxHDygoSzkntAbaJDc/J43cViVZctk2e3cIHImLqsAEkHKCK8yRSghCdxxSkL+YhiGCajtE/pTRhXX8QGF8SInqUJaCEoYErzpGbMeVSLBudqiHPhngWVLzKrBo5DJSkuKCxNCekOS5aEhK1MVs9zRhUuf0h2FBQk3Lw1whWZS1MwTcki5APde0Ud4iXLkkUe3nWMOepWVWUDNS+rOW6tTk/WNpRzKG1wKuRv/wAdv9QjiEBiXBbpyp4ekQI4RkMsOcxLhi+zdKeDd9pJKgTUOSxI00blz747LQRNqT8s1UaKsTYAt1tpBnSAUhmSbAAM/wBKacm8ekAGcAfLLcNbNZr7wssDKXJCv00sdSehhlYoTfTo1/SFZqS55Nvc7jSvpAAUc1yadKtrzH3MDEwChS5hsJ9+9LQvMlsWKSedIK8qlMVVBCvaKKMAMxIkWiorEiRIqJHIuhBJYBybAR67gfwylH9ycxUKhJqE9dzyt9gzODfDJmMuY6UaCxV02HPw3j1iJCUpCUjKkWAcAd+sXVNchqxxSSGq59+A/EQVCS4LkDQW89O6JmJ9Hs8QORWrcucHTKAsCTv4VaIqCQ1SK2GsSYe6CZO8wNS8trk0+/oTAcRL17oJKkmwYG1r/wAnyETDqdRIZtTVqU72Hh4sHjHH0YcEqSVZnCE2pqX5Uq11NoWBr+nHZzByDzNd2tQWi3yHBL6tUgMetgw35Q5hMfKShIypM/IlU2mZMsqAOQlT9rZI72o+fPQuavOpbpZgiyXpmOVqAabmAeRJloYzF5idE2Aff8CNadIlsUUAVcsHPU98YOJRmSgkFs2p0Ta13OnSNReNGUANQOo7fmusAni8PkBTLWFEWoWBPLQCMvD8OWjMpS6MCFG5UHKlqHOnQBto1cFhjnMxQKEVyoP1K/8AUWNOSb7taK4uaiasSiCoLBz1CWlpuHrUlk952gMrgvxD81eUqWyuwhZFwhytbPRL67qAajBnFSJZPa7WWzl6dDvy2AjvyB8x8gSkkAAAAAJ/7ctLD6Uhz4kxi/FiVKShILl6GrlykECu+X7awDhlCbMGRbANmLWDuzaqNB4mtRD+MxgAypH1FiwuS+utifGA8EwKZUrkA5L/AFEs672/mCYxILZkj6XFwQ/pb1gFZuPUnm/UkD10iyUHXW4IBfuPTx6wjIR8yYpavoS6Ugiii9VdBQc2MaKk0c390EAAKa1Mp217719IFnOZ3O7vq715uXeDzEMW9+MLqQSWTclkgXL2odeUAOfN1JNi4LX5F9vEnlUEyhNS1xa1QRStwfLk7OIwKkrLgMgdsvrohLXLlz1boEOpKHGVQcqAU4J0fp4PADEtiacmdqFnYv3xRcusHVLArWg8Re3rGeZazUANo8FeYCIqowRaoEqArHXiNHIqJDGCwK5qsqA58gNydBDvBfh9c8/tQLqPoNzHsJGBEpGSSAkPe5J1J39hhAZWGwkrCahU1qlnZ/27ep5CkcxpUpaUoJYgUcu+r60Gsa0zhCc2cu+5LuTc9Yph8AlKysm3cANgPvEBcHhylATmJL1LM/LpDYkE6f7iSiCE3rUUsHprGijh5TLK6BP6XYFR1bk91N42gEUSOvfTv97wQJFGBfUuWpo3StYqkEJCXzF3sBU8hoGoOWsdKgkE7PTc0alyf9QBpUsXcPWmogKsqg9rsSN9hra8SUksQH7RDv5CO4iU1cqj2aUaoIpd6vdqNAZPHeLTJMsCWkqtUghKQSQlIS9TmBoA1njGn4AAPPUTOJHaJ7MsUIASGDu7C1XtHo8bJJyqJqhRUEsCHIYX2BLfxGXxREsLSUpmTFJIVkJGVJLVIAbMS1STZ7QGn8L4SQZKpaVKmq+YDMYEHMQQ2ZQDi9RtuY9ZI4FKSAVO4HZBJJA6R5n4XmS5CmVLZUxgkVv0awB8yavTQmcZ/qcRMkocypTfOUH7X/pJOjlwTdnAu4DWlYVJSC/9sfTqTuenOLSsMkOpikfpDPzzl69BDU/CLyomlDh0hKQUihLEvYISnUDcC8AxWMBmZH+osBWwBJty9RqRAZypRzKJJr9INhaprU1jPOESJhIdgA5/cXonnVyerbxpYvCiWFGoSp2Fi+zc6wvLmESwk1NzQ9lzQbUFHgAYic5aoGxJYGn4jz8zB/1OKbNSW303f9r2cXP/ALReL/FvGRJR8tDmYsUI0FRm63b2+ngJCJMpCUhiUV3ALOTzJPjFDMyQnKU/pAPh+3epHSM3HYmzi9CAaHk9zWkGnyMzgE6Ch+nmN2Y94iiZYOVdDTssX6V1iAKJIQEoFG2rzPrDYRvt/AbxgUkOSohmOmtKfaGHdIJ29/h4BVSdKgkULA9/c/jCy5WYdpqFx9u9jDmYE5ailtAzgkUGv25mKEe7QAXLMNPB/dIAqXtybwrrZ/SGEjw1gcySc6spOXKltaFyaalxU9wZqgGYnss3Vtx78oX/AKdWhAHVOvUQ3OlkPUjYFIDBmFdyaxX+lG0B4YoipAgsykVkySpQSkEk0AGsFDaPQ8D+FCtlzgQnRNirrsPMxq8D+GUymXMGZeguE/lXsbxrpK5imlgZUntrNUhrpDXV6QRxeVCKZUpFNAByG0FRKykFWmghGRgVTZomHsoR9CTsP1EG2+/S8aU0P09uYAKlOXNvSOYZPzHIHYBYE2UbONwIucHnDCqX7XNtPsY0paWDbaAeDNpAAnSVMKsdd/5is2bSpcgUc1IsAPbQTK+kVUkK3vSx9vACKWDtW997NzjiZZJB1++7G38weZtW13pVtte77RfKQ4NXp0GtPdIAUkM5JpbZ7U6xdlE+2pt4xxMsZnSGDM/IenODyTy91gFPlghmfd/d/wARm43BzlJGRWVLFzqcxvswS5DNVtI1cVLShCiWAYk6dXOlB4Qvwzicr58yROCAgAJGYqJUqYm2UWASSCD9oAWFxBm4uQVKAMlAIFQVLmkiUFGtflnPpRtTTb4X8NmQj5YbISpSy/1qUXDjow6czFpeAlHGKYnNLAUoMyVKKQlKnNWAAA2Y3MbScyaFy+7ecAvjMaTlQFMWDjkkUSNmFWEZc3COtS8xchwBR0AhWWooSrKO49ziXKiwfUkaAXPINcmw2gE6dRwTUAjMkpUASzqFvQ0ZncAFcSpLZTZTJFKjLVqV7/R4GuYkOTXc9L07oIuS1qgVajgAVNL1be8CnSgDZrEEcjs28BlL4TLm4gzClihgHYOoCtdQmierx1cxeZJIYj6tb6E2LQ5h8VmWybO2bc1dv8Rvq5gi2LgVaAphlBIUGSygx7NW/a+x1hZJdRJoEhtGPcNIZRJ033MCTJc6C7u0BxScwcM7MkUDj36R2ZLJQpYFE0AcdosGA8X2F4sgOGIY1pfoI4lBqB+T7MACWpTZVZSRfKSxLPR6s5bueLZHrpBUyLkVIiFNQDXf0SPGvTrALLToGqWLlhXXoKv06RTF8NzTEpScyEVcP/cUGPaayQTbUnxJPUGoK0pYs5eh74Xxzo7SS5AsaB7ud2rTrtQO4RPzUhTFJP6TcMb8nFe+GDLR7AjMwHE0r7QC0Ek9m+ZR0/4gac30jQl4dYACioq1OYCp5UptAeEwXDlz15UDqdANyY9nwvgyZA7IzL/Us+nIcr/ZzDSpcpOSUA2p56km/to5PmnTsje57hACVjUrJQScqRUgCt6D9xOgFzyBg0mccuQMlOiE1CRoH/Uo6neMRGHyzQAHmKvmqUA7qr2iK9/j6CXKYAMwgL/PCRl71G5bk1yfekVJVMYNlfSlE/k2bn1imR1ZlOR+kC5O7dPAd8OlKUP+5VVKL+ewCaQEwNEkM2gGo3P8QYByw/FPesShSMtzaj03L6n3zKHfamkAJRYc202/MSTJBoaaV9QPdYL8tqsTVrxzEDYWbqOT+7QA56AGSKgXJNvZgRQSCx84MWHhHEVPvy96wHUS7BvfusGUgC3v3+IIgFnahIFB/vS5gjUc6+xAKy5qSpizDtEEPQWF9SPKPCcVwisMuVOAKEElRLqzlRKjlrU9mj1+tRMfRZiAlKyxZIBBIYLJP0+A7hGZ8U8JVOloSZQBJdK1EtLLVOVgSpjRO9SzQBeAYBef5kxTzJxC1KNrUQOSRQcgd49DxIgJZLHQKe/42jH+HR8sqllWb5aQhO9ACtRfdRvyEaczBlTlDNZnHQ/eAzZM8hPZJZV2LuAS1jUG/hFVrdhUl7ZSqm76VPkehcRw5Ts1g51DXfk0LyMOpaAvKpOYUCgQwrVnpTvqKC0AvNRV613Pvl7uvMSSNqHu2MNplGgJLUu6i2xfWOY2QmWl1G77W0F7wGOvD5GCXf6UhvCHU4fKljVRHaNb7hukaQwksIC7qI7NmFPO7RnYvEMQACpSiyQASVE2AD1N+lTABVS/vl6wvxHFow6TMmOByDknQB497gPhZMiV8/ElIKU5lP8AQgAOX3IGvhHy3iIXxbE/MLy8Igsh6KWBqB+472ApU3qPQ8MxUqdJTNQ+VT3YGlDSusdygmjN9osClACEJyoSAABTKPvXxPfAkjLmS4YNVwXLctqF9atziqfNYkM2139v6whiphAAftGiXD1F1Fhs58LRpzpbySUrTnZkJU+tlK1Aq8A+V9OYpKqO1BTYPQPX83gFlJyHNdnD9liGDWHLx5Rnz5rq7VE6kizP2gQb2vT7ac2TQCuagIJoBqzageZAjC4jxD5SiqYn+2DQEB11cgf4jsg00rsQcmcIQ6FMR8v6QnZi9G3at4TnYnGLUVS8PNKDbMVP6++ceu+F5iMQ89SUqUqocvlAtej843ZmOIN0xR43IGYUOvIfk7xRSmUCVMmgSK3NHO5/3B50zsk0oCbgOfSE8DhFBp84soVSDQIDUPLvrSIHpfC0SM62zKJuf1EmiUvYQcyyzqLKZ2Z25DeEeHqXM7a3OUn5Y8szfuNuXiY0lpJLmwIYE3qHIgOypYBz5Wp2dWH837uUXxQDjQ6ltNn8/wCI4sGvpUU0q233iqJZJ3Au+rM/v8QBpVvx41rsB4mGCgAO/P8A1EFxfrHJxDsaNcG9DUdTAWSwA8u/n4wOa1GNa0On51ga5tYq5Jfpbu990Bz5dbvTZmOtdrQeRJqkeaTcncHp9t4ohD2I98+vrBkVLeF+mnP7QF5SXTc3tTlqz0+/RpiiUoUQO0bA7nnyDHuhqXhjUirM9n5+be2hXGYkBJUSWYlxsA7uOT+2gFcYVJRLCc6cozF3UVVOWptV1HWgHKNXDzQoVBzJDuouLa+b84BhZ2YZjVwLitWufAexHJOjEkEkli1LgPbXwEAjjuHq/wC5KP8AcYBKiaEVPa/xGu7N0twTic6WlKMmYuS6l3BL5yK1JJLNqLPTQ4liAiWewVqmdlKQR2ixNTdKAWJU1KbgRfB8P+XLASxmfUoUAWzdkOSQkU8AHckwB8RxBTnKhxqCwKleZMDm4wtYZjoDUbmprcRzEp7QACeyoHtMzj/I7Vt+ItLIUxWA9WtudrBiD39YAcjCUzKqdBU9O/XxhTHYYKCksWJYl2ZmKgKOH3emlY0ps0MlMtYCyahjQA1y0Yq02D660xr1OneekBh47Fy5Et1MlCEhtmFAB9u6LfAXxNhUBWIxRUZyir5aQlwlA2/yPM8t4R47gjPGXKVB0sARXep2FfHk/JPCwoAZAALUtp4nf2A9L8TfEQxqQgpKZNzLUR/cN052ukXy2e7sGygK0IyswAGpGnLRoouR6D+W5kGJMlEwAlk30YFmIIJd7moZvOJhzmcVpTepoPue4bOJLxiM+Vw4sHHieUPiQhLZDmo6iGqfsBWAW/pnDNq709u0ERgwKukVYOQer17oXxU45sySaPd+8eNO6BKxSe0MrFRGZb1NqP3AdGApAYvxJxn+nS4STMUTlvlSDcqahJqw28/A4vGLmqzTFFZs5L02Gw5R9V4nhpc5OVbFJ+nsu5tQjaur05R4XifBZYJEsKBzcyMod2e4peKjQ+BuIrSRLByoqtSuVgPEHwjfX/1DWCQiUlSQSASpnajtlLRg/D/DlISXpmNBqzaxJvCVAlsvg/2iK9TMw7tnpV0jQ5eQuHY+EFmYMTGSomugIdhUl9L9YhExJM1bBCbWL8xskQXhk4iV81b5pg7KajsuSNbVgJPIlFKAns5X2ZmAG+pfo0SUdSXO/SsAmH9Sr9fAe+cM4RDoIKQ5vrQWSBoGbrAWWCS/5vsfKLSkANtz1jhSSrl7Hh+BDRoNO9vfdALzVwNKXMMS5SWJJ0cEHd6l+VfdbIw7UqWe9f56wAclCb106tBhJFGfYl9Ne8/eOpDXsL6wZC0ZAEOVzPqLFJQC/ZSTXO1CoWqAaPAJqnJI7KhlD5spp2fqryLbtUQbCTvmMpSMqv00Yhh2TZgyS4B1VuRC/EuH5pfy0hh2RlTRkAvlApQkf/1zguGlGwJLmp63A6/c6wDKZpTUEClRemtfOAYxJUw3+qrNybqIalK2v1p0gU+ZkSVH6RUkcqv0AB84CswBi1imoIJpagGpt5QHFcXl4aT8yYKD9IIzKVolPN9epqBHlp3x00lZUkhS1PLQWcoFEu30p1erl23GL8KYWZjMYlS1OEHOXsDRgBYWH/xHKA9rwX4kCZaVT5SzMm5j2qJQj9KQGf8ALdANUfF2FWyZcxIOu4e46xuJ4fnAzAEClUiPCcf+HkYUzJqEhIDqJ5tTzanOKj1ePVLlpJLEFFvG/jX/AHGXhsSr5oM5QqGyvlLAXOzmPDcO4vjcYtIUWQkvROUEgEpB3Ysf9tG7gfh2atSpi1EhTBJUasGDj3cxFeqw+Ol5j/cRms4bwHfp0hDifxPKBYqJIFGDuw8HgWE+FJSHYqUeVa9NIMn4aSGUUJBb/wAxYHkTa2mkB5nifxTMyBMuSfmKB7TjepYVb6dYWwmNxqpaiEAKAdICXdmehJuzN13j2f8A4MgnN8ySlg1K20FILK4M9UzZZA0zAdbiA+b/ANfxFScp+YFJcuQASKAJZqlwfGFsRxDiAUpzMDM7ANWgbQkvYVfpH0DieGASSiZJSsGmeYhLEipd79LPTaMnA/Cs9S5ap06WRm7KEqYqP7jQUAsnQd71CPw/8EukTJ6jmJdr9zvaIr4PXKmqmSpkxqmlDV6c7+se+xHCylnUgD/kI4qUcvZMsUp2018OcRXheMyZyJJKVqdKS/U277t1EYGA4Jigo5gSB2mJusJ7I6gkP0j3XEglCkibPlgKNE5i5VuwBsGA28IZw0qSErKFrc/rCeym30hWrb+G4ecw/CZxr8oJXRlZ307RYJb0Z4tI4bOQCJqkZcrMmW9Bv4R608SkoACcyi2peg9axjcS4qlQdSA1BUmhVpSAxcevICXUa0NU0NyzPA5WLkqAUqeEk3SxLcnzaQ188qUkiSkg5q5lHKAPqYFg9WPfSGpOGSEgBMtAaibN3eda1rWAexqTNor6Sa1uL5eQcDui8wklz3CzActBESjvMUWkqOUf+4jbYczAVwx+YrNdILA6KILE9AaQ/lIc+Te/ffHUywnsptpSw0Hl6xRaSGBqeump9YC8sijty292p0gilEKKCDQXsytHcVYX5kDcASA4c71frS40LDvhWb8QSEfUS3ZDpS6XVUdqgsxvZu8NQG1SadXHP36wQpDCrx5//wDLcNnKVTCMr1KSz9QK8o7M+NsMLKUW2QrlvAbajUJ19++6LMEgkkWp0/jWMXh3xXJmlQQFqUEk5cugy02etO+GvnTVknIQWonUuX06DygC8UxOXshYSpu/Ly3O3MxJc8khMtKgLOS9vV4mE4PlCSo9phc5je3rUxqYTD1H1dTSnIC0Biz+AzFzZcwTlMgq7IBqSGo2gazVaHZXDPlFKCpuSye0AGZTAsDQbnTWNP8ArAg5Ug12FhuSDZw1bue7H49xsSkE6gjK9TMWPpASm5dgB/i9rB5n4y4PJMwBc1RxC7SpSQU5i3aIUXSgJo5YlgwADD6F8GfB+Hw8oZUFKi2ZSi6lHyAHJhHn/gX4CWlasVjBmnLqEmuR9Sf3aNoKdPcT8QEBtYqH5/y0D6g7a0jyXGcbIlqAmTUhRsEuo1LAaByaAa12MVxk8qOYpJ0ABNdn7i/sRhzsGmbNQUBiguVH91irrlGUH9IoKl4DbweDQuuWgd33NxQh2trtB08ZS60lKOzZkpAH7bCsCXPCZVWQlIclwAP9fmM8rSXJD1ALP4P7YCIo07GKU5VUBqPUk6AOxAp4QpP3peLzwlbJIIL6K/SNOQOvKm7imYhRO7ae+cANMthoDf1iqnFKhX2P5ghILmr6A8vtAMRLUEhdM36X1r6e9oBKfwwTVgrqhJcgi7FkO1Lkk82hqRwlZm/MN0hhyBJch9SAB3GK8Ixi5p+ZmaUmiWvMINS/7Qzc2pvGliZ+Ykmmwq3iNeXSAxuK4tRDJSSXarpcn9ROwALdeYZ/Cro4mJDfWwqwDJljTqdLDkli0AlAcukuK0fc0jkkpSMoSzNWukBm4rhqp2KExVEIACRzLknujWxONAGWgAFT5k+tYAqY7JsNxpq3PbxgOIw4WGUKAuzkWNKv084AiksM1wz87ev3MZWNxSgAzqqDcU5nRmBeHJgISzqLVBuTQsm1K18OcKLk5lMQ9ASza1s2hIPM8ngK8LWsBRN1VF3AuA2lSPGNxEtwC4ruYzFyWSzE62qa015179BBk4ZRHamAK1AZhsBTQUgN1akoQ5BDi9Gfavv7jwk8FJy5lHWh72JYecdwstJUFKzMBTMwYbszA02eGzMY0poH6129iAQxctaiGIQE1JIzkbAAFvYhVH9SosmZKUeSFCjsNe+tKRuoxahmDmlCCHHgfd45Ldn37u9vHxgA4TAqJAmTaasHAe1GbnrGingslQCfmJIuCpKtLN2WeEFqegdzfVgNYMgMN3cV0d3qOR8tzABmfB0hKs+WSVEu+b36RVfwfKZjKkZbkpILddXtDS5hYu1B6a8hSKSJinA7QDvQ0YAUNbQA8DwlKCAlK6ksGSlhck8ta+N410IQSQ+VIDml3sBoag+HRxFaqi4YZn06nZ69wiIMxmyh3q9wlyB6b77QAV/QbXyi9HGoG1STZgIWnqZwJpCsv6RoPqOUVIdrVNIOmUUq7eUhzUCyaNd6003fQQhxLiSZaSRLTMWoiXKl5spUtbZQzvlSkhRbdNngOzuPIwkomasqBsBVcxWiUj72DU5s/B/ByT/U4kZp6iSkO4lJLdkD92UB1XttD3w1/wBPwhsRiP7mIVVS1VCD+2WiyQKAN/qNfjGKlYWSqbMVlADk2a1KXUbNrFQ5PngUDAmzln6PA/8Aw4AZ1l62Br18mj4JNnzeKY9KU5+0oZQ9UIFSp3uEgl4+44rGZRdgN/vzgMzG8QCF5dAHJIAuWSGGpNO6KyTmUAW0sBpfw+8LT0ZlgqqTYM4c2Js5Gg0aCz5IlEZPqUGal/1K9+cQHxuIYFIAPIgEE6E8gaxi4dASpZ/STR6Hmo6EqLl+YGlTcQmqQEmszOcoy0c8joAHvsS8BSs6E0oX13I9PHpBRUHVnOg337o5Ml103PLkIkkueQ9doIJGZTVfl3/g90BnTUjsvZ/J/dImGxMvEFVSUBRQMrgq0YHQDUjV45OmiYGQSUl6tdILEh9DvqKiC8MxEuRLPZZajllMl2FWOV3Z3UeT8zAVdCVKkyiAqWgEJr2QXCRmalvAC8dGbKEguzh6PpfV6gwCUkyJJdyqYrMtRDqWs0DAa2ASKCHMRNFAb/rIIZI07z+YAS1pRlDpUpSmSKUDElRJPJ4EpKTYvqP+LX8YriUgkGlWPNtQ8A+aQpCQXUTUnZ+VP4gK/JAoQXe5pTcnvPjAH57tzGg/5Mw6nvjSxo5N7+8Iu1Wemj6VcN3+kABVgSKgOWOpuBZ20oPwHiAKUdhQzGoLs5Atswdy9Cw0eGZigKtR6nxc+VekZmBecr5qgMoI+WglqJ/8xQOmoHTeAfwuEUEBRYAsP+RDVbQFvOOKxc39ISUsGNBps0MYgr+WgqCUrVYKLpRrmURsNBe0JzeKTwSJYQpIsSQl9yzUq8B6VAsPL3rT0EXTLfn4UtesDkDU8/bwyqY4ppR/Cp3/ANQHABT157R3M5I27u7rasW+ruvTy8IrNS6rUuWGmrtqzeMB1Etq1rWvJ/JiPCJM5XLUq1Hb1r0iTFg0tX7/AOzEItoK/km2g9eYgCf0pmEJQkqJoALk08o1MBwhSUupkqFVdp6v9NCzhh3vWPE8LxcyZipqQs/MP9pAQojKKukE2oHWuhYkAiPo8zgpSiWM4SlDOXAzNo128IIh4cyQQAnk2ndr+IVmyWrrYCo6a0p6QebiAAMyge+ndGXxzH/LQSbnubeunWKM7G48jsZcyzQJDurORkSwoVEBVB0oHI3vhD/p2iVMOJxHaxCqsSFCUDcA2zVqRq8O/BXw4QlOKnp/vKHYBH/bSdh+8i5uAW3f1qmD0qfekBl4vFJQhRJASlySaAAVJfQMLx+d/j74xVxCeESn+QhTS0sXmKNM5TdzYDQHcmPU/wDU/wCNlYqccBgwZgzZZpRX5iheWlroBFTqRsC7vwT8Apwn96cy57UAqmV0Oq91aabkD/A3wsMDKzzAPnzAAr/BOksHrVR3A0EPYyaVFSQQWbLe5/V+O87Q1isSxrrSuop5RmoQCtRrcgcz7YRFGEshVbtQeqvWATiFKcGoBcvpq0VmYtwW3I6ttyfaKFYSXo7a2BO/SAmalSQEA3JoNTyFICtTgM4o9qhxQsdai8WUu4e7O5uat1qLcouiYlVauW00IBBSdXB9sYC2Zkg6gvdwSRy6+UPJxOVADnOodoOwbV9zGWiQoJUu4dtmFWFOWutd4LJWSMwY0HOmjdYCYuQspBlhKlkhKQosHF1LOiBc+AqRCOMK505OQNkUrMwqUvQ8klh1pYCrM6cB+k5msT3s450g+JxCE4Qy5C8k1Z/uTMppU5sp1V+kaB94BGRx4TZq5VSJSXWtxlC7ZAP3M/gYoAFFh9NSTvA5XDUSZYlSg2tS5JNypWqjFkOlNgBb0evu8B2asMogl7DnFBIExaCzFKS1dVXXb6mcPoH3jmOl9hrPto/vzi/CZ6RnK3zUb9oFXLa0BA8YAk+cbKqwar16a7eMJTywJsWLG9RWrtqAX2EMS5oWtZJtcaJzM1W2Ywni8RVQ0PIaN5OH8IBPGSwoFgxWAnsiwajg/pueprCeGnJQv5hOZBAAJdyaiw/TQs25MaWZlMS3ZUQdNmp18DC6A6agU2t4bQBpuNlqS9Uk6ByzVLn1MWw2FlzEhYUllV28iIzzNZK0sCldDu2iX/bvHMzUymlKAMws1bNAe1WkhTUIZ767CulX69YHIm/MJSE0DPv17zTxik9TADct5E/aNHCYcJc3IFPEj7wF1JygBwDo+9fZMKzA4YUfy5dwMXKnzHYsIivW/fAWkhIqe/w28IzOOcWlyEiYQ6rBO5Z25Crk8xyh5YsNCxbmWBI6sac48vx6X8yfLBNAHa4JcCtYB/4S4WShWIW4Ws5qBmSCVM2xPaI5C8N8RmrlTc6llSG+kkuVNRDbXPsOyl0EgGiaen3jMxSs+ITm0UlP/wAyHI7jAa3D0LWpM03Ng4DA7vrq7+UW+H5I4hxT5anVIwvbW4otYI+Wk/4vVtcu16ST2SSSe0Qx/aDQU6+UIcE4zMwmKWqUwzEZg1CVFVSBq4gPu6RSPA/9S+J4lSP6TCUmTR/dmVCZMs37Q/WqwAcs5YODC6fjPErS5UA5ZkgBqs73gErHKU6lEqJOp3ioyvhb4Yk4FJSgPMI7U0iqrdkD9KXbsjarxq4ublBDm3aPhFMdMyudiG/MKrmErFbVNLv6fzADnYhJJWrsgVFaXBD1on8coEVnvu9j/r+IJNRmQq1AFMzuQzPyerQCWSAEu76nckB/OIqJWHfw19/75QNObRiauz6C/SF8JjiszQQAJcwoDahKUlzzJJi6lUbcEQFJM7MkUUHdgoMU3r1anQ86mkEF1AgNSmhBq45DzMTCor4N7LwwqU2atzXwUfWAAFZklAdi5d2qCAQ5B91hczmKEUC1hyq9EBnB6kAA6Q7hJYyksKlzzYN5xzEGtNj6wCmKnhdikCmYkWCaMG1JPnHDIzAWGUWqLm1Onc0ZfEZhOSWKCYup1aqiBsWDPo73jSmYkqGazkBhoNBABmS1VJJFg/7dh1uYkvMKqTRmALty0gWIDmjgAEtua1fw8I6jEqMtTl8rAaVoSo7m3hAWxYcAEF9iG6vXz6RXDT5awpKjQEJcP2lEWG1KvtFpk0qzZjYBiKdR328YTWaH3sPQwDU6awIFXNXNS53N6kmFMumtur/Y1goQ410/MAmzGfn7+0ANZtrTy9v4wFfr51L+t4JPNSRRiA17kDygC1vRuf29DAUl1UXZgK8hrFlLU+3XbTTaFps7KtmukHa+b/6QMKu7GpFhoSID/9k="/>
          <p:cNvSpPr>
            <a:spLocks noChangeAspect="1" noChangeArrowheads="1"/>
          </p:cNvSpPr>
          <p:nvPr/>
        </p:nvSpPr>
        <p:spPr bwMode="auto">
          <a:xfrm>
            <a:off x="76200" y="-860425"/>
            <a:ext cx="2543175" cy="18002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6" name="AutoShape 12" descr="data:image/jpg;base64,/9j/4AAQSkZJRgABAQAAAQABAAD/2wCEAAkGBhQSERUTExQUFRUVGBgYGBcYFxgZGBYYFRYXFxgZGBoaHiYfGB4jGhgYHzIgJCcpLSwsGB4xNTAqNSgrLCkBCQoKDAwMDQwMDSkYFBgpKSkpKSkpKSkpKSkpKSkpKSkpKSkpKSkpKSkpKSkpKSkpKSkpKSkpKSkpKSkpKSkpKf/AABEIAOEA4AMBIgACEQEDEQH/xAAbAAACAwEBAQAAAAAAAAAAAAADBAECBQAGB//EAEAQAAECBAMFBgQEBAUEAwAAAAECEQADITESQVEEBWFxgSIykaGx8AYTwdFCUuHxFDNysgcVI2KCQ3OSojSDk//EABYBAQEBAAAAAAAAAAAAAAAAAAABAv/EABYRAQEBAAAAAAAAAAAAAAAAAAABQf/aAAwDAQACEQMRAD8A+IptFIsBFYjVdHRETFREdHR0EdHR0dAdHR0F2fZlTFBKAVE5D3SAFG/un4aKmXO7KbhNieeg8+UaO6vh5MplK7S/EJ5ffw1jYUG5+PGsRQgyQEgMBYAfQRZdUmtho7Pag8YhcwgGgAPNw5aoi+B6sznLhYE50y5xFdLmGg1DvmfsKNFFrNW8eQakWwVAB4Vtf7mKBOJTBTJGbZ5N6tlTUQApdaJQVOzkiiUvVT+UMbHsGJlEuQ5Kq3Jt9OkN7QmjB6hqXV6QOTs2EZAcIDN3io4iLD1+0IhOcaM2ViUTdz941N0/DyFp+ZMUwGQpibjpeA8yUgB1Ow4kPkGwkZxOzTAtjRLFhiDnESRdXSnG8eg31NkS0CiEJBoWdSiBarnOMf4a2L5m1fOSSU1wkucCily5a4GQepArFGjuzdgRLWSUpCCUkOHNAolIzUSRT/aBQCPObRvQJCl1KlHCkOeyBRx08y/CPXbfcgUazedPEx5PbNzFUxKpigXDYUvQ4eyBrqTR+sArufeKsRS5SgkqYE0YE/SpMUlAkGYs0UXYmqlGw6PfnGyrcCUpShJLkOS/eFHHK0WmbrTRRBLWzCRqyePqIDNlS3o7k3IoBZhybLxjQxYU4Eu1tXen190i/wApKQwYC3jS/lApwyz4aEh2iK8mBSIIi4TFVCKYrHR0dFZdERMRBHR0dHoNy/DBWy5rpTcJspXP8o98YDN3Zuhc40okXUbDgNTwj2OwbtRJAShJrdWZbU/SDiVhSEpAAFgmgA1gqSEhhxzu8RUYC+dfIfWLYK/pn+0WRLN3ya2cWW1md/SIpWYk8S5ze5i6ZDcHqTrlBUyre7wVMt8jbO2lhAJypDkJCru7aNUeZHurO1yWppxAFa11rB0yiAwazki/EtB9k3ViKSoADLHmToGfO8AKUyK/LxlrOw4Vq/6wYbDMX2mQlJ0AJHBOZLZ0hub8Ps5luqYSHJYgJDUSDSuvE2hXe29ZqAQlJJILkDugZJY3JYD7CKB/5elCCKYlOH0BpTiYYlSJaUCWmYFFOXH9KUGkI/5gJRT8wAKXhSk4rYiAwBuwevHjF9v2QKVjRhSSOwoF6KDOCKOdSTAZu3brTtC0rKQQlwXUSmii5CQamjXy4Rq7n2cIllCQwRar3qeDwhMCk4JSKi1GAyDgWYB76Zw6VJlJKAXxFybEj8obh1gA7YnFiY0f9PKMuagIUVtSyqZMwUX0HpGkvbAaAkE/+oag5QvOlhVTY0ILch75RAGTs5fEokgp7NLh2thpVmD66REz9+Tv6wVa2ws9KXpWg5NQAewKcoNw5gsQKk56HqdIBOaumHK9hfI6wNcunH6wdVyKODq+VD++kVyy/RmpAePxCBKgmGBqMFQIiJEQYqOi0qUVEJSCSbAVJhjd+7VzlYUDmck8SY9Ns8mXsxwIdUyy1Mx4sfwgZ/U2IvuX4aTKZc1ivIXSn7nj4axshT/rGNKkqmTVdo4Umw8ho943Uof0aCgpUbMPqaxdErOvTyeGE7L7f2YuAOt3dmF4gGQc4EZgF2sS+gGb8fvDyGAJzFw1ntWAkAtcKpkCeujXppFHSSMLkEmjZk9G08zEbq3tInGY6lCXLwpxD/qTFOMMsAOpwCcqcKxg7wmzp01SFOiUnDiALqVish7uQSWGRzeBfD4kJ2lB7XeIQhPaSlRDOpSj0erl2ZhBHqdumKUWlBKEjvMSVEZAOWFdBxjprkINaKYnPs1qeJbn1eNfYNyyggKUFAGoGImtKlm9M4JLkIKQr8JqhOaiakjhoReIpba9rS1CTRnS6iokWSBc5QDZZeBH+owUbC5SMgSLq1PFuelM2cS0kkYSbVDJGj+ZPS0Zc6QkoYuo1zqo20teKMva93y5oE3CtSluEvYSwT3WNDMNSb4aBnJge+JqkbOcBqEjCQQG8AzWAbyFY0gky0Yag2NSKsxA4C3TjGJvVAnrTIBN3WwfCCCzmwJy6lmAgg3w5sihLxrUSohyTlokcqE8esH25CQSo9kgdGIBL55DwhlUlCUYH7IBubmx5ub+kZ+1n5iggh3HaqWHGnu0FC3ckkY1d5RJAaqUlgH4s3pDU2X5eRqIjZ6mj5ReajJnLW1Y5QCcwe/CBz9lWClwRQqNWwoyd8zkm94PNluSLpOrFvuGbxMVSCAwPv36xAqBiCDVJaoLFi9K8PU8IFPcAsamwbyhlUvTh4N9wYFtKH0GhyEB4lSnijQVYilSYKoRGvuT4dXP7RdMvXNXBP3t6Rp7l+E3Zc4UuEa/1acvHSN7aNvShAIGIHspCcyKMOA4RURK2JCE/LljCnJrk5km/X9ILM2NKTQBxoLNB5aSlKSWCmqz3gayQzAFRNH0zJzaIB7NsoSyUgVNS9hUmuZIeNHZZSSplkJzo5IHAZnLKJ2fZAlIclRuSQxKuWVIn5dyA3LytADnpGMqSDZg92uXycn3SKEs2Zy51HKCypZLku+gtoYiVKD8an35eUUVkyno4FieJtzjtpkuSyktnQnJiK69LNzLLDFmZ2N/KmbesXMqhOeX2gMqdszFTISrGD2VVClGmebAZZQnu+WpAXOeUpMhlYEgYUgly1GYkNyNqmNmeBQKtmXYDxtcwvtvw7gluhCVS1GWSkMrFLfEQycz8uUgcFKOUA3tG8Zm0zkyj2ZSZaZk82CvmJxJlCliAX1AUHj1JkgIRMKwFkpOEpoA9Us7AkBuA4wtsmwoITjT/qUUq7FYD+Ryy6RWeXUBRku3Nsq+xBC3+YJVMUktpq6jwGQGb0ccWU2gALSwOFLqFw7Fm5P4tDc0gO13o18yoHypwhFRNSGajBmbW/6QUpvvb1SpS5mHEoCnOl+AuYzPhzFLklcwD5k1eInMBTMTpagjX2hCld4sAoEgsxArU6Ym/wDEDOB7TsQU5ch2JuXIAFHtrzMEU/hcYV2KJAd2a/d5mw1gQRkO8wJsWd87QxKp0gKAQ+pq50GXIVgqZaSGGYueT291iJwdwADz4V04NBJotllfIs76mkU2iUkrxJDEAAVNAKkZO5qS2QFoAcxPusCwff7w1h195faKT0EXAYM9dDUU6jk8AioJ+YGoZlUhizITW34R9RmYoNnqwy4kv4ni/sQ3tZC1LJGBS0gBQYBNeyA9uXMmJl7QEp7SVBThNnckO3E5nLzgPn6NmVMUEpBUTYCPX7k+HkSWUvtTL8Ecnz4+EaG7d2ytnGFNVHvL90A4fWsU3i6kFKey9K+pyAzJNhEBlMsh6oP4RdbXc/hSM9aDNoYTLQV4yAAkMABYaJGT8L0jN3PLxDNSR2QT+JvQcOJjQmJcAClXJ/KNef7wBJqxkHVZg1CbJhjYkApc1Lto/wC0VkSgkO+TJDNd6kan05wykBgxBfTTXSKIIenvwii5YcBxTz0hhILaV9+kcJQD3cB6jXj5wAV7MwJUzUL5uH8qEQPKzsIO5q5NDY3/AFiHcsICkuU/M584OJQTeDS0tVjwueJ9/eL/AMODTM+6dadYDz/xLsZVJOE97skEYuykfMUUgVJGEDqc2YG4t/TZ8qUg4yUzfmLUTRKA4Slg3eNGyCScxHppWzpdICSeyVANVIcguFGj6xg7g3eqRNmGolzpjALbHmpSiG7NAyUmtXLGwe1mIaWFKDE1sXPsvGUicDiKg5VQEKbCczTMZRoz5ZPcchrVZhZq0hE7GoOVPR1Fy9Lkv43ggChUVLNRy9gE518eMLcwHqOYOR1oPMwx8g4cYHeY1SxApQgi56eUSjZyvTL9bDS0FYu1yFKIbuiraqyJ1YMecHkkrrZKez/Vxh+TsQmKUkqAAFaWFcukD2kolpZwEpzpld4BQG1vpAylKQcRQlJp2ikCtg5j0+6vhjFK/iJ/+nLbGyuycIriUT3QwdtLtHz/AGvZ/wDMtpxgGXsUtRCaMqa1CRnXX8I4vBHol7Ewv7MBUgAD7H20HnKcUoEV6ANTyiEysasPZDjMhhTM8OecFKT1aDj+vSkK95iQyTcG9QSC2VhDE/Z8WMKSMILAuDjAo7ZAly16dIjaJVGrdgGyJu+lX6GAy94S/nOj6Ows73DefoPZnkBSpmH5SUjBiUb1empL5RSbvJEqaDMScAUwNRjIq3Ed1y7ZZ19lurdUpUsTJiBMPeGLCUpOTctYDE+WzXDefB/X94pJ2YTSuWpRNAVNkMQZP+1+tjwi+1pURhBZaqA6DMnRh7cwGZsuAJkynxKbEoVt3lHxPCvjBoSpAHYQAEpDFvzfl6C9YJLkhVKEA31a3gfOIl7PgThsKUudS2pLwwJTDhWmbPcsOnhARtKgQCRX0GcFlJpb18+kLy5Tm7Nwub8tPYh4EAh2A91pFHLSAWf3d4lShnQZn9M4CZ7uwD+kDc21/SA5Qfyy8XgkuTXryPKtI6XK/fT28FCbMCx4PV7nSvocgYAspGTmhoKcOHtz0rPlKdAAJdTmpFBW+Q+kNS5YqxqLf7uVr/aEdrWQpIABdWtWAL+3zgJkbQtM1ajiwnJ2oCAEuKk5vxNmEH2/YErGFmFC1aF36l2pxEcpb4AQSLh3yvXy/ahEzggAFsRqkAB1KqWFRyfIVOsBlbt2qfLmLDpmKJAqo0wvQgDJ6nMk5ACN2fvBbhgmrAuWxKuw4UNHy8B7Du9QSozB21l1EAgIFWSl2dI41L1Z6TOJd3VQBTpDYjbE1BU88zBFdonlXZDPncN43rnEzNjASWBPFquaDp6RMnaLh3KRXmA51bWCy04ypTFLhgkqFgXKgOOprQWgMc7MEKWsBiQAanujLLnb0DZG5PibZztalz0rVs8lggJTRUx+8pzUCnWvPb2+UVOkFx4uBeMbZdjSgYcSWBJLBqnJ8yHFedsivS/EHxUNtlhAQUSTUoJf5jd0Lb8L1w2NHe0Y5YAtayQAAwGlR4UaAzdqkgfzZbd3vpoQbXgG074kIdRnS3TliBOVAHfSCDTSQ5NQOharONWMHRIcBTWA00d34P5Rk7D8Y7PhK5gXhSc0li9jxD5Q5L35InIGBaSC93BS13BgpsbIgEYikO5A1a2EN484w/ifeJkIK0pxF2SR3U0bErW7Ac+EWV8TS5RwfMDscnLNYEZ/ekHXvSWtISxYhmIIApc0I1DUgPmO17YuarFMUVKs5OQsBoOEe83B8RTJOy4lAHBhQhGRahUTzfwjL27cQmVShCQ7vQHtMzgWYV4dYekbCgShLxWF+NXgj0aVIxEYgyQ5NXvl6V0hzZlAI+YR2TYNcC3NzCW3SUqHy0jClSnWoXIF3ychgBz0g20T3qaJSOyPygQULZkqcC5cs51Lkv1JfhDShrrlW2fr4CAbPJdlEXsNBDZYkU8R6wEypdHpSKLSS5AJbSsHCrJdnGeeEAn3xEEQmg4gUpUjWnOsAqmXT6wxLQXGEGtAB1p70gpl5e9IokqBdKlChFDrf0bqdTADnoIJSGwi5d3U/aAyZNXOZoLEwruvaSrtnEkFixaiagANmQ2tVNz0ZiQlLNa/HWnWE5G0JABNHPZS/a4ONTfhAOfLcVoz318tfdYHMIDzCWwhzoEip6sfSFJ22zhMSlEjEkpWcRoAQOxyc6xG892naZRQsLANT8vEcZeiSwLAliTkAaiAX3z8QStmwrWSXrhT3iVVzOSfA9IX3ANo2zFtgnGUcKpclAD4Ek1Vi/MSCXbStA3mR8F7TtG1/KWpCS11TEqCUBTBgiofIMHd+MfbNy/C/wAmWlNGSABowDQHz/eO99tkzPlqCFSyAcRdy5bD46xfbvjeQUpQhaVLUMKsIJoxKydAA/H1Hr9/7r+Y6cJLZtblRnjx25v8P5UpeJKiol+0ohRAqKYWzfwghbZfiAD5nypSlhyli4UtQOY5+gjR/wA12hUthJCVG3ANxjckbBs8tDoJpTugEk0d3LdYWXtKaFgWsFYvFg0B5jadn2paStUwIVhYBJAuaOw4DwhDYfhFKFY1rWsm7m797LQtHrv8xUFdkIHJCfsYujfC3JOA8ChH2grw0/4HlSwcUxeC5JIpRgbM9wOel8zdvw3InTwiWpaw+I6JToSzkm+VBxp7feO3TZhCEJlspQfFLSpIAqaEHIjO54GDbs3gpMz+VLEtKeyAhIdRqpRItcDjWCCy91SsPyky0YWAPZBdtacoQ2jc8mS7FgzMwoHrbnD8z4gKpolpTLLgsAjvMwB5OW/48aB39vlcuSpaUALbCl5ae0XYEJazn62grzUj4LRMmuUrLqKqGgAZgrSxPiNH39g+EUlDvOwn8xWARiKrFmckm3SsU3RtMwSUmdMUVNYMATySBaIm7cs3UWDmtoAU3cMuQWlIRk74T/cfSMradkmFSSgoOEjsrUliKkkgF9KZuMo7b9rACas70ocTJLAa2HGDbrCCArCylNQOGwhkgjPXidcw2wnXwiqZHzCx7ormyiKty9YPOUlKQGLqD0qeLC/lBZIJSMKS3GhHMX8oCQNBT04wNFdfC9eejwrOlTknvAYnOEylGjUY4r+2hnZdkm/9SYmtglLevjeAnaN4SkEfMmJSQGD1NwBbUl65mBp35IxFPzpYKaEFTM1M41U7m2dQKSoEKviRTWwvXnnCU34M2UKKmlEqe/zGrnal8mgFpvxTsw/6yPM+g84MnfEvCPlEzMTsUgkUJDk2uG4x034MkM4loJskocu2ZxsGHGNPZNjTLQRhLB8IpYXZIsH9PCDLTs0yYSKhAwvk6v6uleusPbHu8AigcZsTXiTzh2elIUBiehcngHYe62EJLnEAdspJKmAFioOxqXYPnyyijQExCDhLFRdiQTW5cMwH6RgfEe+VoDbOCqfN7CALkn8QR+VIBIdgMTm8TtG/xJR8sYps6YOxLAGNSiKFTd1IdyeFHufQfCe5EyU/MmduesduYcnJOFP5Ugk0zuawQD4K+EP4SX8yarHPmdqYol2JyBzbXnGvvLepHZQTXPRoLJ26XtCjLlzpRKe+ErBKeYBJEKb2wyk9kFRfCLMSSwrdteBMB5jfpVPSEfMmKL91yKWJcWc0fIEtUgp15K/ly2AY3UcqUYG3LpA5e0pmEEYS9iwfR+rE8oPtyxhKGBFLgGxcHoz8wIDNAFS5qVFru2Xn5iKqWysTuAGYixvQ6aDmc4HIRhSQ2ZYaB7cTx1c8jNQ24njwgpdMwHgSfEfSg84FNCiDwq/PX6CCzZfmDb0hSTtiSoSQ9A62DlyaAaqNWGVeEB2wbX8xZAQnCn+Yo1YliEBvxNfRxrD21TXCglgDRiB5g3/WF/lolqVJlAhSQVkEE4StV1Ka5LmtSxixSSACbUNKm9+P3gMuZKGNRBZNO6GYB/UkwadPBqXU1najCnnDKloJUkM4Z1AXUQXA4AD0gM+QCygDhf3+3OAVmuQz3FDo9qcNIXxKSjCVPxIuLqetycuMHXw+p/W0CXxyJIY6Ow6isQITNnxqa1rhxZwD0+g1hlGIKGEEnjrRyS2QPWkV2504QhQxKIfVQo4bkKc3pDfyVIo4KtO8z2c884DZ2RISXKQ5GRJbQObgcYMFmtdWFWc5fSKyq+87V9+kMCWx4+XHJzFEJUosCVMMnLDpFJkzKj1bh+wiyknCainukXlmjtlwNj4wES04bX6mlBbw8Y6ZMYXuzeXjSOUXGdefsQHZ95SVrWhRWRLABwM+JVkAmga6iQwoKkgQDmwSFXAegAZ3IvbmYa/hV0L2r4AgDyHt41JWBKghlAgOTUsLAP7NoJtAQ5IGfj9oIw5+yKuVkmuVO0RU+8zGVt2+T8z5UpOOesNLRhxpJJYLXYBIcrL37Osae3qUuYESRimq7KUgtR3PIUDk0DGkey+G/hRGyjEWmTVjtzDr+VL1CfM3N4DH+HvgtGzS8Su3OXWZNI7S1HMm4Gico8r/AIm/GKNmR/DyWM5Y/wDzCvxK4lqDqcn9R/iF8ZJ2CQpVDNW4lI1Vmoj8qbnoM4+SfB/wjM2+cdr2oqMoqKiTecp7D/bqRyHAPQf4U7iVJlL2uZ2VTwEoB72AFyr/AJFuiXzj0m8NpExwagUY2L/Q+cF3ltHYIADMwFsLUalg2lgIUQAQ7FyXrwt5QBZ0xKUpP4yaH8rjPgA/toR2tXZTgUC5ZWLIC5b0HHnF1zcRAyfqePD94BMV3mNW7Lgt+wqYKgK6cHpw6/eGJSXDZ0z1qB4QtMSzlVh6CpJ+/OCyNpGILL0FjnTP7QHbbIKAAlILgkkKBAyA4vfgONIWkzDs7zsIVQgPYqJqonIZP/VlD5muXUMRq4Fn0tQO1OEIp3P8wFJJEqWMc1ayDUKKydBagskJGYEBB2VSJailiZi8Su1UlRuomrAaWAYCJm7U5FiLO1SXqo1oGjN2PbZilLndpMgAplIUGK3b/VUDUDQcYalksVHvGwe0EQZbqo5rQZlojdk3GhRcVJpSw7NNRQ14QKdtOFSXLEA1Gdvv6w3Nk4JYJBBIGtiHFMgQ3Q+JSUwEHQuG4H7feFZ+0YRUMwe1CAcj0oOB0h2cG7xbm5FGfyyjNKMSWLMaHOlSR1qOukAtux1FSiWml/w4koBAASGawYk52zh/bpzKOFSqCjBnVQFShdhTsjO9ozpaVp7SCApQGIpdqD8NaXv94MvbVH5Z7BBNQ1QBrm5LMOsB6pBw0BYhuVbcoJIOIgJPB87sPrAppKqa3fg19f0huTK+UjiSWH6+7QEzA1Pbajz8RApbm1APsPrEk3fmfq0cvsh7PYcDn9a3iDtpPyw5KQB3lE2A+nHhxjF+EVEzl7QEYpXzDgBGFylyC2YBNB+YkmzQv8SoUsIlJspQxVqbkNxf6Rs7tUJctKE4TLYMxBBY1IPOA1V/GpUVgykyyk4WZ1KVcAE3Nj4RB380pc2awwgvWgGXFzHnpKVTJyltiKaoSbULZZlyX4CC/E0kzJIlqc9oKwhmVhe4vU8vOlH0D/DncREr+LmpabtAxJGaJR7SRzVRR0oMo2finf8AL2LZpk+Y5CRRIutZolCeJNOFTYR5/dv+IZ+UkfIYpTU4mSAmlAB4CFt4b5/iVpXMQGl1RTulQZw57zUfnrBHh9g+G5u8NoVtu8bnubO5ASkd1KvypH5bklzcg+ynzwlISwSALCiUgCgpQWApaBT54Srqzatd+DwnNW5Ljq9SczxgBzq3sSGbQH9udYDNLkMTR87vanAesdNBxAhmIqHdmfLU+QHGB7RMwqQMCu2Cf6U/mVwJZIzNTYGIrpjBw5pd6VV9Mv1gON6g6h2HEZWL16NxBAuvh97GB7JIGg1oGBJqTTUnzigiHY3IsKmj18PuBEbRMGJOFhRtRiAz6/SLr2chAFSDYvUg+yYMjZ2Ad7PzLMT5wC6lBQUQWYtiHA1IrkR6QCTPWJakpJZTdhiynDuocaU0gc+WEBIALJFnJvRr1gew7QrA6nxupSuAWaJ40brSwgLTdoJozsLfmJ93istSTZgA3/In0H2iu0zDk2ZU4swdh1z5RZM5wk4BQ21DOSeD0gA7WMS62IvX6Wzg8+Ws4cSuzQg0JbOjZsK84V2yViTUMFCoHMs3BqxQTCSQ9z78AB4QE7TOxqvQGleNftCxUzF7OObgCrwZV2vd/fUwtNV924m7e8oASqJa3unvjAEJFSbfqwI4wWYedPQn34wBSlAMATUtmDZJII5+2iD30iWMJUefhW3h4RHzCpT6M30/WKGYwDvw45cIuige58rU5xRYsOfrAJi398/bcIsu4pQvbJmc8nYdYsiVwgM6YEqKZQBMyaWSQGKUH+Yp37JwsnFxpUiCz9ulISoy+0iWyEBLdtdsKcsNAOnWJ/hkuuarslSSHeyQkihyuTTny0vh74NdCVTF4UgdhKLgNRWIhgbCxoANXA265DIsl2dRApyHABvCAbWEBZWopAAJJ/CAA1eWnWPSbRKlS0EJBHFyTYAXMee/y8KUrEAqWliBcqW752ApXrRoI6dJHyks/aKS1iQaV6ZRG0bQpJSEjshnVS16x28FA3szUpR2YcPWEJt2xE18cyHPQQDO1bU6qZ06H9PWOUn7nz9tAZZ6nWls/r4RZS7kGhYVv4+cFUmC5PsDOOVdiXtm97D6RKyescZbgioLpLvVklyLVd26noEJkmvD94sZQqnW8Xlpw+9Rw1iVoIU4IUkJexdwXUeQHiejhBRhOIkYUjTzOkUnzSXOY+lT74dYGraHYhw+Vjka8RFT3QylA4nUdRVk8A99WaAVnklIKVMXDOLJuo1zNuDvwiiVMC7XcnXxgykwjPmEuBS/mDXx90gKonOQbBJsaitnHOrcossAA3IZunt/GABRAFLXfMAM4Y3r4xMxRmAuAEigaj1vq0BaY4SGJGLFhsbimF88z/SOMDmljR2ZiaObV96l8hETVktmA7irs1G4l36Nm46YatRgzHXXzPlADUqtgzeb1OunhA1n7+/eUEWkBip8rP8AiLV15QupJ7oUFHvHtB8KaOBxL/pSIIVXOlR5XiVbSMhUA11zrrYeesLqmkoKgAFAOQaM9ydAGqeGsDEwKqO7yqwqLilhAe6Bcc+Wv2ggy9G9YGVP7p7eDLYJe58yAaj3kDrFFsIAc2bqKk/rCG177lSUY5qgkmqU3W2bAVJfkBm0C31tasEwS3xBLilma3M+9fm+1CYTjmYiVfiLuesQeg2n4kXtk6XKAwS1LT2XqpyHKiOGQpzj7MjawuUFIIwkOC+WRpk0fB92bCpiplDElkkarOEmlmGKsfXJc4JlolpPcSkH/aABccsoFdvfbnNFACgH9SiAnxcNHKlkS2eosQb3qcnvGXvKVhWMIdiV1NcReqhYM5bi2kGmbSv5eEF7EmjnXkDFQGZNs9WDcsnHIW8YRSjCUhIFgkUoBmTpfqSOh1zld06OWz0A4QvJ2ZWMk3I9+VIKeli2RDua51iGplXXplwgUhRCsJLtXoTQ9a+EMKlkVs7nkPfpADlqNqerwxIA7VapDgfmJ45C1WyhdiFpYjCU9ripRoBowqSdQBmYutiRcYcVi2LEwCuYAtxgO2dCkgArKy7lWpJegyAsBwF6vVVLe3r4faIUvI3rUAU9fZgcyd16wFVqo76ZauA3vSK42DD2YpOmg9oBiSkqaygkFhwr9dSYCqZSAuZzffjWEZ6qmh9n7QyAwc14envlACLEEuDWveB+mZ5Di8C20qUQUpJAdno45eMHnzyUpAFiEgC5tlnFFBulfL7+MMbi22WgrM13FE0dg1TzJfo0Bj733j/ChOJIUtRYJfIcfeUaGxhK1ALeWDiPauwtS4J0u0KT5HzJxnzGUpI7AApLS5P/ACVx1sLROMljmxoatmRTS0UdL2hYKiqylUQCHQlmooDvEXOT0hXakJVNKwAMIwyxklLNRsz6NDC4UJYUNy9eOr628IgkTKXvQ8QKh9Q5eGd0bB86Y5HZRic0d1FJbmzdByhNafelfvHpPh2ckS8NAQSoub8q5eMBtmgowJGRLgVZXN6DkIovaC4SOTChtX3wrFJOIrOCrZM7UueNYV3hPTLSVqexBAqVFRbCOb1OTwEbOslal/mY/wDECgHi/Ek60S33IxywgN2iCad1I5+7xpbOvAlqFSg6y1A/4A+Qs+d4SmLE1wLNU6JzfT3wEApusKKwAAAVJCBlgDDwYHxJpHsEBEpc5RutSWTkAlCUvxJPoIFsexhCQotiYCuVssoU27bghJmFkhALqZ2zPMu3VoovNZRUXHZye5FGc6W8YVXLBmYwo0SwFnUalR5MABlW7xKJmKUg2xJxMRUYq1GRraBTEGhFwXNbMLjXgNeUB0lBxKxEjCfHTnEyZ2FRM0tm+VMh0y1rBNhLAYqivJtTx14mLTtmQp3BeWr/ANh2iOLOx06NAFTKqFlyojFTy8MusXmrAqWGZJpapJ6OYDgqo1ZRTn3cLUHVz14BqkkG5ret4C/zD4Hzzb3lAgpmysB+nvKK/M10blx8YqFfT6D0EBdShbp52haaae/Ae84ptG0YElSnAAJJagCWB8XYC7mkTse1BKwooJOFwDZK1VqK1A9YBf5qca0BsQZS01oFUHDK2giVqGVqwKRs2ELKXUS61qN1E1c5cgKARTaQppeFwXClq0SkvgGqiaHQPwgGcbZWfprzhVUyp4XB1yceHjF5xspLHEtyHoBR1dQAAIGRrd/GA5SW016mvnUwNcsAuKYmF7AWDdfKCKNc6gen7mArU75aEZRBTHdjxHQN5n0igORYP4D7a9IlTAcPoH99IqajnWuVPYgBzyRN7JBQkNkcRP4+Q059RJSDbuigHH35wVmIPpxEUArhHeNR51/TNoAajhqGfyv5u7wPblrkJSQO0sslOZJqTS0D2pYZw5YjxSwpwfPnDM7b1KXjKklQF2FHFhxJo/KA9vu/bFokCX+NT4iNXr4W/WAT6ggGgN9H+7mJWgpJwu5pXVrwlvLagkBKaqJoL4lZ/eKFd87yEtOBJAWoVP5UuQKXJNgOZyjf+ENy/LkpWt69pj5Pq3rGJuP4YO1bSVKLy5JHzDbHNADIHBIZzx409rtO0lIUCAEhglrnXpkOR4QCO8ZzrSl2xkAkZDWM3evy5q5bpP8ADyyOxbEr8ywbgZA3Jc8J2ma5xOK0L6D6DWDJ2VQSVKYAuQDcj6QFAXUSHF2F2t4trra0QTavPg9etIlRSzd0qsC9Q3kWfqYgzLO2Lwv+/kM4CsxSqkM5yyFXfoPFoMif/pgF+ziUcyQBV/04Xitj0p1yboPHhASXrb9IAmMN6DSBqme+L+/KKY6u1Hbl7YxCjQkXYsDmasHH2tAcACK9eOcDMz39fOIC3GXPLmOECTMZ7XLchQPxNTwgi4zd2LU/pcg+cAmIoo4gNH6cXtEzprDhQPx+sMbu3WJyMR7oLAfmIU9dcvCCkf40MEFeHFYZnlrSvsRZYCeySwt1+pjzSX2rbzMqJMlRAP8ARbqTXgI9Ns5C5eMmoJIBTYHMPmRbgecEAJIIcXdyLBr+YbqdDFAaULu58/IC0GmMKUAJADWrRI60pA14RblV6sfT7xFCTW/XpX1ERicjn60HOnrFtfrw49PWIUtmbRvGhgBLRiBUCCwLDU2po5F4hYFj1bJriJWq7NlhyYBtPHq1oCqY+n7wFZxvxH9pp406PAkoclQoS5PGn2i5D+v1irEOeFta2fn6wAZ6fP0Zz9ObwFQopsgTXhVm5vBd54kKQnCCtXOiXDu2X6XtAkFKkrLuUpGFLgFZVa/4Rf3UPoyf5iveZjzc3/5kv+hf90dHRR6j/D//AOIr/vTfUQ/tn4unrER0Eefm9xPvMRpbz/lD+n7R0dAU3j35fNXoIBt1+sdHRFSLdDAh3Y6Oijh3TyP9wimSv6Vf2qiI6CF51v8Ax9RA5kTHQVSd/KH9S/UR6H4H/lq5mOjoiMOdZfNf9yoVX3//AK1eqImOiqpvK0r/AL4/tVFZveTER0EXP39DCU63T6GJjoigbZ/KP9Kf7443PvOOjoorr/SPrFk36p9RHR0QTvnvnl9Yy5d/esdHQV//2Q=="/>
          <p:cNvSpPr>
            <a:spLocks noChangeAspect="1" noChangeArrowheads="1"/>
          </p:cNvSpPr>
          <p:nvPr/>
        </p:nvSpPr>
        <p:spPr bwMode="auto">
          <a:xfrm>
            <a:off x="76200" y="-1028700"/>
            <a:ext cx="2133600" cy="21431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972" name="AutoShape 4" descr="data:image/jpg;base64,/9j/4AAQSkZJRgABAQAAAQABAAD/2wBDAAkGBwgHBgkIBwgKCgkLDRYPDQwMDRsUFRAWIB0iIiAdHx8kKDQsJCYxJx8fLT0tMTU3Ojo6Iys/RD84QzQ5Ojf/2wBDAQoKCg0MDRoPDxo3JR8lNzc3Nzc3Nzc3Nzc3Nzc3Nzc3Nzc3Nzc3Nzc3Nzc3Nzc3Nzc3Nzc3Nzc3Nzc3Nzc3Nzf/wAARCACLALoDASIAAhEBAxEB/8QAHAAAAQUBAQEAAAAAAAAAAAAABgIDBAUHAQgA/8QARBAAAgECBAQDBgMFBAkFAQAAAQIDBBEABRIhBhMxQSJRYQcUMnGBkRWhsSNCcsHRFjNS8CQlNENTYmOS4RdUgpOy8f/EABkBAAMBAQEAAAAAAAAAAAAAAAECAwAEBf/EACcRAAICAgICAgIBBQAAAAAAAAABAhEDIRIxBEETIkJRYTJDcYGh/9oADAMBAAIRAxEAPwDH8myevzqrNNlkBnmWN5CinfSouf8A+d8E2bezXiDK8tmrqpIAsCs0iI+6qNVz9lOLf2GQg53mlQdF4qHT45NA8Tre9t+3+b42esaNsqrljs6mCYMIk0qf7wEX7nz9Ril0FK0eX8pyPMM3jnfLqZp+QUDqm7eIkC32OLms9nnElHQrVT0JuzALAja5Df0H9cEvsMq1hzHM4HmZNcMcoVV1M+jUDYf/ADv9MbQ2tmLaUijU6WdiC33O3W22+NdGSs8z5twfn2W0tPUVuXSxichI1DBmLdhpBJv6YTX8H55llCldmFE1PHKbIHI1k9hpG+PSSvE8iSxR6pSNnfdhf57/AOemEVy0cEvvlckcksALo7jVyz028vpvvgcg8Dz5/Y2vpssSXM6WSmlm8cOs76bfvDt9d8UtDlzTZm9FMHjZNeoMtipHmMeiXyymzGup87zWFm5CkU0Tfu38VyOl9unbY9cZJwxQR557VKtZ3Ah96qJmVW/vArEhb+XS/oDgbd0LKDRUcV5QcrpIObBypXKFbixKlSb4h5Fl8VUkqzxlpFUMFNxcHoRgl9r9V73nKyh2ZNWiNddwAosTbzJJw/WUclN+A1tHMY5loKVnseulAw2+d8a2l2BxaQCHKcwGZjLDSSiuMhiEBFm1g2tb5jDcFDWT1Zo4KeZ6kFgYVQ67re4t1uLHG2cbZUlDxpk/F1JtTyPG82ldzYdfqp6emL7Mcgo48/o+MMusrIh97EQvzo2W2v1I2PmQPMYPMNHnany+tqueaalmm5A1S6ELFB0uR2wiOlqp6eSeKnlkhhsJJFUsqX6XPbHqOnyjL1rpM5y5ESepj/atH8Mwvs1uhPr188MZhQ0GX5dm1ZSwx0sslPLJMoHhkIRt7dL+uNyDxPLlj5Ym0uW1dQ8aiJ0WVdSM6kBvke+CX2Swx1HGcEcojKNTzXWQXU+A7HG9wZbl8ERp0pI4YyxcR6AEu25It0B3xroyjZ5sbh/MI2Eb051noDcE/LbDNRltbTROGppR2YC5I79Pp+WPTMlJTyGPnRKV/cLLqU7razD598KnoaMgyPBERY6m06ha29yPme3f1xuf7NwZ5U5Mp1Wjfw/F4Tt16+XQ/bH3LljXW0bKp21EWGPTb5XRnmv7nEwbUrssYYMQtzewPd26r5+YwG+2mkpabhWIxRRq7Vw3UC/SQn9cbkbjRibK6NZgVNgd9tj0wopIhs+pfQi2CfiyJZOLKGnjiCj3aij02AuTEn9cbVmGS5ZWGWOSjp5CzFN0Fyzsurpv0VfsO2NYKPNzhlYi7Aep3x94/M/fHomfh3KqypYS0EBadqoX0gXYhRf7L/nvZDhrJ6kCoaipry+M+Dz38sGw8WZZ7HpaWnpc8mq43kUGmUKpAvd2IBPW1wPtjV5K98yFTRx2popRVRXjkCsxVgNmPndj0xAyzhKWgo8mggp8vpzCkLZg6oo5rRdQdvFcsxufLtiamVRRtmrJUwu0j80AKbR3BFtvO99u+Eb2MlS2Y57IKxaDi5o5YS0k1JIkaNsNQGrfv0Ujbzxsr1clXE8pmXlxu6vK7BUiGluv+Hqt+nUYEIOFI6ytyvP6Y1ZqYqiOmkijtpEa2R3uBceFib9gMGOWcPU+WU0+mnhihNQ0oD3a6adNiT6luvn64MuzR6FTZnTUVKzoxjiXVeQrYsbm4C2uNx+d8VuVT/i7jM5wY6SOS0ScwEEg9bdSb7AdO/lga41kgiEcTZjE0olJVA396GIC6Tft3+eLrhLJqyio50zBJKeTn2CGxY3UEdCR1HfCO7obnTpdjXFefuL09L1VRbe9gdx8z3OMt4XrKjK+O6tjCRUEVMRRhZlYhha3Y3xtNdklFDlcpEUEClSVklGpixFySx36/Lpjz8siw8S1Du0U4aaQCRiSpvezdRfzw6Fk7aRP46neargDrYjVtttaw7d9t8F1cT+H5XzkVHWhpwyB7k3jBG3ba33xG4PyBeJ+LYJKmOKXLcviEtQsm4lJvZbd+lzfsDiRxLSplGZNCVijWQCSEIwKpFvpFu39MTe4iXcXYa0rrnns85bAtNR3TzJZfh/IjDPs64hDH8JqGN+tOWP3X+Y+uB7hXODHRZrQio93eWDXHKG06HBA2+h/LBg/CKGgpnp3WmzSnQFaiMkq7DuR3+e2FVtWCFySaHszqzw5WrKyP+GVElvAu1O229+1zc29CRhfFtZC/B+b1Cuqn3KQqw3DAqQPrv8AngL4+zGeVKTnRNHPZ+YhJ0hho3UjY3Aax32JxecN5Smc8LzUVRKZ6OoGgaZLaRruwHcEEfrh49lL3Rlnsmljh43pTMDoaGcMR1A5TG/5Y3p3anjaWCVZqZNWtewA1XB8reEXxmX/AKe1WR8S09VkdUoDme0M67xxBSp8R+IkN5Drg4FCma5bPqKv7yrNCrBkGrUxBG97XOC3sMdInRTwNK7Qz8mXXIDFKToJDorG/wBLC/8AjwqrrkptCTBoZHkWMSINQ3chbgedh8r+mKV8olikkp5hUe7Cj5jTv4y0hkR3Fz13Un5YhIlTW0dFPHMkhq5XqKOOVttRkLRjcWG1xt2OAay+MvOPOSNKsaZ2EtI1pVuLAFfPw6fQgYAfbRmMVXk1PBHKWaOuOpXUav7oEEHy3++Ct8nmbNKeFY5UpDQzRPLBLfTI+5sbmx1XIvt2GBms4cm4ni5tXJGrU+YJzY5I2TUlrFR3Gw+uDED2gGzeUScf0rlmdeZR2Ldxojtt2Hp2xs7TyTtlyxrrWSX3h1gdZlABNgV7Lso1diT1OAo+z6Ss4xzGqrKe+XOjvRvDOtzIumwIvfpfY/fFlkdLUTU3vNYZqSXKqfkyCVTvIxcs2q/Szb9fp3LAtF9TV8MT5cBUANJXSAxkPG1zsQVPh2uAQPmNycfVKVyVEqRajGrkL44RtfbrgepMlzBuG3qKhVeeGbm0zpMHEiMQWYetxt0O2IVXlNdmNXNXQZfVNFUyNMje7sbqxuO3kcZJjqVdmk5dl5M0NTDUKIVpnpnhF7BtQsfLazD64VRU2X5QmYSuoWR3MtSyFm1DUQu1vIjoMUuXZ5DnOe1ccEckHLpJ9amykm6Anw9TcHfriFwq81VmGdwTTyzaUSNdbltI126E+QH2wti8lqi+n4lhmpaKfKRHPTVlWKRZlb4LuqhgCN7aum3TCVhqZZ4pK5ZNaVrCNnAXVHy7gAWsdyw+npiprMunyugyzL8rSareirRUShYrFlJvsAT0Om/oMEMsCPWU8s4sQAELXH7Sx/O2rDDL9siZPlqiiq6aKNjFzv2bSKpNiST0Ha9sXU7Q0jlmuzyP4UA3DAfPFZU5mkEAGWtHIWlsWDB1UgjUDa2/17Yj100VCXE0g/aVpVGkYC7cpiBf6Y3YP8FRxvmJ/DnNS0ZklQhEY2AGgFvyP6YxXNIoaaalWJUlceOQBQOu9r28vO9sG+YZ0M5eGvmiYRNGqiGQgAEqFax6kHlqfvitoKBq+vgpF5CvPIEUk3Cknqdt+2A5paDl444pfk/+GiezqjSi4MNU0UMUuYtzB4tyhACi4t/zG2Bv2sQxvxAjNGrrDSXZjc9CRbuL3+XXGk1KvT0FPHHTRgKyKqqh0qBfpa36Yz7j1wc1mlqkK05+HluLuQJNQsCdrFbn0++RscE/qzNRWUBH+yt9hj0Xw1OJchy9ka8bU6Mrn1FxjCxAttqZfuMaP7Nc1laCfLJgVSFdcJLjYXA0gfc4RSXo5sUlyoJ+JMipc5y8UdVDGbbRySITyzY2YbjfFBwdQLlQly2KfUYZY7unhuCxbpfvgvjkLQx6h42UEWPpfFTn8s1Bl0ktKzD3cGUKxIFwLgH0vhkdDW7JlLXRTFErAgkMbya/+UNY9dxta+O09DToKZ6V1eCOMKgvqutwQb9+mKqgjmlymnrKkKsjUBDL3DMQ36YTBVTx5rkkHvEgWalUyICLSEJe527enpjLoJMpJa+HNK/nNOYkjjeIMoCsxZr2ax7KBbtfHKaWkzilo6majaGPRFUxyaxaM6tQU27bD74dp82hlhllkjb9hoV7KDcsbAbeuHTRAQvTRiFIRpSJUvsi9jfvtjJ7C1RBpMvY542a5dmLtSSK8U1OCdJkGwPzB+X1w5l71Z5lPmVJTEe86AbhuZGAxV2tffYdfyxQ5TR1VNxlWc9dEMkT6FWb4lOgXsp2IPf1GLXIcxWOs/DBM0ju7SOtRUFpBHbbST8YuLW6jrjIzil07FvT0kOWT0qGWnabnuHiYjlszC51dt2GG6alrMsydaIZlHPWUiuwlnRrMGubEG5JtsTvh+peLNaCneuqXoTLdQEkTezfDdl3BsPLDHF+W09fQzu04SUIVOwawNvUEdBg+xWQuG4Xl4YrYqrJJaKSVjzlcN/pJIGqRR1UHewGBSPOMwjjWOmkzyKBQBHGVkOhR0H0GDPg6rzF8pMldWNPMYUcEqAUuG8JI+I2Cm53uTioq8zqY6uaNpblZGBJk3NjjWPHiu0WPDVHSUkddm2uokkkeeHlhl0Acy1x4b9vPEPLuHa6TMDVwTKaY1UEoLzaH/ZsS11C7/Ee46A4uMkyqoy7h8UEsTxy8xyVYgndy19vninXiDMcu4qjydYUaleeNPEhDAMFuQb+vlgNJISvjYS5s1bRxNXZfRNWSBgrRpctp7mw37eWO1ebvDmQypIpUlnivHMrhUDWY2Pf93rio4i4mNBU1FHJl7yQ6VRZUmFyWX/Dbtfzw7LAKHN8vV2XwbFgLDpJb8zggvehdGq09BWvIVF6sM7W6kKCT+RwEcZ8TRZnXimoahJsvNTqkKpchlUANv8AxHbFrmuY1zZjNltM8cdORJUmRk2klF1WK97AsDcDrsMCTNMqyw1XKDi2h1QdQFXfzOlLXwsmVx3H71pfsTUujlUM7lYwEQhd9I2A6b7DFlwslA+dQjMKnTT6WbU8hiAYA28YsRv64pWac2u6E9LhRg44AbLjTzJWikatM37ESIpe2kfDf1v0xFbZxubyZOUgxq1DS0aq7coEW0sTcXH32xnnF8Xu2Y6GzCWWaVnULJAqqQEewuu5Ot1sPU4OKyqnqMzgpJZC1MQFZFABIN+9rjtgG4iyrL6XMFap98qKVBK0vOm1MoUDxAgDoTf6Yu9I6sTSmmwbVRG3LaePWuzHR3xKoqyTL6uKrppYjNESV1RXF7EfzOE1un3+pFJ4oddw43uSATufUnDYFRbbT9sc7v0cWRcMjNky2thzGgpJ6SUSKPCSo/eC77HHIMwYilKxuTU6iWVhZAouSfToPrgL9n2YVprvw+ZoxSojyqAljquO/wBTi6zQt+EUfKdle9gyEg7keWKxdo6oTTVlnnstf7ksGXFBzZAsjMqkBe9gwPXCamngjzrK5VaQtDG0aghbbrpv6fIYjZxQZ7UZnTy5ZWCKjDJzoyybgMSxAO9yLDbC+KaWqlyuplolcyRwnSyXJG/a2/TDLoMv2VeSaWi4iYNb/SIhtcWsq/1xHyHNMyqOEqypFfJJUx1GiOVwHIFl23Hz++K/hfMvdsrr6WeOokqJpVccuJm2AHW3fbE3hiNouC51lj5bGqa62tvZcKnbEUr2wgyqegrZI6uKeGWu5AWXlzXKkhdXgvt4lGESZdS0ef0ub65RIV93ERUWFwRq1HcdemBb2aTK1fXLJCRKYkZZbDwgHcee5I/7ccyCqpcn4gQTSLDTrA4YOCy6iQRtvv6+uDfse9WEuQTytRZrpnk8NQyIFcjT+zTYfUk/PAnxoRFy4OstQVYsRqLkKAAe/fGgUMtBUU7T0Bp2gkYszRKFVmFgSbW32F++BzjuhpWp0rI0lSoiVmjKSeG4AI2I+XfDPoWS+pJ4Z4vOeUlXUSUksS0sQmsHLBtm8IuBY+G3ljh47y+/7SknD/vAxRE3+erFT7K3kagrFkiWLlKkdlNwT4yW+ZLYNuZL/wAVvvjIpNV0xuHN6JstGZc8QUw3MkhCafFbf64hZlmkdVPRcipgn1uNLrokN7i1jvb6WxVZdCZfZ8kcy7vqvcf9U4G8lgMfGFEFU+CoTf5LgXUUyLnpWXnHilprqbEzxi3pbFlxlR1eZ1lPSZbPyJ3lVjOP90iliz7eQHTuSB3xSe0iST3mjp4Vd5pqgBQm7WEZJP6HA/R5vnFD7zGtVrM0NiJSX0ofhO+43W/ke+C24uzJpS2RszkmjzGojSeRwkwYCc3MoUnSxOwN9RNx5nEaXVM5dyb/AMX3/O/+RhyuDVgimddMoBV1BOxuL/nf1+uIvurN1JHpqOIydsPlZEl8cHce/wDYvTuNyDjQcp4KfL8wpq05nFIYH1NEIXBOxGx74zxKeRej9+ms41bJs9qZsujqpaelLspYqY7i9z3640EmyGFJ9krMcuqaqCoko0Ly8s6QjWa4Bxk+dx53lcbpmUNSrVEbQk1MTgsrDxW1dz0xotPxPrn/ANYpDChU6DDEbAjc33PbAnxDmNNVSKySGWFKnmOLEXXcbX+eKz0ts6IuPNPv+ClqHMiolMQIblkJuDayjfffYDt188NCKXcO+/a2+LbOKPL6iBZcnDpDpZ4ounhL3At20g277Bf4mpjTTDcodPmN++JSr0T8yEo5PsqHUSeNlKSlW8wbG33xosLXyHJIy12IS5v3JGM4NMwO7uPpixyKM/jmXKahrCpjJj1f8wwIypkcU6ZptfnIoa+mpWgLLNJGgcNupckDbv0w5XZ7SUGYxUM3PE0kXMDIhK2uR1HfY4qOIQJM9yxSR/tUDb+QJxNzPKosxzQSyz8sxxpYmPXvdiDa49MWO2LuW+heV5i1TNWyR1MzWntq1sLC1xa/pbAxxFndXTJKJ5pZucxUGSRjpAN9v0wR5TlX4WKke8JOJ3DKyoUsAoUAg33288DvGvD+ZS0tPLTUc80aOxcwKXK3tYm3bY43oXKq/oInszjC5lXHVqtTgdLdWH9MUWfOYc6afwsI9DhGB3tva4+WF5Bm8nDtVU82nkaSVQpWS6FQDe9iMVVfK1dVNOZQlwBYb32wn40QUlFI0PJj+J8CVcs6ITWSyvIANiS4HT6YA6qMe+yU4kYJzSoXVsN7bDpjQeGU5fAUd+rFzsOl5TgMy+ghr+LVp6pwIJKh9emTSxtewB7HDekUzP5JKl36NI4fyOgyCGpio3qHaZwWaV1PTbsBiywCZDm+Z/jVLRtmvv8AStNIhldFJkUfCbgdbAG9+/lfB3thl/BZw4UUeTEHgimbqGQny/3hwGTZn+G8S+8BNQglDFb2vsB/PBrlmlOCqVVIP7Nbf9//AJxnebFJa6acFNEjKyk7HcD+owsn9Ecs7STDBeLsu90qs2nRUnMiQwRP43ta7kWINth5dAMDWcFHnFXSlQzQ3IQ3VlBuLdPnsN9ztfStLPTJOiodI36jqD5YejVooI4VYlFFgDuRve3yvv8AMnzxP5G9M64eRhWCpK5CXqZCRpCnv4m/THy1clhqVD5kNj4xnV8Iv16DHCdQ2sCN+mxwmjzbPmqdR3BuRuDbbB9w4b8OU3XeNv1OJXCcq0uS0pjgpiWQli9OjFvEeptc/fE9yruSIo40P7kSBFHyA6YtCNbOrFj47BXOIDFRyORuIm/TAVVmplpagUahnSNnbxAWVRdjv6AnGv5hl2U5pRPBO9TS3/ejUPb0+WM5zuko8kpppcvq5KpJo3gvJCYyocEE9Tc2Pphpq2n6MscnkSiUtJUyUksKRsXSWJhIPTqD6d8PifcC1iOu/TFmUohRmTLrvChLQ6r3sANj+Y+ZbyxA5MenQXkA8gBbEpUHyoyXFzdtiTO1m8ZH1OPoauSCaOogmCyRsGVivcdDh9NC6bsdj33/AFwsyREaddx5YSzjTLTI83rc24oy332UPadSPCNtINunz/TBnxJnDZQ0k4hEoCJ4dRB6kevngH4akp6bPaOaaSNESQnUxsBscXfG9fTTI/LlSQGNBZGB31YrF2jphJ8GwhyDN4s6y/3uOJ4QHKMjm9iAD18t8NwcS5RVQvJSZlDtcXLFDex/xWv0P2xX8DEHh93QEAzyWv8AJcAmYrBSLCkjBA1yotfyGH/GyjyVG2EtKtFm1aZcyT8Q5SCwedxa5NxcH0GG89puG1dY6fIZIJCoOuOucDrtsQb4i8INDIaowsW2S/54l5rFrqQbbBBho09iKnC6LrIHSLgKBbgaYze56XlNv1xl+asGrqoayA8zg2/iOJonCAgWtf5YbLQOSzqLm9wUFziTlqhflaaa9E/2eSFuJqOAXMYMh2IPRGxsFsZhwCkJ4lhKBbrFIR4QLeEjGoXw8ei2OTlHZln9q6ynyQ0IjjZI1AVhcGwN7W7nA5ysxp6OnlzWmlp2lYCITqVLgH4gDvboMGPs/paWjlrs9zNooYqGMLC7ttzXuBb1Cg9N98N8XSQ53NBUGUCOIhYWvtIuxue+m5U362Zx+5gx48fsHF4+TLDkC0hksNMgXtaww25qWvpkAFz3tiSKdhcC1/XtY4UKZ9Xx226A2xA4mmtENHqwNRK2G43w6tVN+8FPrh/kMzBdR38zhRpwF2cgeR8r/LAMSKXP8xoo1jgnPLXojKCPpg8yuvebIY8wqE8XKZ3VRa9r9PtjO/drsFDXvtcH88HuTR6eEkjP/tn7fxYpju6LYm7oi0HFlLWUUlRNTVFMqWDBiH3O21v6YEc6qIswphAjsp1hjcfTD06MlI8Ma/3p3sbdLYq/d2B0gA6PNjf9MPkdXFGeWSkmvQ5HJKtNHTITy0Gw1Wv3/Un7nCNTXul9+vpiOVdaowl0V2UOOu4uR38sdjWe7i7MARcqAQNgQPzxLi6snkbk7kx4sxYMTa3rb9MJdn1W5gA+dzhUbsuoNE5A2vpAscSE03J0Ek9Rt/TCiUQjfz1Dr54TckjSAPrviwKxsQQpt5bb46NGmwBG22+ByN0H/s/S3C6k9TNKfzA/liLBkuS18MD5tFWOy33imCAC/lp9PPFpwYFXhuDTezNId/4j/TFJLm9PRCOKfmC4uGUXGOhP6nYqpWS4ciyrKZJHyaWrZJgNa1AW6kHaxHXqe2H0yqTMNbRAE2tpvv8AbDdHVwVsRank1BTYixBGHwP3t/phosfVaAPMeFs8opJBLltaYw5AkETMpF+uwPUYpJElRirqQw6g3vjTs6zGupMvHu1ZPCC4FklI2sfI4Bq+oaepaSrlkllYC7SEkn69cJKFKzlyxUeif7N308SanbpTyfToP541LnL5j74xiOVVIKsAxPY2I74c99m/48v/ANjf1wikGGZQVUN5gahqZaSKRmQOWEWoWU2AJ9TYAfS2HaF3p6ZIKhlaYqOW7EkLHe9rehN9uqu474iPJoLXVStx4v8Azhpq1VkAdtt7aTvjKNOzqh581jWP0ixuFGlQAttrNe2Eu6hVL6tRv0O/yxCNdEZCpcg+TC+3+R+eE89WJuRYHGcTgb2Tv2KuSJLEEhgTewtjgJB2qC3h6eeIRZdOpDbuccLMwAvfa3w7WwKNZPifcgKbrue1hvt8saLky34Zg9adv54ywTSqQWQ37dr2xq2Q3bhmkNrXpun0OHgtlsXYFZqipDHcbE4rRKojtr3PQdb4tOIdIpoSylgGPTttihUxvo07FT2c4OZfYm1sL8m4ay7M8mfNKjWa+ESJC0b2DHbShBFje5AHr8sB1FOxE8nw3lY3K/LbFpkU7rWVFJaTVURhVIewYDdlHbXYeE/4lXEbMnkepMkbIyEX1KLatybgHsfiA7arYHO8dHfn8aMMCmnfQjnAg3YAd/IfPCzyXuukhgNrbWxHDg2vFICfTHxmt8Db233xKjzqHWWE3C369t8cuEHwN1626Yj3fVsu58t/nfC+b4dwTYA3J74NAo0nhPMaWPh6miadNYWRipNiPEx6fLANndSHliCNcaTcbHviq8RfWrW+pv8AfHHjuLW/7rjD8tUUc+SoMOB3d4qu62AKWt074reLopP7RRyJNKmiFLaXIt1PbFnwDHaCtPhAMiiwt5HDfFUWrNwe/KXFsaLLWPRQTZ1VVEHKkrC6Kb2fsR69cQpKoGWImVG1HS2/obYhGiIays4B29MRcwSSnjRmbq4tb03/AKYmlbqyCdvZdHSxJSZFNrAX64ZSVmRWOncA9cLo4GgpJ62UKyxJZF03Jc9Nu9tj9sRFZVULYbC2NwaVgqlZMakjJDNDuBudZN8ITL4iLKobyOs7YeDMIjYkY+jkfURqNrYGyXIaWilQjTMqAD94A/ywuOnl1XLxnff5YUrEtub7DEmMkt9MK2w8hJVQNRPjB3/8Y+tGrE62AI6Bf54luikAEA9cQqlFFzbcAAffCJ2Hkc1RWIZPH1BNuv8APGq5IB/Z2j9aYH8sZVpURNZQN/L5Y1XJNuHKK3amX9MVxrZbA7bAfiSy00BuRaTqB6YHGeMEG4bbYHBDxIA1JHqF/GD9bYFpUVdGkAXXthsiuQk3TJMhbQpiJUA+FlPwkWsfvhVRKZGGhNLaTcH53/K5H0GGZBZFt2Nv0wsjxN13bffE/VD/ACy4cfR9zGWxYmy9bHCQ6hm2G/UX74XIbICOtjvjhNpQB0sf0xqJcjqNGVtzChF+nfyw2FPitIPhvfphLkkt6f0w7EBrT+G+NQeQ06yAAxoHY7E3xwMVNpI3BB6XuMWFOA0UTHdtN7/XDWom1z1xrMF3AKg0VWyjrMN7dfDhXEkd8zB/6a/zw/wOLUNTb/jD/wDIxziQf6wU/wDTH88dGNHT/bQBso6a973xZ8O5FS5rmCTVs0Xu1NpYQs28rE2Fx10i2/0GIwRecwttYnEvIiWzvLLk+Fyy79CEJFvriSlxdh8TEsmZRZd8Z01DSZclNHFvFcqSNViWlV7gEAkOVs3WxHbbAeRU3NtJ9bYI+MnZ3RmYklyxuepMcLH8yT9cD6SvoXxdh2w0nZTz6U1FLo//2Q=="/>
          <p:cNvSpPr>
            <a:spLocks noChangeAspect="1" noChangeArrowheads="1"/>
          </p:cNvSpPr>
          <p:nvPr/>
        </p:nvSpPr>
        <p:spPr bwMode="auto">
          <a:xfrm>
            <a:off x="1752600" y="4419600"/>
            <a:ext cx="1638300" cy="12287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976" name="AutoShape 8" descr="data:image/jpg;base64,/9j/4AAQSkZJRgABAQAAAQABAAD/2wCEAAkGBhQSERQUExQUFRUWFxgWFBgXFhUVFBQWFxcXFRcVFBcXHCYgFxojHBgXHy8gJCcpLCwsGB4xNTAqNSYrLCkBCQoKDgwOGg8PGiwkHCQpLCwsKSwsLCwsLCwsLCkpLCksLCwpLCwsLCksKSwsLCwsLCwsLCwpLCwsKSwsLCwsLP/AABEIAKUBMQMBIgACEQEDEQH/xAAcAAAABwEBAAAAAAAAAAAAAAAAAQIDBQYHBAj/xABREAABAgQCBAcIDwUHBAMAAAABAhEAAxIhBDEFBkFRBxMiYXGBkRQykqGxwdHSFSMkQlJTYnKTorKzwtPwFzNUc+EINENjgqPDJUSD8RZVhP/EABoBAAMBAQEBAAAAAAAAAAAAAAABAgMEBQb/xAAqEQACAgEEAQIFBQEAAAAAAAAAAQIRIQMSEzFRBBQiMkFhsQVCccHwgf/aAAwDAQACEQMRAD8Az1oDQ5TBUx7dHKNtAaHKYFMFANtAaHKYFMFANUwKYcpgUwUA3TBNDtME0KgG6YJodpgqYKHY1TBUw9TBUwqCxqmCaHaYKmFQDTQGhymBTBQxpoFMOUwVMKgG6YKmHaYKmFQxtoKmHaYJoKAbpgqYcaBTCoBqmBTDlMCmCgGqYKmHqYKmFQDVMFTDtMCmCgGmgmh2mCphUA20E0O0wVMFANtAaFtAaFQDbQcKaBABM0wKYcpgUx2UZDdMCmHaYFMFBYzTAph2mBTBQxqmBTDtMWHRupC50tK+Pw8uq4SpZKm2E0Ai+533tGc5xhmTKjFy6KxTApi1/s+m/H4T6Vf5cGOD2b/EYQf+Vf5cZ+40/JXHIqVMCmLaeD6Z/E4P6Vf5cF+z9f8AFYP6Vf5cL3Gn5Djl4KlTBUxbv/gC/wCKwf0i/wAuB+z1f8Vg/pF/lwe40vI+KfgqFMFTFuTqAolu6sJ4cxvu46pfBqD32OwwO1gpTdZIfshe40vIcU/BR6YIpi/jgzl7cfK6pb/8sOS+DTDnPHp6pSR5ZsR7nS8/kfFMzumBTGjDg2wjsccepEseVZha+DXB7McrrEr0wvdafkfDIzWmCpjRv2aYX/7ADpQg+SbDK+DSRs0gg/8AiH50HudLyHFMz+mCKYv37MUHLHyOuWR/yGOebwaKB5OLwpG8qWnxBJ8sP3Gk/qHFPwUimBTFxVwcLH/dYPw5nqQr9msz+Kwf0kz1IOfT8hxz8FLpgUxdP2aTP4rB/STPy4H7NJn8XgvpJn5cHPp+Q45eClUwKYuR4Npn8Vg/pV/lwX7NJuzE4P6Vf5cLn0/IccvBTaYKmLqjgymF3xWEG5lrU/1BEBp3QC8LMCFLlrcOlUtQUCLPbNNy1wHYs8VHVhJ0mJwkskTTBUw7TBUxpRA1TAaHGgmgoBumCaHWgmhUMbpgQtoEFCJumFy1kOGTdndKTk+Ti2fk3QqmBTHW1ZmmS+M1PxCVqCZdTKpBCkhK3sKQtTg83ZzkjUvElBVRygoCipNRDElQL0sGbN468HrXjJs9EpMqRMrskmuWUkJKjWQTm2YGeyLGj2RAYIwg38uZYk5d50R48/Va+k9skrOyOlCWUVKVqTiipIVLoBVSVFUshNwCSEqJs8JOpWLdhKdyQk1yhU13DqByv0dBi89yaT2IwW3/ABJl+1Dj+sNLkaTAunBZ2FUwtszCIj3+rfS/3/R8ESnnUfE0JISColQUipAKAGZRUVUkF9h/pdtTsArD4UJmhl1rJSClVibXSSNhtHNLwGkjYJwOYcvNBexNqL9TdUPSdG6SBdsANjVzu16Iy1fUz1Y7ZUaR01B2i0d0J70BILFT0gEgM9m3kDfcQhE1NTEOLNYDe+YtlviuzsLpMCmrBF3+N5Odh7WxYXuOl4XKwOk1XCsCACds67bGKLb7G3Pt57LJ+ZNFJI6gADvLOBubng5WLD0sLOXa7O2wb4gF6M0mM1YHoecw534vxeSEDRmkbAKwV7uBNcOdgoYs7XZ+2EBZ5eLBJ5O1rhVxfeGSXG3zwUzFObBgwYAC4IJdwDfmiAl4DSigFV4Idc692ILy3Tty2ja8K9i9KO/GYG+yqcw5weLcu5sdw3mGInE4hAJSzkgqHJTYAsTlncWvnaErxF+SebIAWOTkW25+KIA6N0o7cbgy/vmmkjZZNDFjYOztseDTovSag5mYLYWecQrmLy7b9pt0wWMsPdgKe9AJYizgjN3AbJ8+aE90AEACp0qIcUnkhNT1dPT03iEGh9J5ibgsmZ57dR4tz0bGG8wyrAaTCqeOwpG8Ca6dhATSAWLs+bbIBE/KnJA5XU6MsnvTz5+WH1YhG47uSEqcgh8hbpyiuytD6SWh+OwYcWPtpJI2FJQGfxQ4rQukvjcGGOXtpBDbTxbjZkL+UyBODGpQCVBxb3uRJCR71zc7Om0KXMAVfcRYKIF7ZBjlnsvvitzNG6TSR7bgy+Y9uzuQXoc2HN54WjRWkzV7bgyHIcmcCLAsE0Mes38QBk8rHIZmAIzIAJuD71n2ZZwydKpAJUGCQSQQMhd3pvZrC+ecQnsLpSnv8E9sjNNVw7vLDdQ7MwiZo7SYY14LnDzm2MX4tzkd3XsMgWBeKD5HnFL0jqSXNxbph6XjE5FhvLXYkgWF9niitIwekaj7ZgmfbxwKbDZRffc35sgUvR+k27/BA2uTNve4PtbDs7NgBYBjQkFRsBUr3zFPfbtg2dkLOP5QsQCfguwYX70ubi3TFZmSNIpUOXgXyI9ubeL0PkDu64cEnSTnlYIi4vxoZhkwTv5zn1QgLH3aGycWLsLOSO9Z9kMHSYCSs2CQ6hSchfYndnuiviVpKluMwIIa5M11b/8ADYbNm3ZaG1S9JBQNWBuN87N9ho2WybPmeACx4me53czF88rDnMZtrjqZip+MmTZUsKQoS2NaBlKSCGKnzSrZ5YtaMNpNQJqwJBekkzRkWZqLdbsYI4PSjC+Bd78qY5yb/D2ncBzRpp6ktN2iZJSVMz/SfB5ipSlUpExAZplSEAuz8lSqgyjT1Q3+z/FUKJQAsFITLqQSsF6iFBVIZsif63wp0iF/9kzbDNLb/eObuM7tCpUnSZS4Tgb3Ty1tfdyNmd84293qVWCOKJniNQ8Y4qlUgqCSorlkJdnJCVElgQWAJhM3UfFBdNAKSuhK65YSpyQkgFVVwHAZ40WenSaQGRgucBa+dh3nXEZpPTOkJKFzVS8IUJSVBlTHIG0CkOS4scs4fu9S/oHFEpOP0HMw0tM1SQkmZSlKghZICawpRdSbt3o2ZnfBtE7prWifi0JTNEtISSoBCSLkNyiSamBI2ZmIemPR0lLbc+zmm1fwjVMCHGgRrRNk7TAph2mDpjqoxsmNR8NVjpQ5lnslqz3/AK69P7ivmm17uXPPeMj0fpObIJVKKQos5KEqLbQkm6XBIcePKNBM6dMw6JiVcWVpGVKimobakeQjpjxf1CLU1JrFHd6drbSLDQrejsPrQZwqjmUdivWjHNL6YxEtZSMXiCcyOOmp8B1nsfoJiwaj62z8TOMmYupkVJJCQwSQk1EJKlKJUm553jz7N0aQnDqAYFHgq9aFjDr+R4KvXij6y4iclL90TEpD2SqmnY4UigkWyU4vmM4pk7WiYkscTiCbF0zpikn6/iMKxtmyYrCKuo09SVdFhXDUmYsJYU5v3ivXipamawTsWmY6ySkgOoJT3wJAASk7jcwzrJPmoUCcQsP3oqEtL50kooB60uN5DwrGXiXMWrYjwFH8cLOHXspBvklXi5dox5OtKwQRNxDggjlqIcF7grY9BtF71S0zNxMkrVMJLqDmlJJSxsEoYBlDfth2ItkvDzGbkWy5CvzIV3LM+R4CvXjMNa8dNlzb4iaWDsFBBpdrBFIUQfkgs7uwiDGsSwQROxDggh1KIcXyKyD1wbhG0SsEpRLkBs+QoZ7uXzR0dxq3p8BX5kU/VrFzZ+GExUwmoFiSAqyik2SlhcEbcopOuWlJsrEFJnzlMwauggEVJ/dlIVmb0g3SDlDsGbPLwqt6PAV+ZDczR5JzT1JUPxx5/GskwMRNnuL/ALxZy6VRqmqeNm4jDiauYSVAlzSnIlNghDC42ubQWCLenAqAACksPkK/MgdyL3p+jV+ZGKa6aamoxSkcfNNAAsoJpyWB7XSFWU7sDkDlEF7PzPjp/wBIv1odoWT0JNwKlZlPgKH44OThFpcBSb3LoUX+vFB4PdLTp0vlzVKShkiopNgkWcJqJvcqJiM4QtOzJU1Erj5rEVlKSA3fJBC0hKiO+DF8uhlYzUxhpm9H0Z9eGsRo5Si5KdmSCG+vGD//ACCY1p2I+kmevF51G0jPmIpXOKgk0iooUN/fUlSrnMq8kF2Bf5GjFJBAUkuXLoWS/TxkL7hXvR9Gr8yM21y1gXJncUZszKohFIa5AIWkJVe/JO7oavjWFZIAnTwTtMxYA6TXC3IMmyTNFqUXJTs94oZWFuMglaLO2g85lqJ+8ioan6QxEyWEmcpQDhNSkmwJ99SVKPOTERrdrZMlz1yOOmgJpJCWDKIdkrTSoppUk32k5tYdDyaJ7GHZR4CvXhE7RRzdPgq22+H0dkZDL1jmLLJxE9POqatI6nXcxc9VdIT1y01TSoAMKqckjaQkqJ5ySYVhZbZeFWEhPIIBJulbudp5cEJCx8W/zV+vGS6za+TOOmSuOnJTLWUslkEKS6VCtFJUl3Z+bdEfK1knLS6cTPGdjPmBXUK3h2Br2JwCu+BSDvAVtv8ADhUpK0pA9rAAYWX68QehcfOVKJXMrKQTyqR3trUozfeTGa6S17xU5Vp8xCQVUUnilUk24zi2qIAHjbOBA3g2NeHUoMaOxb26VRE6f0W+FxDsQJM2wcZIJsb3sN8Z3q/rDijNBViZxADkKWZiWcDKYSHuLsTeLXrdrDNw8lFBSVTCpLkJWgpSwWFJKRmDbr6IuMXKSS7FupWzLKYIpjpmmpRLAOSWAAAcuwAsBzQ2Ux9DR5ozTBw5TAgoCeCYOmHqIOiOoyGFJtGryZLSQm4ZIHYUiMykyXUkb1AdpAjU8cshCiACGPT70+aPH/U38i/n+ju9L1IxbWrRZXNmTEligkEZOEh3B39MW7gx1cmy18fMSUpmSSEORUXVLU9OYBAsTnEFrEsU4kjevqdg3bGnaFU0qSHykoH+3Ljj9TGMIwa+qRrotuUvsyB4TsMnuKaU7j9tOzPbGc6sarYjGWkpBpSCpSiEoS+TqO07Bn4403hCQZmFWkAqJySkEk3SWADvCeB1IGGnBspifu02jlXRo+xWpWq87BhaZoQ61JUKFVBgKc2F3eInhJkWlfOP2TGjYiZ7ZsHJB+sYo3CMgvJ+cqJ7ZT6IbB8GWNWhK6EJCg4C10rAOVSWLdBv0ReNT9XzhZJlTwmupSjSokMoBrht0XQKO3eYhsWtpsz9e8EU0krFFtujPtcNXZmIxyJchNRMt82SkVKcqUchl27Y5JvBVjQklpRYEsFkksMgAm55ovmglvpGb/IH3n9YtqVHaIqMUyHJozzU7CrRhpaFJUkpCwpKgUqB4xZYg5ZxUtf9Vp5OIxgSnipaZYJKuUWCUqpSMwHDu2RzaNSAPHTfnH7LRG6zIfRmKBu5PYSi0Qu2W+keePZqWdp8FUbjwdkHR+HI2pJFtnGLMeagcrmPTfBhJB0bhX+KB8b+eNJRpYIg7eTL+EpYk4+YpQUAulQcFiAhKHH+pCh1GKsdNy+fsVFv4fJbYrDF2eUsdk1R88ZbVzn0Q1C0KUsm+8FDHDqIuConrZMV/hdxqZWNl1hqpAax2TZu7pES/Al/c/8AWr7UQX9oJHujCq3ylp7Jj/iiUviopv4bKnh9MImKCU5ktkfPGp8GskUEK2LeMQ0AfdEv53mMbpweM6t1XmglGhRdi9eNTJ86acRKRUgS0JIS5mFVSnpQASQyge3dGfzZDWY+jpj0ZghyLHd5IxDT8r3RiLv7dN+8VC2jciy6hJKEBKgQQwILghzVl0EHriD4QtFzO61zaFcXMCGUxpcICCmpmq5BLPlFq0RNqnrV8JUs9smWqJPXdD6MW3w5Z+un0wqzRX0MdwWhJuImJlSkFS1ZCzDeSTYAbzGj6opeUAdyt+whOyI7gzJGPSPhS1j7KvwxM6pIYEE7SO2cr1YGqQou2ZfrngqcdiQ3+KT4TK88R0vRE1Hc85SGlzJpQhR98Ui7DNtj5ODuMW3hGT7vm86ZZ/2kDzQ9p1jorRqj7ye3Zx6fImHVZE8tlm1YJKBzgeNSjGP4fQ61zVITUyKjMOxCEFlKPRsG0sBnGv6qTXlIPyUfdv5x2xUNE4dtJY6T8JOKSOfl1DxQoPJUlhHFoJKTiEgISgBKEskrIJ4xDqJWpRJLXu24CLHrrIfByVfBmD66FHzCKzoUtiAfkk+CiYv8MXnWjDvgJg+AUHwVIR5zHU0tP1KS8mUfi03/AAZnTBFMP0QRRHuHBYxTAh6iBABP0QdEO0QqiOoxsXoqS8+UP8xH2gY0HEyjQR8k/ZV6IpWg5L4iX0k9iSYtWsOiROkhJJFKqwHICiEzGSpiLOdr5ZR4P6m71Ir7f2ej6T5G/uZvrUGlYg71fiTGn6IlFkcyUAeCkRnsjESkcamdKMxQCZhIqITLLC9xZ/KN0TupczFGeAqZMMghRpmyyiZySkJKajWA6kjlEggKYDOOLW1OVRxVJI3047G/uy0YtPtkn+Yn7KeyIjg173FsP+5VzbIlMWppkr56fsCIbguU8vEliXnk/VTGS6LfZcpieWT8kfrxxSuETOU/w1eeLqo8o22fhEUbhEH7tvhq88Eewl0alU9hEHih7avp/CInJauY5mI1dJmLttOz5JhzVoiDpkVoRP8A1BfPh/JMEWuKvo0AaRLWfDq+9l+mLQRGkOiZdkGmY02Zb3yvIYj9Z1vo7E7L+eXHYJJMyaR8NW3p9EcGsSSNH4kEXcc5uZeUYpu2atKkeVqXboEenODO2jsL/IR+GPMqRlHprg6l/wDT8L/Il/ZSY0m8GcOzOv7QCXnYQ/JnDsUg/ijJeLjYOH5BCsH/AOf/AIIyMxUXgmXZuPAmn3IPnq+3EV/aFl8rBH5M4eOUfPEzwIj3In+Yr7ccf9oeT7VgVfKmjtTKPmiUvisp/KZDoG2Il/OHkMbrwfSnqO5R+yIwnQx90SvnCN31AWKVD5S/sphz6FDs0zBSyAcshGMacT7qxFh++m/eKjZsCM8//UYzrEPdeI/nTfvFQR6G+yzasKdT7wg9mGlRN66JbRsz50r7aBFc1TL+CfFLlpiza4JPsdiH2GX4pqBEL5iv2lG1DW2kJHOVjtlrie1fHKWndMI7Jk4+aKtqlNpx2GP+YB4Tp88WjQdps7mnTvFxh/FDmKBWOEfDU4sfKkyz41p/DDeJIVoSV/l4sDqJmH/kiS4V5Xt8kjbKI8FZ9aInDB9C4j5GJlq7TJHnMP8Aag/cWrVSSeKTlk31JKPTFWHtesJGxc1unjZIPlVBaT0njJeHlHCE3UoTChHGTRylU0hiAORmA+VxEPO04iapPJm90rmIClKXO5Isk1ErfJgOqISKbxQ7hZNM8J+StP1VI8qo0DH4avCYjL93MV2KmLH2RFJw0sDEYcXJJRWoqWXJmoBYEsAyhkBkY0DRiwqRSffS28KSjzrVG2tK9Xe1XT/BOmsUZZRBFEPpRYQCiPoqPLOeiBD/ABcCEKyfCIUERADXOWUTVAgKqSmUlds0gErYtSlYUSXy6RCJWs5rTJlHjClgpa3Qla1e/NiaXIpQnlKdgAwefdafkOORdNAI9vSdwUfE3ni3YmY6BcF22j5I/FFK1RxCFzVJ4ytYQVzCxSEspCSKfeC9k55vd4k8RpGcSUpw9nNK+MYMCkglND3py548b109+ra8Ho+mVadFXnS+XiXIHGYcIQ5DlgVrAHNVL8IbY0HRU5K50yYlSVJbkqSQUqClEuCLEckRQp+hpoVOmGSkgoYioBVKA4AUGYWfLpeJbVzXWWFKTOQqUpanBCStJJJJsBULqJybPKOJ5OhYLPpEtMlMffj7K/REPwSrPETja87d/loiU0ovlpdwxc9SZhiI4JZZGFmG/wC9/wCKXDXTJ+pcyTUv9e8PoimcI2cv56/JF1T3y+k7eZQ88UjhGzlt8NXjEERy6NSSo7YiSRWs/KV+KHNJ4SapUriyQEzHXyyl01JfI3s9o58coy5M+cElZQFrCKgipqjTUbJi5W0ZxpM4tHK/6j/+df3sqLQVxW8AqrHpLM+Hm/eyT54sxTFRuiZdkLI7+Zf3yvxRwafvhZ38yX9uXEphUd+edW350RWnVthZxNgFofw5ZeM2qRpZ5ex+B4qdMlEgmWtUskWBoUUuNzs8eleD5HuHC/yJX2UR5+x5fHTDmO6ln/e2x6Z1dlgIYBgCQALAALsANgtlB3gSxbMr4f02wfzp/kkxkKsIqiulVFVNTGmpnpqydrtG58MuO4s4SYES1ELnJAmIStHLlyy5SqxZtvTEbr1oHDqwM04dEtKeM7pdFSUqTKBkqZhTVcskdMO6E1eTv4EU+5E/zFeVRhH9oWV7lwh3TiO2U/4YXwMzKcOEs/LXtb4Zhzh+l+4ZJbLEJ8cmb6IpdifRhuiv38v548sbnqD7/wD1eMJjDMB+9l/OT5RG68HaHq5y3aUQSyETTcCq56/LGN6yf3vEX/xpn21Rs8kMw3gntJMYrrQGxmJt/jTPGowLCB5ZN6ozM+gjtMseaLPrVNJ0fiOhJ/3kxWNRGqvZ1IA61gt9WLLrBPVM0VPJlmWoo70qSohpiWJKbeOJrNl3ijONCT6cThzunSvvExbcIojEYkD4/EeMoT54oeEmlKkEi4WD2KBjQMHLfGYgb8RM+tOkCFPKCGGQ/Ca6hh1HfOGTbZZ9MQ2hiVaL0gk7DIX9cepFn4UMP7mw6v8AMIt8pBV+GKzqwoqwmkkAO+GC/ArPnENfIJ/OTWg0tKQQe9Wk/wC5iPTFd1oxoXpd0kLSlMlKilQLMUAlxuUUjmO6OqTrNh5MhSJlSlKHeBJJKVObkiliFnM744E6HVjwjFIlIlEEJSAlXKEuwUXUp1Ziolww3QoqssbdqkOYw8VOkHnlnotKXF+0Ih0pfZSOyhP4VRSdLaFxE2alQSaEpZKQk2NFINW1mGzyxcMBpASpZmKQsAOpQYlSQVzyHADlgQbDIRWtNTqvC/FBBONmf6VnJkFQVmCoAfCpLMDv6WjmwGlJU5glQqNqTZTjY22K1rfpuYqfPlFSZieOWpKgUrDFRUClYdwxbPb1RXzPJ2knx9sen7x4aWDiej2aF3ed31ZvqQIzu/P+uqBE+7l4HxIksNLmTHQhClKLqIShSlkC5ZI2B3tzc0XvQXBwpEsT14tOHZHGMgGdOSGJWVklATkbJfaL7aJozTM6SSZUyYhSqX4tRSbFw5B37Ik1a0TE4ZchCle2kmca1XKmqs7OWvm437OBto2VG46C0LIw0pIlplqVxaULmhKUqmgAcpRDu7OzmOGQonIC3yU+iM10NrvNWqqbO5RKJcqUkr5CSQLOWSOckqNt7RfVTA5FCttmT6YykdER/HEiXMe3IWMhubdFUl4PcQO0P2HzRNT/AN3NZJahWxIs1tsQBWQNo7fNCiDJ3A67TUoQJsmVNASACRy2pa6nubm9JdzExobX7Byk0Jw5w4JchATS7M7Mkmw3bIoUue9ISvYkMW+Dz3h1lMSkhnAJbfsS2ZudjdOUVYjUhrnhiCUKQo3LFRQo2J9+BuNz4zHbP0aiexmykkZpKmXfeHEZVh9FJJeYkZWRfO5eY2Z2s7dLWmMGTKBEsqQ+YQaArbkOuMnqpGig2X7E49aXaYrK5qUoDoAzMcMmTMxNlqPFOoKFuUpKk2DHNn5WQuBe4rZxSyO/WQbbx1wtOkJosJkzwlhh1GFzoOJl+kYNCWKQAUikU7AWJSDu5I7I6kE/5nhP5TGaq0pO2TJnhqhSdLYj4+bzctcC1kPiZpJQA7Buks/WH544MTh0TApKwkoLFSSXSTYjPPIRRfZef8fN8NUIOmJ/x00f6lQnrIFpMtqtTMCtVRwmHKiXqoSSTvJibloSgWS23Pr3xnB0zP8AjZvhq9MJOmsRlxszwzC5kPiZeNL6Kw2IAE+VKmUklNaaqSbEh8rQ0dByFy6DJlGWaiU0pKTUsTFWfaoBXTFNGmJ/xszwj6YUnS0742Z4RhcwcRetG6Ew0kNJkS5Yd+QmnPbC9K6KkYlAlz5UuagEKAWKkhQBALHaxI64oPs1P+Nm+GYUNNT/AIyZ4RiudC4SyHUXR4P9ywvVL29USej9GyJNpchCNvJSRe283y8UUkaXnfHTPC9MBWlJvxszxQucfCaUmcNhbsfyxC6Q0VgysqmypFSy5KylJUd91B+qKb7MT/jV+E0c2NUucGmtNbKsJU22xIsMornQuFlyVomQEk4cSwLBQlGrK4IALEhzySbjnYxxhRp4pRCkLzBulYJe+0gkZ77Fld9V8HJMglUlIlk2JQKSRuLc/nh5WOWblZJBJzchRs/XD50LiZaJWqeEmBxKlp3hsu03EPTkycOuuZQis1KmKWlIqqBBUSbElr5OMxFF0ricUpA4jETJSwXBBsrIMogE78ut4y/TMnEIme3lZUb1KUVVdC3NXbGkHGXRnNOJtusWu+jCgS5qxiAC6UoqmAEAgEKUyTYkd9FQmcIWHlhYwmBSnjEFCytRZaFZpUhNmPz4ziTim2X2x1Jmk3cD9c8a7TLdZ3YnEGatS6Uoc96lwlIFgEhyQANjmNB1DlvglEJBpXM2PsSpvHGaSCC7km+z+kaJqDScLNBq/eKyBOcuXzdPbCl0VHssq5Vg6AP9HX5o4tYtXu6sGTJVTiZTrlhCkoUq5eWsE96RcPtA3xy4LDSkn35BNnStxnbKKFrzpOZJxoMhZR7WlQsBvB74X73I2z3xEMsuWEVzHYWrkiWJc1NXGJsCSBUSQTyRSxbJwWZy0ZNlEAG9JuCzPvbrh3HaRXMNSqXL3QhKMwARyQA1nbnO+BhdKzEVMQakUKqSlfI3coFukMY2MDm4zpgQvuhW4eCn1YEMQo4gAMH62zhnjD+vNDmGwSphNIdvPl5In8FqsAfbCCD8E00nrF4hyjEpRbOLVhAViZQIUrloYJHy08pR2JGZ382cbKtTqLZvFI1e0NLlT0rlrNlALulTAEEg8m0XpWIlbDe/PbnMYylueDeK2o5sYVcRMJYMkjLy3zitTlkA3HYb81jeLNj8anueYArMZf6gfJeK1hcMZlV2D3U1RCTsSBtLHPpvCukN5ZzSZSl8kJfkksDkA4dVt9gHuSBd4sOD0elAyClnNTEBO1kBrXDvmY4pMnilqpUooAekOKs0gKcsTbvsy94kMLizSKglCtoSsqA3XKQ9mjHUk30axil2dKZbc3XnDgT+n9EMjFk2eAZw2jnyL7njGjSzoKm2+O8Ja2cMpnDcem8BMzn8t4KCx2nr/WUKSk7vJDdQ/Sf6woTuY8zVG/VCoY8ALv5BCCB+rQhc4bldhhInDn7IKCxSwOaEq6B2w2ubvB/Wy8J4w/oQUA6QQLNAq5/F/SODFT5nICU2W4UsKbiicjSe/wCox0yiaQ6nPpJI7AQOqHtxYWPDp8UL7I5TNO+HDM/Voiih1XV4/TBhA3+MQ2F/q0AL5oBDlQ3iE1jePHCCz5eOEnr7codBZ0ombbdhg+Ob/wBWHS5yjicvar9XaDQSLX5r7Nxh0I61TDsCW6CG6hsjnxcoTElMxMtaTmC5G7pfO4hifPmhqUFd7usJYbw4IUcrbYLFLUJamewcH4NPKKVX2gNzPFpE2VLTOoihysOah8BTBQy71Rsdpu3XFWKilVKklKhmCKSNrKByMa1KJAANSiMzybttF4jdLaElzwKkF7XFIUzglj1M5BzOcdENZrEjCWknlFCw04h/1zRoPB3pKmVPTSDywc2zQR5opmN1YnSHUmqYgZkJ5SWTUolIfkj4UWbg8X/eOUlP7s3YfGCzxs5JxtGUU1KmWzDaRSSm2Z5vFGacK18VLIDPJA7JkyL/AIbGLSoWBY7js22MU7hRwilLkzKRSEKSSnIctw+bO8RB5LmsMzzZAVLZufp3kfpo6FS7uAwctVfqJYPDNFrg826OmzmG4EHTAhgXJOHSMqh1jzCBMwSVZqmDoU0GTCwv9X88c5ud2h8ecMkolmxVVynUegF7AxKDWyZ8FPYr1ogAuDBhUVZOztaFqSpNKAFJKSQkux684Zl6XIDBKQHdhWA+RPf52HZEWDCquiJ2odnf7JLrrqLMwSxp2sc3e52x0jTi+b63rRFBUGmFtQ9zJX2YV+gr1oA0sr9VetEekQ4lMLag3M7/AGYXzdh9aFJ0svm7FetHCDChBtQ9zO/2RWfg/W9aD7uX8nsV60cQMKCoW1BuZ192q+T2K9aCOOVuT9b1o5ngjBtQbmdKtJKOxH1/WglaRVuR9b1o5TCQYNiDczpXjlENyRzspxzh1ZwE6RWAAyCwZ2UD1spo5iYJ/wBNBtQbmdQ0ircjsV60KGk1fBR2K9aOIwHg2INzO32SXuR2H1oI6RVuR2K9aOJ4TVBsQb2SHsmvcjwT60A6VV8FPYfWiPqgVQ9iDczsXpdW5PgqP4oQdNncjwVetHKVw2pjBsQbmd3s6WyR4KvTDc/TSlJIdKSQ1QQ5Y5gVEjxRwKlCGjLO8eSKUELcyVGnLXCCd9KvWgDTvyUeCv1ohy4zhtRg2IW5kxM00CCClDEEHkr22PvrZ7ITorSycPxlAYLIUwVMFLCnk3JvncmIdRgoaikJyLUdcA90J7VX7YTP1uSpJSZaaSCFB1XBsQYqpMETD2oNwnFaIkLUSlS0DYkXSnocOemOSZoJGyaT0oPpjrrgnirZDSOH2DHxg8A+iBHbUIEPcxUjqEjn8ULEjo7IECIsoMSueFBH6v6YECFYIOjo8fpgNAgQwFCFiBAgAVVB8YYECAYoTTC+NMCBCGDjmgd0mBAh0AacQYCsSYECCgEKnwXdXNAgQUARxXNBd1c0CBBQrAMTzQOOgQIBhDE80DujmgQIYg+P5oIzuaBAhAFxkEZsCBAMFcJK4ECGIQT1Qgje0HAhiGlSoLi4KBAADLEJpgQIAC4qCMuBAgEI4oQIECAk/9k="/>
          <p:cNvSpPr>
            <a:spLocks noChangeAspect="1" noChangeArrowheads="1"/>
          </p:cNvSpPr>
          <p:nvPr/>
        </p:nvSpPr>
        <p:spPr bwMode="auto">
          <a:xfrm>
            <a:off x="76200" y="-787400"/>
            <a:ext cx="2905125" cy="15716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850" name="AutoShape 2" descr="data:image/jpg;base64,/9j/4AAQSkZJRgABAQAAAQABAAD/2wCEAAkGBhQSEBUUExQWFRQVGBcUFxgVGBgXFxcXFxgXFRcXGBkYHCYeFxkjGRQUHy8gIycpLCwsFh8xNTAqNSYrLCkBCQoKDgwOGg8PGiwkHyQpKSwsKSwsLCwpLCwsLCwsLCwsLCwsLCksLCksLCwsLCkpLCkpLCksLCksLCwsLCwsKf/AABEIALgBEgMBIgACEQEDEQH/xAAcAAABBQEBAQAAAAAAAAAAAAAFAAIDBAYBBwj/xABDEAACAQMCAwUFBAcHBAIDAAABAhEAAyESMQQFQQYTIlFhMnGBkaFCscHRBxQjUpLh8BUWM1NicqJDgtLxY+IXssL/xAAaAQADAQEBAQAAAAAAAAAAAAABAgMABAYF/8QAJBEAAgIDAAIDAAMBAQAAAAAAAAECEQMSITFBEyJRBDJhcUL/2gAMAwEAAhEDEQA/ANFSpGlX1z5gq6BXBUiisY4EruinxSomobppaadSrGobppaadSmsajkV2KVdCGsY5SipBbp6pQCRC3TxbqYWqeLVYBCqU8W6nW1Ui26wSFbVSrbqVbdSBaFmojFupUSnC3TwKFmoQSuxXRTgtLY9DQtPVacEpwpWw0cAroFOCVIFpGw0MVKeFp0V0CkbGSORXYp4SnhaWw0Rha6EqSlS2EbopU6aVazUedxXdNMTiFK6hmu/ra59DB+MfnX0G0ctMcFqQCkDT1WsFIbXYqXTXYoWYh013RU1KKNsNEQt04W6kC04W61goYFpwSpQtOC0A0MCU8W6kVKfpoNmoYqU9UroFSKKGwaOLbp8Uqcq0Ng0cUVIq04LXaVsNHBTgtdVakUUuwdaOLbp0V0CuitYUjgFPVacop4FI2MNApwFdApyrStmXDgWpAK6BSikbCcroroWnRS2NQ0LTgldApwFCwjdNKnaaVCwHg6X7pTViAcifLcbeX31BZ5gbpIHmYk4x0MDJzH31DzDjLtiw0iUO5GYJMGY9npk4oVy/jyVGCE8wT4vQHy8RmKeU9XRWMdumu5bzBlKjUCP69K1HD3tUf0Kx/AcZblVWFBXedjnPoIrQ8u422p0axPSr45kpwDAFKKjXiaf+sjymrdI0jtdmk3FA9KY3FKN8bnfyya1s1EyipAKit3AR19DTtdC7BQ6nrURvDqYnaa6t0eYz6/OtZiyK7FQNeCjJAHqY++qPEdp+Ht+1dUnyXxH6UOjcDKpT4rKN2+sA4W4fgB+NI/pDsjZLh/hH41tZAuJrAKeprFXf0jr9iyT/uePuBqnc/SJe+ylsfxH8a2jZtkeiAU4V5qn6QeJG/dn/t/I1Mn6Q7/7ts/A/nQ0kZSR6QopwFecf/kO/wDu2/kfzqS3+kS/1W0fgw/Gh8cg7xPRYp6gVhLH6Rm+3ZB/2sR94NW1/SNa/wAp/mtK4SH3ibQV2KzHDdvuHO+tfes//qTVh+3PCge2x9AjfjFLrL8MpRNAKkArKjt9w87XI89I+7VV632u4Y/9UD3hh+FBwl+B2j+h2K7Q6x2g4dhi9b/iA++rNrmFtj4biMfRgfxqbTHTRaApwFMpA0oxKBSimaqcGpTUdpUppUDUfNvNOD4m7c/Ve/1F11XAPDCT9rzk9Kk4Hk166ntr4C1vTGxQ6TEdKG2+GbUbjt4yZkFpwIAB3irXBcGUAZSfKSX956zk59ag/wCZjvqAm0uEvEckuqY0icQF6gkCRPqQD5Y8xUfDckv94qmEDgkT1K7r6GM+6rPE3Gu2yFMNqBRgWIWMHckySDnpNWhcVO71cPxd9wB4rd4kB9OltK7ruR8a0c2GT5ZVOb9lyxyniVyt/TO+S222TVhOB4kf9ceuDJj41Lb7Sb6uXcYPWVnPv99Pv9oU37m7a2Gm53Zn1MZHz613x/kY6SOeWKd2JeG4jE3kIB/dM46EzkV25wFxhBuTmZ3iRkR5bfKqx7TrpM6FwMiDB6zJGPjUv95LYbQSC0TABkjoYE/fVvkgT0kQf2FdMTeXz9jf/lTzyG4Ym8Pgkfcfwohyvmtq85ti4iXANWm6RbJH+ksAD7j60b4TlPeMVFy1rA1FdatpH+ooSBuDR+SIusjO/wBmXTom/Pd+z4Njgzht8CkvJXwe/IIJIhYjV7UZ69avcFft3y3ccSl3uyA+gYWZAkugESDtO1VuV8cW408JcaLmnUsBWQ+A3DqYRohYPlQWSIXCRBd7Olsm9J6koGn5nHzqJuyQj/FH8A/8q0LAjcEdMiM/GmpcnbP9fyNPYvTPf3OH+bHuT82ro7HCP8X/AI//AGrRgHyroB8j8jW2/wBN0zv9zhGbvx0/zro7HD/NPy/nR8XB9+4jbHWu94K2xqM+ex/lc+Yp47Hf/KP4f51obWcDJ8hvT2bSQDgmce77t6G5qM3/AHOP+aP4f51z+57dLifI1p5p60dmajLr2Puf5if8vyp390Ln79v5t+VaoU8CtuzamS/und/et/Nv/Gu/3UveafxH8q2Cr/WKfpFDdh1MaOy97/R/H/Knjszf8l/jFbAIKkVPX7q3yMGpjh2dv/uj+IV0dn7/AO4P4l/OtqF9fu/KnaP9X3flQ+Q2pkLPAcUns6x7nA+5qvWeK49ftOfeVb760fd/6voK5Hr9BQ2T9DaguzzvjhvbDe9R/wDyRRCx2iv/AGuGJ/2n8DNPLDz/AONcFxfP/gaVqL9Btr2XBz7/AOG7/CPzpVU7xP3h/CaVL8cQ7SPHr3K+7OksCuogMjK5wY1EB5HxP3VCFGuCc9OhKg5Ef176ksL3a7KdQyDjfrtV+3ydLjJGkafErNqMY2kAxsT6gV5xRtnfHH3pRsdmry3S1qGR5YWrmtTPUK4U4PT1I6bk+Eu32Ui1bdNM+C+JtloCsVdSGkTGBuuRAw2xZu2yunQdKk2pYlQ0+MgAlTiegIPxq4OPuEOCiE+1I1KslTqmDhj5gdd8116ryWKnHc3ZbJ/Y3WuSNOm4Cvi9k3GwyqT0gHbaq3G8+e3bDvaIcASkXGE9IYszEHzJg/GoON4ji2Co5VtRKk+HKyGHhdQHnyaZOdwKjv8AM72lU0wEaR+xVRqErB0xMj94GOoo3QtFV+0i8YXQqoVRlpYWzIzpJKlSDESJ3q1c4kAXHtW0uXRBAVmcmQwEjUdzjFSct4Eq2uFyAPCqAHpuFnr59KXaC0W4e5oYB4GnxqDIYGJnFd+KP1bOScvtQR5Gby22uBO7dgTACgzufhIG/wAaXJeZcVruHiE4dv8AeWXYCTKjbfECqfLbjaQt68pvRrOkkg7CZCgb4j09KsB1hipJ1qR1gnIqqW8EybesmTci7UsrXLaoip3hg2rSEMARp2IwJIlhjqZNEOBNqxdvcYAzXmVwTcGoAXCuohUfw7R6DFBuB0d4zAGTB9nrucz1NQcZzBUe6xDnUvdlQFE62VQAxMjJFK4tIO32N0O1x4kXDa4W9ehmXwgaSQYM7x0OZ3qinC8V3ut+HFi3qLMxuKCcaVhANRILDeAI3rP9nGCK5RShL6o3KhlWFkjMfjU/aDtFctW9eoFdmDzkyCNiMY2oxhJKwOcW6D54lurHHqaYb/rWX4LtHrWWa0pz7VyB6HaetELHEKw8V+x5HSXf6QKp8kUS0ky5b49U16mVQrk5MYaG+UsflT+G5mlwkIwMeQMe8GM/Cqzvw6Zdr17/AE27RVT6Sw/Glc5ioQ3O67tQoYIMsNxnzMQfjTRypgeNopc87RNbuhLZEhQxkTljgfIE/EUK/vVxTXIUJJ8IOnG8/XE+6hvE8RavC7dF4BmdcOrggFZEaQdtMeW2aO9kuBtXA7G8pn9mukOxAbDEwu+kmOuanKcfJaOOXij0DiOXNoV7YkaAWg9Ynqes7elD1umjnFceVtMURkEEI94BArRCsqsdTsJkAD4ispyy7cNsd/He5DFSIaD7YA9mRBjpTYpuViZYahRbx/r+dPHE4nf3Rn3VTvoroyE4YFTmMEQc703hrK21RFwqLpUbwAFA39KoSCHD32wGHvKkH4x/7qd74Az9cdQPd1qg10QfcaXHXQbT9TB2pWqHTCimpBFUxcHkaeLvoaIpaUDzp4FU+899ca4OlajWEVAqVQPShAu+o+tdW8fP+vnQ1DsGMen0p4j0+lBe+PnXV4hvM0dTbBnUPIUqD/rR86VDU2xgeL4W6jFGRIzICgiABDKSNyDjzj0p/wCpSqhGAIIAO2lhkbGSBBwNpoLzDt8bjAJc0i2ADiQ+ZXdQQTJUxkiK1PL+1VnuAvEBnZpa4yqq7jEAexGAIzivPaOPln04ZYplDm3L7lsKzJBBGi8o0+NjJBI3LbEHyq4bo/xnDScPbZdOkyQbilVPhzt6A1MvFWnshbl7u3LFgyDSyrMZGQTpJyYk7VLwvOO48Du1+2cK7MsiQI1K0Sd8VWLTXkfa3wAc8bwkLcJCFW8TvDaXDCF0HvBGDpPvAihHGca/EvqMqzAgaGi2fIjSIHU58vhW2vcPZKAIzaATuIMA5BkkNuMmSD5gxWd7zh1BL3bqrqIYrpwWMamgxoB3x5U3/A+gHa42+hUPaUAyC7GDP9QOtXkuPcUFiPeoHyqXvOBS1g3L2rMaUJJJMDBOYUnTGxp9vheHZXZbN8pb8Qi4oDeIqYG6xpmInGBXVjz6/wBunPPDf9SvY4hP1j2hItBTBGCH1R6YM1c5eNaqqyzZwAehM7Chd/tHYUz3CC5pMNcZmBE4I0kTIPXM0G5nzO7e0uq20UGV7piCGC6zgsSGA1Z6xXSv5SXhEHgb8m+t8jvnItMfp99VeadlbzW2kJbbwmbl22oBVgw+1O4FYc9q7xFzVed4yrYJYkeTKZXfGDRHlfNblyz47Zc7SoHsnYkU8czyc8CPGodNfwfLls2/2nE2BAWdLM+QAJwvoK5zLlPDX0AbiHKwfYtnrHRyPL61iuH7QP8ArGniO8tWn8IC4KkSNUgSwmJAI3wat8HYum2/eXmUtsAJNuCMgtkzHXzrbOX16bVL7BK8vLuE0m4nEMGYjUTbXyyAg9n3nainLOacM+vu7bgI5X/F1A4BmRuDP86yvapdVq2FcHxafEQJ1gL0OD1rnZf9mt9mGNey5XEkkHAIyBv0pXGKlXoOz1s3Nrmy5i0ggx4izTtneJqDmnaQ2rLuBaUqMeBYJ2gz7/Ogo42NkciTJEY+BifhNM4tL15NCWgytvILkjcYgAbbU7hFLgqlKzP8X2v426E7y6AsgQqW1GxOwTaOnpWq7C85uLaKniboXVOhAidFGomJ6gfCgK9gOI8McPeMR4gpxA8jFGOB5GvClf1huJtal1EGxKgz7IbUdR/7YrmqkXttmu4682WEaowzsz3Ov22Goe6YzVbgbzBBqJJzMkeZxNXv7Q4BkLBrt6NgIWcbSY91dftDwagrZ4U3GXT/AIhC5In2jq29BVsUklxMnli2+tEScRn+dV7vN7K3QhdA2ZBYCAYIJMx5detSW+3ztatvas27YfQNJlyNRyZAXVj0rHdtO0xbiEV2mFJKJbtqA0DTkQTIncmMedUc5VdUTUI3Vm/s2Vuhgj2WIBmLiEgxsQCT6USuckti2TcaBuSDiBny9K8HXmHDrA7pgCZIK6hsQOp869I7OduLPc27Vrl5uMihdTKFBPnBP3CoTlN+ysYxXo19yzaE+JwYBEQ6+YJA8QmRmqyt61T4vnl1103Ft2l1CLNkAjUDu7YkiOgxXE4n+v6NWw249I5Wr4EBPr/Xxrv0+GapjiTThxkbyD8PzmrUTLg+HxmnJbJ2GAYnMT1A92KHDmQYugY6liYGV1CRk42zQTnH6RbvB3O7exbvLAIZWa2w1HqBqEz5RSSdIeMbLvaDtMthWCaWuR4YllDSVyR0ETE5+Nc7D8fxF+yxvsrspwyjSSDG42wSBI8/Sq3LP0tKUCXOFuu0nxa0LZOFkgEgTFaDkvbKzfuKLfBspk+JzbAUdSSoJI/Kl+QfRF6R/R/lSqlxXH8KXYlQSWJJAWCSckeClQ3f4DRfp40lt3XSVkjI0LG49PKN/wA6J8Lw95twV1AaTInHQyfKfl502zx05n18WBpz9atWOcIF0gjUMBgOs4PpG/z8685KbZ2Y1D/0Q8w5c6keLWsAjzB6zEjc+dQ8v4q4hui5c0xiBhwfNcTEfhVp+IvSSdJgjImRMEyN4+PWpW4pXYQTJxA9kmImIzkbfXagnXko8cZdi6C/J+0xjSGLAR0nB6g+oIiZo7y/mFu45IBnI0soE+ZBODvuT51hOM5M9s/s9WDI0kwdh4QdhjYkxnNO4HmPEqVuAMBIA1Qc53jpijb8rqETljdSN5xXZ+3J8Fso20IoI2BkdSfPeqy8AASe7A3E+R3GIEA+k5+lXkXaXVJuHSB7S6N5Ej1U+XSJGaO3OZ2Vxrz6RI6Zg4rohJSRZSvqMpx/JReKkBQ3ViAxxkADylljGOsmstxfZhlLCVG3/ThjtkGciD1ivSW7tl1Ja1E5GolQY2In3TIPSa5yrtJYDsri2mlRc8SEsGaJA3mMgx5iqX6MzzDl/Kl1HUAzD7JOBHQqDk1pbPLOKMaLB0xEQyiOm4Faviv0l8Gk/tGJG4SywP8AyABrL82/SCt3iFXhnuDw5RkGkkEQYGQSpPXoMGa6I5XFcIyxqTtnH7F8S7Bn0W9OVJZQQT57np/KpOK7HQC128jbsQCWgRkiRms9zHtrfcMyKYB0wuoFQBLFxGPLNMTtJeuEd4PCsag2oA6/CVmAQIbfJovLNg+OKCVvg7HDuGu2u/t7hrZZGQeZBnVAPmK13D2+EUAiwADBl2jcT1JryPmXHyvdi5qHsALtAJAz8q1H9vIbSQGc6QY0gxAg7iKWWSS6FQibi7ze1ajRbtZwNIBM7gTEHGd6XEdr4HhB8ui1gbnP2j9mmk9PZ6YggDFUL/GXWaS/oBj+jSbyY1JG+udrbpGoK7KJGnWcz/tH31W47tQCstp6nLz9N6w3euVgsxBkRMD6e+k/BqBLRE9In60FszWjVWuZG4NUzuPDkYPTUQTUVu6ZunO4zjpbWJEYzQH9f7u2BbZSR0MHc5yGmc0x+HvOxBe5b1RMhWU4jcffX04ZFqkjhlB7NsK2uORbXDIzqCe7MGARCzmfWPfVLm/K0u8SuljqcO2QRkAAGDGNvlUS9mk6tPkZK/mKM8JZVCNPRYyROSDufdT/AGl/ZCWl1AYdlrkSPFvBkL6ezk1qrcqqIh04CEKQNUKdRJGZmfnUDXNtt+sfeGrq3SWHSPLPoOp9ab44o2zCtqFGFgTO3XzOd6nXivd8Z/IiqPDWmYyRA2nA+h3o5wPLoE94QciYEEe5gSKWeWMFQYYpSIuGLPhQP+0r/I01+Ucd3p0iybZjSPEzz1BGuD1zFXrHJi8/4UzJbQvTpGc+uKh4rgjZU21428SZ/ZMqFZIkK+i2rKCTsWJOK5pZ5SOmOGKILlvjLZ0taXUcwViY9QT6UC51cs98RxfBIxFvvC5YKQisFJMwYGrYZzirvE8be5dwwe8yNcN0CVkDQysIM7DUOnpXnfMe0XfFnILlu8Ub+zAgZ6ZPwWoObfEVUUusHcT3nfsFm3pZhCkwsMds7AR8q2HYm+QzNduNc0qW0s3hMSQIjMmN/Os7y/s9xFzxAgzkNIMgjfcsPiK13JOSXQym/p8MCUaAVXoVgda6oQkzknNGit9mLTAM/tsJbH2jlvrNKrf6wP8AMPzT/wAaVdXxo59meJ29bZ6E+6jHA8HG5BJjb4TVO7YYrK+caQNonGMbj61f5TaCycgx1n7twZrz2V84ddBZHIaYIgZJzB3AIneQPnUli/YdpIGs9VJG3+k/14alLMBIgH16wIHv3+oro4ggSwBIPQRnHX4nHrXHf4dcZqKpFm/xyOGCQzrIWTEjMD060ETiyhK6GmdhsfHiAc7zt0q3e5gNSnuwJOTtE7H1wB865diVueByCBkjUJBjcTO2340YuuUHJNTRb4dWkaZLHBwJ6icb7daKWOaOo0kBjjUWExHQ4k9cfdWZu8xdWJTcLMyfLptIxRKxzLX7U6juwkSSIzuCRBpHceojFr0a/lvH2u7JFudp2+yCJVPYWZUCImc7Vauc0ZbQZ7cajpXWvsZAjDHHXEiJk1iLrsB4CXIIaMaiBnHnmia8/dgssSN4IyMQcH0LCn+avJZZP017cvs3pLpbLN4gQPqSM/GsvxvLXRkY2AAJIcKXO0CQczMQJ26CivLebB/YAVZjTBwIJMYI6R6Ubt3jiYCnAB9o469PlvFdEZKivnqPP3sBlzYEHDkKwEnEwVwxj7Ub9M0D4jkiEKbZAJI/ZmdYjcsAI1ZXSRg/Ca9N43kNviTKt7JII3MjJUzlYjoY9KC8b2f0QSvQMAyhiCpPgbTBjoJx6CaspCtWeaHgiPDGJzGG6Rv7/hU9mxIjYAAHrHn/AO4rX3uz6OrMd5AZfaYLJYH2jphSMHBgQ1CbvZ/wBgjqwJEug03UDNpaF9QF88TMRTWn5FaBTcMuIJ9Z38vlT7dpZ2kz1j8aYnDXFUFQWmfZEnzwJzgESI2HnVPiOcFZxABicET9Qa6sahI55bIIkrp3z188+dPZg2NY+h++axF7mL94zA5JJ6Rv8vKmXuPZzLkk+hj8KqpJcom037PQFgCB5ef51JbuH1+h/DFYzlvN9OCzx7lNaKxxgIBkiRsZ/o7V0Rmn4JSi0FFuDPT4imu/kT9D9499Vkvj3/Wj3Juy73irEMLZ6iJ9BFNKairbFUG+IocJYa6wCy58gCPvwK0fCdlyAC5Mz9kiIByTq3+XzqflPL3tO1sgKp1EEjUJHxBaJ+oo9dsSsAnaJ0/zmuOf8hvwdUMC9gpOLPsliYnB3iPslMR0jH4UF4rhXcn9tftmfAbbhSMjBgANBEURuXhbBRB4xqEagZkSACRJOox8BFU7vaLhGtljftqwOllaTOMHwjVpPnmDgiufb2XoGXOY8baVkucXcuWjC3CdIdQfZIIE5JAJmfWp+C5pa4C0ra9b3FlRJY6oLFmJnPSfWs1wnawg3GNsugBDZLSNlEmZGR7h7qz/ABd8X7sqyhy7IqSVVQCNOk7eKTv1mj1g4gp2t5vf4qDJa27ACFGCOhj7/Sp+QdnTbu6biBlg5zt7ozJPSrHZ4uVII0qpgA+0MZBO0apj4UX1x5j1Fdn8fAqtnJmyu6QRsoigAYAwMbDy6GrKcR6j5sv4RQy3xJ85++pP1rzA/r3V30cYS74+R/jSlQ39YXyHz/nSrBMbc4xbbeEGN5M7znEbSKo8VzZmuErISJ8U58/fIFW7vEBgGGfCBsdxj5gn6VPw/DqQZTBgiMA5wBOCAS1eXi4rskdm78DrXPDE7k4xt1GB5YqweK1P4T7efUZWB8fzoXwnLoZpbCzpgSxYbbbec+lXLnBwsAgEZHWczGB7qWUYJ8DvQWuKtxYadJiNpGwkEnf1oVwNhVuujA+NW0ktiNQ0x0BgN/Wati8RpCnUqpq6aZ1DTPl0G1V7/M7bk6/CwJjeM7SYwZ/qalFN2vRTZSXQpwwV9QwAcAsIhYwBEzsfd8ajvcMwWLRAMsQJkYHzGady7hHAHmyzMyJ3M5zuBHrUl3hjjwiRMdBvn3fGpeGOovUq2uDvd4urAjERn3Ci62NPUYJxG8Cd/OfxqkrMThTIA0t79xPTb7qnt8TgSDpifVSd/wCvWllf4aP19EpchyylgZGA2+ZGRkY6UQtc8GtdWq1pOrUjEKzrhQVUgFYxnGelDi4udVZlJGYIggjMHzNScJy4uukgWzBUA565E+uaEZuI8U2/qbzhuY6lVw6sCfIgk7R18+nlT+DvPLGFKzEDUZE5LNjxiSdMHH1x/JeKdLgiYEll15WDAAPUY33EVftc60lQvRgHDax9pdwDLnIMz09a6oyLpP2GOa8IPaQamtgqDOZKsZOqNJE/ZJMAeUUKv8nZAmCMQwTLZlzAZMCRPkZ2NCbvNL9q5eNprTNDXHPj2WSdK6swsAg49TVLl3aY3wx4u4h7sFlWNHiIIGVUnyEyImupK1aEuuFzjrV20dCBUTRqOIO0SpMKNTRIGNviGv8ADqzFVtXSYjSyqRvcaDGNWk488n0rQ8l/SHYuKiXySDAYEFwDHhjGRM49+9GW5Rwt4yj7QFKnVAH2crqWCYzMT0obUajzK72bstpBAyGaVADjqAVAzsMxsxHTAfiOyqA6VLMwPiASREjxAhtoznyr1bn3ZZmUQqnIuLpmZEEwCdK+EjEDaPWs6/JyMeNIJW7II0eSiSRkEhc7rvinjNiuKMVw/KrYkhSQoBaRgSQoJnpNXrt5QMkeQ23HkI9Kfx/CurpZRdTXCIaAAQ4wIA6aZ67GtJyv9FIbx8RfZrkz+zx8y2foK6YSa8kJRT8FTszy17im6pClSQhAguw6E9BEj1mt/wAp41yhDFWhtJKDwqymCo8iD5in8LwSWUCL4VGM/j51R5pzVbIEMi97cFsiJJLqSGCzn2V99LOdseEaQQ4/nNtTpNtScvJyMbnOZisVzrtizFhbw6lVBWANLgkEkkEASBn40K4znfeOneLcRgha8B41M+FAp3UMJwdvjQXnPMrDcSzqjIdIW4o0qMAKTpgDI8vzqXXxlG6Vl692ua0wVfDcUwxYmQYAGIIPUz1xtQLnvB6ESNLFwWLruWBJJPyaY++nvxHDs5uNqZ/Awg4MMRcBIOAVj4nBxVYobjAKMCdK+kbe+nXCbZDY7SXlti0GhOoUAFuuWGSKu8v5eL513JAEASJkAbE7n76sWOTj7Qgg7Yz76Km2I2j3GurHjTds55zfhBDglRUC7AeRip1cr0keeaFWVP2Z92anTi4MZHu/I12ppcOZpl61cB9pZ9UEfSal7z90n41VW/6z8Y+lOLev8Q/GmTQrLXeP6/SuVX0H/T8zSo2LRkXkKAAQSZEmOmPhmmW77FV1aYyFE5j7Xvnp1q69gG74lBJAY5Ig9PfVu5wKqutR4gBHX2iROOpgY6TXm9kuM7GqBdrUY3w2+QNO4+kHfqaJ8OdQltQadiMEdDJ9Z+Vd/s+bRGA4PTbwgjHlvPwFSJwY7vJaVUQcmWO0nzzEflUpTixfJaUldMaSrYgZ28vT8q5+qI0uCBJI1bAk5K7kD+e1UeAdxCtjBIYyYhgTnpuRNTXOH0+AbMcb+GNONpyZz60lVwfaiTh+OZIBJUgkaZJA0gA59JNScPxgLEtPhgE5ySevmTgwN4oNb4hy3iGRO4O5k5k5E/fVi3xTpLlQJbM5PhgkwPSBHrTSgBybYbu3PDI8MwuCcyQM+UCKi9kyxiZBz6Z2MHIn41Bbvq40CT5AdBJIBnImevuq13LGzIAIVlzgHpEDciQZqGr8FLci2oB0xgH/ANmfj+FW7V8hvCpWeoAI1GSTIOR+dA7fMgrRB07menz931ouOO/ZkCAAdS/PG+3lUnBryWxTSCmsbTgzmMKRuDmPjHT4UC7R3zdgq6l4GmF0srLBJUqd8DpiBV7hwWIMEHbB2kj4D+YqpxvBnXCgm4IJxEiTBPTO3oRT43R0SnJxtAXnvGut4sCAc+KPEwYAGckAx5AVnuJ4lm9rpgYAkHzgZOa1/FclN1TELcCkw+AYE6T5E9PWgXNOXC3bU6kJJ0lBMo0SQ0wPISOtfQhNSRJJtWUOVKSdSrq0wSPpMfE1u+zHaHuSzAFrROVb2hnUCBjUYkT6VhuFZkbYwdo33kZrU8JwfhskhlUqzkgagNIMjAJDQ8Aes9KE1Y8eHqS8xtMQuozqKhTnKxMSBMVSu894YlkBt6rY8ZAIUGTIGIJmcA9TWT5sDxaa+FdkQMqOVmSNKsIM6mJUifDuB5ipeCdVSSNRtlbbvc1gAMwClrZg9RJAMTNGMfbNJ/hqbPL7LRcUKwOzQDAxsTsMTVfjOb2UgM4BLQB6mYB8pg/SgNzir6hbdgNdtHINvu7eCxUr+1MlPIkRneuc+7IByjQC8IzISdLMDGGwB4IEkxnEb1VzQmpS59z29Z4m5aKkoipcCpqKMzaTpdycSrelAuOtPxD6PBbU3daIC0Lq6Akyp1AkAn0HrpuD7JPcu3WF3vLcAMGQhg3hhRHhYKCs+gPkamflPsgsDqkDSNJGn2I2gkriSTk0uwUjMcp4M8MwkKxYBjAIIAJK6g/2dMk+8edA+a8vfxX0g94zSijvBrGQCGk5BeCR9k75rbcaumWuNaVZAHgAbAA1I6iB7RxnY9BQNefWjea2wdVJRpRlBLD3gh/ET1885pot3YGqMha4oNKuNDemBPqOh3o3waLEIRjqep65OPSiXO+R8P8A4loIfFrZjI3BIVlmVEEdIJG+9CLFhrYU+yoYZEgFWghsiAM7+e/WrQmk7Izg2i6zkQfPyzTrTRkbesb/ABwaga94yrDKnJldtOrV1EQKkNsq0jbqOldkZpnM4tD5YdPSPP1p4aVPmOnp5zSF4TBBH1HwpOI2yfl6/GnsWjihRmemxkj+RqazxJG0Eev5VEZ6gZ6+Xv8ASklgxOJHl19xG3xplIWifvT/AKfkKVVwg8zSptgag64y22MPqckQBvnBB2ANX7fMQgCTDHB3I8W4z1ECqHeiWPUzpwMEg/f5+lOWw/fghtWxPQjVv9J+teflFSR02gpe4hu7XTBbcj7vhCmrfeRpGCIJ984jyPu9KEoStySMKSTGZnGPeRMCrVvil0iZBK/UZjO2B0muSWN+ibRbuhC2rbAB9xPl51NbdSwBgkSJH+6NvRQN6GHjgFcgk+KW6Rtt6ETt5CpuG47WTJksNQI6gHxE+WY+Z9KPxyoUr3eWhCBmVGkRnyj3xFMvWSFMAtpAMRtkfOYoz3oMDzgY9o759DMelK7eGcCDgzvv0EmMAUXOXsdgPh7tseKCjEz8ekf11q/wXHa2AEKR4siD7MzHXAPXyqE8LErt1k9QCMT0O9VrPCEglFJZTpIOcQZ9IIkfKmpPobaLJtKw1IZkTkQMT84GP/U1Y4adJMl5IjSY2BmQTvPwk07gr0aQ66saW26AgbD3Y61C1oamKGVBjSvhIOJG/nNAdPll7guaBQEJM5AnwkmcTjbAnyq5wnGES5YwpiSRncbTtIHvms286lLKHiT+6RJ/P06mrfB3RcEAMSSCBJExEDf18qSUCkcjujW8RwS3l7y3CkCSssDMzOMiRMnpFUL/ACNm4wG3bUL3bakLM2sibmJwQZj4iYzVHknFvw9wElgHzE9QSunB9CPcaN3OJ1uly2SsBiAcCZJ6eU5G+PKmhJwZ2wqa/wBKFngrFy82m1Ag3ijAIUa2BrRcZUh/n8KJ8GbJddYQDMW9XduUjTKHw6sAGZM53qlxhZnW4C1tVC3WUp4p2dwwJ1AzDSMxkU3g79tdSM/eq+mIYR9omBPhMtgg5z8OmLA4otXdQvd4MqJcB3DMgEEaQmSRjJ3DDfpBxnBm45uCRdZjra5qVXVRA0RII6EMTsNpp91FRpV/Gn+bELsrAMCRkhDpnZYiuLx126oTXrTWQy9YgEKQRBIY7xG1P/oC09mR4kWSNGARIIGCS0kqevsny6VFb4vuysAIym2CXLSAMbmV0mCPLMEVHftOjRJtakZlzqBKi3qjcaiNWPDnYCqKJdZ3bvMK3VUBOpFycQVjSCsiY6GtVm9BXs7ztla6lxiSCb2pAF1FpWQICSQQDgZnbNHLXGtdB7sL3a7IysGGdQH70aZBiYJ9IrG2OYElXCC26EWyMqZYiQ3QiVQ7beR3sW+NuWSHVto1A6wRqElg65I1E7jrIouIthPm3CLxCLbcOq62YI4B0tgkB0goDkZnbOaznGdghc0OB3bgMX0EPbnoQpznxYUdOlFOG57eOpXi41xlEvbVSSGgI7NE+nszAPUgSrzC0LWo65JBJlQoLtDDUDKwQ5g/unMEUbklQHFWBLXJm4f2XdtRClSCIPRk6EAmCJMTPSouGtMkmAFUMNOth1MMrKfCCTBH0wa1BvK1rvSQbYPeK2mYzpkkEjAYjz69KH3+Vm5bUgKYOpWVoiejAkEAmCIYmSKFsxneM5NaYzbGkAzCuGGkeCVciSZ04J3mMVRNhkIJ1HLgS7e4MDlQYMQcSN60vD8uY3WZXUy5lSdPjMZHhDScghonzNUuacvco4tvBDEgFc6GPiyJRiBGNyBkVRWhGkwLbhJ1qVJ0mPEckT4PKdRwPSrvDczRogysT4tU7kDJxmKrcJYuoCL4UqIOkkpqUAMRjSf3TPSOk0zjkEtcUOgDeFVYOiR49PUskEweoTpEVWGRrhKWNeQw72yN/oY90iqV5AJiZ+dQ2OLLgH9nBwW9kAe4AnVBBMYEj1jh4pF8RYDwgzKwQSRIzJzjaumGRMjKDJQh8/p/KuV1XUidYzndaVU2QmrKr2mLeEKAAWMZI6Tp8hpFRcDxDPqVtKtBHigCQJHiYwpz0pUq+RDqo212TPxDMHmJgGcZIzBE4OMGle41mZVDTMb+LI8EY2kAfKlSpVJ2BMro6sHUdWnIIzB1An3kCiPL2Qieu0DOOs+QpUqWaaiUSLq29IDBiSoZgZwY/mPoan4Mi57QI3Ef6RH13pUq45yl12F+SbiVNrxAGDEN5SZJ26SKFPwLahdSWBB1TIAxJ+7alSo4pNroWuD7DMG3gYKgenr5iuWuCNstDaQSG31DAkxMx0/rdUqO1E4srW+JOuTlpiTGREEfWmc5d00sFJUmZESIMeyM/wAjSpVaCWwyGJx8OF6hjLY33Jx6TijvA80YLK22ZQQZ1AaT7MnIEGffn1pUqbRN9OnC3Y7+1bviDHVMZYqQ2IaQSYO2R5epobd57b8Ia2NIxOnwkyD4gDKrGMYE7UqVNFfahpzYy/zfQTpVBgTgQ20CPtDrvGOsV3hucKmUAUMDrUzDKcEZEH7RHkW6ClSq8VZlNvyF+H7RupY3AzAqVVVhXyBLAg6WBGk7jMnpRrl5S/a7y0bou630l3VYkhShUMQVJ1DIxqmKVKpvh0NcsFc/Fy1clmPiXVb04IZGJAJBKmF1eQhOlMuWWYkBc6j7cKSYLEgnaTIK56bgilSqnoDXLO8JaZg1uULBfCqiHBXIdcA6gQV2zq69LHDMxZFbIlbbE6ySdRJDkgeeCR9oTNKlWEZM917WlrTBLZ1hrZXWhhmEAnxICRO8T5DaccQrNca4oVrZQ+GU8OkEq4PtiScgEAMB0pUqKVoD8j0uDWG0uMEE+3AyIc+Ueh6ehpnEcqt6XDFgZDEEFkZlEhkGdJgZxjMTXaVZIzBDWk4gHZlVlW5aYMdH2QzAldAIgjSTud8Ghl7spbRtKlrdyNUD2GEsxnIKNHWIx8lSpvDoWrBj8LruCyLVxgx1q5kOm05BOtYHr5iKi5pyogQEbSVMHcMRJJ8Mx03iQuZIpUqLdMDiqGcPo0LLXQYEwzgTGYHdmlSpU9iao//Z"/>
          <p:cNvSpPr>
            <a:spLocks noChangeAspect="1" noChangeArrowheads="1"/>
          </p:cNvSpPr>
          <p:nvPr/>
        </p:nvSpPr>
        <p:spPr bwMode="auto">
          <a:xfrm>
            <a:off x="76200" y="-849313"/>
            <a:ext cx="2609850" cy="17526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858" name="AutoShape 10" descr="data:image/jpg;base64,/9j/4AAQSkZJRgABAQAAAQABAAD/2wCEAAkGBhQSERQUEhQVFRUWFxgZFxcYGBcYGBgcHhoaGhgXFxgZHCYfHBojHBofIC8gJCcpLCwtGx4xNTAqNSYrLCkBCQoKDgwOGg8PGiwlHyQsLC0tLCosLCwsLCwsLCwsLCksLCwpLCwsKSwsLCwsLCwsLCwsLCwsLCwsLCwsLCwsLP/AABEIAMMBAwMBIgACEQEDEQH/xAAcAAAABwEBAAAAAAAAAAAAAAAAAQIDBAUGBwj/xABBEAACAQIEAwUGBAQFBAEFAAABAhEDIQAEEjEFQVEGEyJhcTJSgZGhsSNCwfAHFGLRFTNy4fGCkqKyFhckQ3Pi/8QAGgEAAwEBAQEAAAAAAAAAAAAAAQIDAAQFBv/EAC0RAAICAQMDAgUDBQAAAAAAAAABAhEDEiExBEFREyIUMmFxoULw8QUzUoGR/9oADAMBAAIRAxEAPwDnub40XrgBqgIdlmSQfETa8bn7Yd4Vnqgqa1qtqkqVmw2tB6zzi6t6YgcUzMFgoKhnmBMSGMkgi/wOF8M4fDAMzBtOoAANYxaJvHpvfEINR3AzTt2qrQWGqNgCSQSDvy3/AHGFjN5ipUpsKukGfz3Xw+75G0H44zwGquqLUUePwm6hDI2JG8EjSRFj1xP4rwKojDuyNbMWGpgAYElAOpI8t8dUVkkr3aT8k9kbPL5ltKzULW9oNv8AI4d79veb5nGBy+aNN2DRSKX0kGb2gatxN/h8cXeU7TgnSSCbAQP7Hpf4dMdMOugnpmmq/wBiPG+xo+/b3m+Zwfft7zfM4rqHGEYgE6ZOlZ/MbyPpiwjHoY8kMiuJKSceQ+/b3m+Zwfft7zfM4TGDjFKFsPv295vmcH37e83zOExgRjUaxXft7zfM4Hft7zfM4KMCMajWH3ze83zOD75veb5nCYwcYxrD75veb5nA75veb5nBRgRjGsPvm95vmcDvm95vmcCMDTgGsPvm95vmcF3ze83zOBpwenGMF3ze83zOB3ze83zOD0YGnGCDvm95vmcF3ze83zOD04EYBgu9b3m+ZwO+b3m+ZwcYLGNZC4xVr90RRJZjAjVFjvEnfGBzAzJZ0/E1ACZ1AKska5LbGNyPljpRGK3tAp/lqumzaDECTOwiATz5Y5s2BZN2UhOtjny8R/Dhq1YSx03JAUdIbc+fQdbF/iDFHOqqoETqZzBBvMbt08hiHw+ta5U6STpZDUBBjUSADAEHpvbyLMZ7vQT4lZ2kwfBp9AORsIGwx47gqs6bE/zlf8r1NPLxN/fAwv8An6lPwa28Nv3KzgYWzWTcwNVWoeSuYBkQZY/CP7Th+nSZmlVAndpI56iTe/p5DliJlGmtVDsF8Tyx2HiJJtN7QMaOlw2jBU1YYkKFBBYzMTYG9jPTobBVjnJ7AbSHqWWp0WXwioryCxhibhtKqQFJEDYnrbnY8Uz6K6irS1xdDPO0x/eTsRyOKSlwesMwKRnSPEr3IU6TpKsBvaCDAsfLGsyWQCU1QhTpJItbnsPQn5nffHsYFJx01RzyrkgUMpSza946Q90JvaD8jtz2xKyXZ6hSJZKYBJ53jayzttOLCnTA2AEmbdTufXC4x1KC5a3J6mMrl1HIbk7czufXC4wuMHGKLYURGD04VGDxjCNOD04Vg8YwjTg9GFRgRjGE6MHpwcYEYxgowcYOMCMYwnB4OMCMYNicDCowUYwLE4GFRgRjBE4GFRgRjGsTGCjC4wWnGMIjFb2hn+XcrrDAW0T8QY5RMzi104gcWymumwJOmCSqkhmj8uobA4Se8XQVycozGjVpGhZJkrsoMTcm9hYevXEd8sQPCdSzGpZi5MDYETGx6HGg4t2TqUtAPdCbTru5N9IWJ6gHbacMcW4ZXoUFp1IQNLd3MxpgaugJLXA3iYx4+iSXuR1KSM+avkfn/tgYN0gw1jzBBkYGJ7+By3p5HU1UlYio0E+pPW/rFoxOymcNOoroUZgsAEExyBtzECYv88VmYzDPV0sLd4wm8jxG84m5WBVAJLJEkiRHSTyEgSTviCctS33M1sdC4NxXv1DAR4Rq3Hi5gTeAbScWMYzPBs9SVAiMwBY6iZEL7VuQ6avM40mWqFxqiAduvqYt8Me7gyao7u2cc40xenB6cL04PTjoEG9ODjC4wcYxhuMHGHVQnYE4cOVaCSNIFyWt98JKcY8sZRb4RH04GnEX/F6Noqrfzj74kLmFJgMMKs+N7KSGeOa7C9OABhUYEYqTExgRhWDAxjCYwIwvTgip5CT0/tgNpKwpXsJjAjCtaxIdfmAR5EEzOI1DiSNU7tZdhuEhgB1ZgYXpf9cRfUY1HVY6xSbqh+MALeOYi0HntHXD1WroB21RMEgKg6sdh68+WM3xTjR0N4ilIyHrBSKlQbd3QDXRORc3N/ZEY8+f9Qk/kX/Trj0qXzMtG4nTFQ0wxaoPyIrufmBp+uJKOpnxARyMg/XHNm7Q18ye4yaaKfurMxtrqOTv5nyjF9xHhNTLZYw1StWChnYse7pdIG5baBe1yBOF+LzPZDehjW7L/iPEhRuVdl5si6gt/wAxmx57c8PZTNpVXVTYMPL7Hocc/wAj2tzGUq6KjLcAOF0+EMNmCSsxupv6HGrznC3amXyVYI5A1UxASpaSzqfYJEQfnvOFh1mSHzOzPp4S4LuMMZzNCmsn0UcyeQGMxwbtVVYd250upKsAgZwRbSuqdN+Zna2GuK1czVzTU6QV2TSpMgBdUTAGwix53O046ZdbcWkqZFdPTNdQbUqt1APzE4XGFU0IRNUatI1AWAaBqA8p2+GDjHdjmpxUonNKLi6Zj+1vAxVq0ims1CHuDcKilgNrSTEyPQ4hjsuxplsyStPSGZUYtfSWJ0t7MQF3PrGN3pwlqYNiJHQ4V4YtthU2cQzDAOwERJjULxymLTgY3eZ/horOStWFJsCuoj4yJwMcT6bIX9SJizpNSprE+MhT0OufsCPjPLErudTTTgEx4VBG1jaSQOs9ZxXZ6rNR9hBYWH9RufPngZExUBBgf3EGfK/rGPOcSx0zstkKaKCzSxMAErE3NgDc253HQY00YznZDhvdg6oLFZAiSokiNXw2HT0xpgMe508UoLajinyJjBxhQXFXnuMaQdCsb6VaLM59lE6km08jG+GyZY41cgwg5ukTKuaUED2mYhQoiSenl8cWtLKprampWpUUge1ANgWIG+lSQC0HkAJOKHsgyslWtVVO9pNoTSZTW3teLZigMEi12xZcEy7VsxWVKbKtN1DVkYqxeJZdS3IAaTePFEcx4+TrMk3XH2O+GCMd+SVmc4aSuEgCmDrqQYBAmB1afygmIknrkf8A5OlcFKiaC0QS8hj7viEXmb2MRvGLTtypI7qlalT8AAMJYjURe97X+pxkxwBaiqKjeFzoMESLkGx6Rv6Y53p7llfY1XEuz+XVUatRpVaa/wCYyM1NqZPMDVBQRJWNpNovKocCpK3dqkU1AYOoWIadGk21GxkX25yJzPC6LZV3ylVg6OAabgMFJ37pydmKGYk2O+NBmOEdzlqdJe/ekwt+IJolp8KzGqnOmUvG4woSAnEahDNlw2Ypq2kkIe8Ug3VqZhjbmu1rYssnxFam2oMN1YEMPUETilyGarZbUqkBiZciZU+EaxyMRpMjnOLGr2krOAKtJH/rBIPlY/ocdGPqZ4+GSnhjLlFoB6/I4DCN8Z7vKZcs1SuLgBA5A9Z0kjpE7YreJ9t61JwtKhoEwCxJ1E2ALA9ep9cdK67J4RF9NHyzbtlSBJhR5zPwUX+2I2YIVfG7DzHd0x5XY/WZ++MjQynFWqMxZEiDp1KEad4CA/GcRs3xDMfzPcvlcrWr6NROkNCm/iaY6G/UdcQyzy5I6nx+B4RhF0uTUrkaOZ8dNQ5PhGqq0PAtzIc33M254i0+0dBEPdaFJIRmAFFZAOlZcXtMQCYk4hvlXV1kjVplRTUoquqF9AM7lVNuWnzxY8Yz9Q5dKaDWK7FqlMxDaY7wUi4IBI8WneJ07Y5mi6ZXZntaERnRO9KRqfSRRpsfZXnLmLFjJOKT/B83n6qnMh0pzqdiygaLQtNBziwEHcbY23A+HZXMUMxRSmgSohcKoKgsoBkwfaBAMeRmYOKrK50UcsKVKaYpqRVq1ImnA8RCm7tq8IXzUWBnG4+UPPIdXidPKE0ctTWUWSDASmDYNUIklj0ux9TiqXhNEhquaNTM1GJYhiyUwT5TAHqcVlHidPT+Ehe5I7wsKak71KrCGrVj5Qq7Cecjs8+rMuEVataJEBBTQCB+GNliQLSfXFVCuHv9CblfbYTnq1apT7vK5bRT21BClP1BaC/r9DiuelWyj01St3h2CpBqKd2QC5+HwsQRjTcUWsSF1LVqH/8AGlTSi/8A7HZgzRzCAW3Yc00eGLl2Gnx1T/mVolVEGUQbU6QMA8zzI2wJLTszJ3ugu1OaXJ0aZA/+7qy0wJVdgWBvqj7+Rw1lKwomi1OqKKhdRFQgLXLr+I5YCde0chpAgYu8rnlaulUrJemoDkSR+a5/LvtP5WxVZ7gVEqUZi6lhU0nSr0xMeBuY0+EjoJ5DA9uhbjU3IueF1S9aozAzoCkgyrEH2hYCSunpti204r+zxPcyZu7R/pFhHlbFnj2+ljpxRPNzO5sbIwWnDsYKMdBEQFwWHAMDBCcH4lRKVaoPvuLepwjJVSCI9fv1t/xiXnqoarVBMguwnafESCZ6E4ZRAGGkjSLmRPPYiL8rY+cUvJ3nROzmdBVam5NgGdmYkWEsRtM23ABM7DGypmQDjnnYXMJ3zFoAVJ1EGw2gknw/r9MdGjHsdNK4bnJkVMrameRsymXYkBo1QYkbxPL9Z9cZbinEGr1ay0nBNOU1SB3dOdBWgvOowJWeSq20zi04y3c1KuYNiClOlbd3AiOoUEn44h8CyFNHzFFANbrWbWbkIHWnSv1Lan87Y8rqJScpSfZ0d+JJJI0XCswgyiU6YVHah3yIInQrkD5py53xf8O4lToUCruAX1MWWQSznUxttvvFgOUYyfGq4pZ/JOqnQS9ERAtKIAeo0jbEuplKdasq1iGUBiVItqBtPLcD9nEJQ0S38IspakK7W8NAytLurB6hY7j25t/pBiwtYRjGdyaaVGECEcgg32I/XGi7ccWqiPxFeNLH8mlYcaVW8mDrMnYT0GMLmazsrAm5EfO33wUnQG1Z0LiPD6TjvmT8ZEBBFplQNLD8wG45j4kYXkaTDLZuvUWH00kpzJ0v3bEsL7aCGMTZfLEfiQ8FRoN5RYmST4UIi4h42kmcNcfC5TLDICp3laolQuZiGcKj1SbBQxhFHJVffUZlje24+RDHBc81XL98wAU6ylQMCdKtDCp0cCCRsVaeRxVcfaoW/DcosDWEAknkQTYLF5wrh/Y/iWTLoop1aLGSq1VKvAIBAMSCDBWxO1jGK3h/GzTYipSC050SszTabKwa6xtBHlytZwcfdWzJqaew9l+Al4YVayTs0q4+IABxKThebhkDUa4NiHlT5QT/AHwvNU6lFu9pVVSnH4gZWZVJsrIFBbSxMf0meVsaThtT+YoU3ohWnfVJEgw0GJAkfGOWEcvA6S4KKj2izFAinmFdJ9lmifKH9lxiflcwAWzCgTVA1MBBbSIHlA5xzxq2092KVZQ8qWKkAjpAB5YxXGeC5eCtAVKFQ+z43FE84dGJgW5RflgqTaoVxp2XuUBqaQwBVDr1AzJIIG4sVBbr+XlOKft4ppZSgyMVKZgGm43UlG3PTUBP7GIPZ3gmcoZgVKtSm1JlZX8ZPhN/Csb6o+uLvtdwmpXoAaDVTVTYIphtipIPQTOC5NyVsCVRdDvBc01aj/M0AEzCN+LSJ8HeruQPyhwZtbxTidxBadan/MZcd5qvXoHd1Ah10c2WNuYkbhSM1w/N0srrp0++p1jTXVTqMrrUA9llZRZgCwvy9BiFQzf8rnEKLUXvpeDZdVmHdmAdiSQdpA2wPsGybxXsrTSsGDF6L6TQQC19kteoZIAFrETucQMxlkp5k5al4atTSlVlgBSSDoXTA0qNyNz5AHGmp9pEFVaVMKXqFzRLC1KqV6xYMGO1xBG0EYM8LIzMZliC7FXOpR4+Ykgi9/LzGBb5QySbplpUz4ylfuamtUDaKjDw61B8JVhfTebHYxjW8Z4CtSgy0kUOBKEWJO8at4YSJPWcYfj2RV6w1BEeqWLIG1BfMesTBO88oxv+zVVmytLVuo0nziwPxWMeh0TUk4yRzdWnFpow2V7Ruzim009BM0yvjtzLNb2iTAE3A5Yi5ziuY/nNOnwvpChvdG5DD1MxN7Yvf4gcBbWmapmPZR95/pI5RFj6DriHKVEoNVBLIXVG6eINH1O4O+I5cKxyaGhkckjZ8FaaK2iCwPz5eWJ2nEbgo/BUkRJY36TA+gHnibpx6+D+3H7HBk+d/cb0YLRh2MFGLExsLg8LAwMawnnrON+JU/1t9zhs1b2+Uz9cKzh/Ff8A1t9zhknHgncavg/EgBSRyqjUDOhWMAXOqJljA8tvPHWeG1S9NWMX8gPhAJj0N+t8cN4c8uoMXgC7D4eG/ljtHZSqGylEj3Rzn9T8pttjs6ST3TIZUDiXDRWYq7A09K1RyanUpuCf+5fs3lij7NgmtXzFUAd8yUqFoACmosDoR3d/Iziw4zxIZbMa2X8NKWtjpmWdyrLP9SKcUrcMcCkEqg0U716bEmFJJOsx/Q8D+qTbHnZbU5KXk7sbuKaNMuTFejTJglKneIRf2XMfMSD64oOCdo1ArrW9pRpYkQwg6ZjqWF/XGk7Mh/5amKqBGGoaQZgajpnoeoxnu33ZqVbM0rP4VqDkwJA1HzFvWB8ezLhWTGpx7I54ZHCbT7lF/EmuyjLFfzKxZtIAYwFAYjnpm3SMROGAVa2WgHSzoW9FIZgfPwxi1ztAV8rTpm5Dq4k3sNMehBM+mK3P8LqKF7hpcqysNgWI06k6Eid4ECccCdxo6qp2azinaClTKOGLJQ1VSoFiQdNFJ56qhmeiE3jGT4tmSZWux77MPrq6R4lt4ace6AdhzkcsLyGRqVnGXSn40Id5eVZhZTUePYXaAPzQN8ZXiOSrJVbvQy1dRJmQ0zv8+YwY42lYJZNzoWV4/wB1GV4gG7t4alXUkGCLMHGxBsSPjvep7QdjK1NzVp1xmFq/mN2YctZEqTt4p+WEdn+0qV6YymeXXT3U7Oh5tTI5+Xwg7Yb4itfJqERv5jKsw7twSCD7hg+FvIiOkXwU2vaB09y14bVqLTp0q8Tp8DKdS1E2KTsWXb9bk4vs723o5ehTVUako8ICJKW5KBAvvLXM88VqZTKZtU77Vk8wsEayaTSOY1ALU+ABvvipzFBEYrmCtSk4I7xD4W/qFzpqA3gnz64m1T3KJ2hqt28qVagNMMxmwAM+Uhd8XlLiNfRNTJVjqEc7+ehpY4w+ZyC5du8pV2YBvA9MEOI94WAP/Vi0ynbDOVHCN7QUDVISOepj7LSDzBnlhtP+ImryX3+KUKY8S1FYbqUYEeWkjF7wntlSaymYtpJE2PMbgHzGM5kOOGu3dViGKqW8MRvGxX6bem2KHtBRRmFSl4X2LBgA3SxNmHqZjC12Gva0bLgHBBQzGZrahD1QVuCwRg0q2rn4wPgMN9qeG1Fr5M6WKpWaapAnxAuFBB9mARsNotEYzFPOZumgXMI/dkKxfTJAIEam5AzBB64ua/aTMMRTNIgoBIJLC4Ghp5GP+Rht7BtRdtWSia+ZZStLKgsm2mrWcaaaL10+Kb2Jxg3YVE/EMsw1MeYaZt+74LtN2katTpUB7AOtjB8bknW8nf3Z/pw/wbg6VbtUCljabzBA5nzt6YZRpWZz3ImVYKuw1Ak6rgkFYCgcuvnPljR9nu2jU3SkxV6fM7FesHn6H0wxmOyull/EGkj2iIg8gAGJM9dsUHEssKVTSSDOxHMcj8RfFcctMtUGTnvGpHVu0yM2Uq90NR0ggC8qCCY6mLjHMKdY1iFUFr2RZ1Gfdjn/AHx0jsJn+9yaXvTJpn4XX/xI+WL1Mqq+yqj0UD7DHpzx+tUrOKM9Foh8JyZpUURjLAS3qbsB5AmB5DEuMOacDTjoVJUiT3G4wRGHdGC0YNmobC4PDgTAwbNR5vzp/Ff/AFt9zhpcPZ0TVePfb7nDa0yATysMeGdo9RS/XmfTHd+y9HTlkA239PhAj0+p3xxDggBrLq0xIuxgDp9fh1gScd04BmkekBTgogCggEC3QEC3pPO846+mVNsjlMt2+yOYrVaVPwigxAkSWgFdRYf9Vh/STix4Zw1Qr0AYKyKRm4IPeoZ8vCI8j1xc8Z4Ia5p/iFApuAAZuDz2289h54j5hV/zBvTdWJ5hSFVp8rfTEs0Gstvh/tlccvZ9R2oaq0abU4J1KKgO+8E+RXna4Hlh3iVM1MpUBiWpNttOmRc+eJwptqIXTDCSDzg3I84xmeN8UK5bu1u7s6j/AEg3P1jGjP0nKL/nx+AyjrpozvZag1bS0FKdItJYXLwVF59mD8x5Yh9ps9/Ltpp1FYrbrpJ8if2cTOI9plylMUaYKsgg2k6iLub7jbyxgs3nzUe5tJbYDxHfbljiim3Z0SaSo6d/CjKzRrV2MvUfR5gKJM+pafgMa7i/BKWaTRWWR+U7Mp6o3L7HmDip/hzw3uuH0jzqTUP/AFWA/wC0DGm049rFFLGos82beps5Rxf+HuaQslIGtSJDAjSCYmNaMfaEm4/2xTZfNV8o5WqjMpENTeRqHmGBDD1B8iMdx04icU4RSzCaKy6lmReCp6qRcHHPPpIte0rHM+5w7O8WLqVU1Ka86as/dRM+wSQsfK3LEBc08EBwQTJBMT8JjHUs7/C2ndqVeopAO6qx22BUrjKns02VqyHEqJIKowvsjoSRJ907eUY5J4pxXuKxnF8Bdm+ItRGpHp02KkP3lXSkEgqUCEs5MQRpMfHDx7f5hWZAtHrZSNXS5Eg35gYnni1ZRrQUl2stFRN76dJ+/wBMDiHZ9swTXquHYqsFgYQLuuhRBJJtvE33xzRuT4LavBQZ3thUzA0GhTbpCkuD1Vlhgf3GKOvnFMd2ppyIcaiwbzgi31x1PshnqKaqcoHhwrC0zyaLAGJE8xyJxx8C/wAMdDxqMVJdyayNto6BwXjRzOUdaksaaik3mjKVUx5R9MWfEMjqruY9lqe1tSlFUSee2IfY7IAcPr1BYvUKSOi0wR/5MTh7hObYvUJMqY1CbzI0xiEo6S8XqM922ylOjUpU0Vgq0VKyNyzuzGedzHwA5YV2ZoVAom8MylWAhSNMgzsSfD8cbHinZ/v8tlswRqrUYYgb1KYctGnqPaHxHMYxnCs9Tp1Hd1Ld4Tq6XMg289yBtO8xjoyJ1x2RKNfk2PHBTpEMRTKxJ1vHsbBQelvWYxzvjWe76sX2ECNwCQACRPxxoa/G6ZM91TJ0wGAj5NEx6Ry88VFatqYt1ubR68+uJ4o1yGbs1X8LM1FSrSOzIGHqpg/Rvpjo+nGH/h3wGmdOZWsSy6lZAsBSREMSSSIMgiMb3Tj1sLahucU+RrTgRhzTgacVsShuMERh3TgFcaw0M6cHh0JgYOo1HmbPf5lT/W33OGy074k8SpxUfoWeP+4xiNq6i2PHOok8OoFqiqNyYG5v8Md57N8NNKgihyRE30n6iMcI4Yr96ppGGBDLcC4IiPOcdKyGZrU31LVDAGGVgfFHK8x6wN8NHNHG9zPG5LY32ZdlQmVt1B/viv4blIVw6z3nhYTEiCBHwOKrN8VNSogA7tPzLMyZnaNtojzw3lu09SAKlIlObq2qByMXNvWcbJni5Wnx+2GMKVPuWS8S7gVFzBOukAaL7M6NAAMSC3hKHlscY1OKl2WoxvJLTaACSgXqPzHzK+7iZ2tzHeqtSnLhlA70HwmlBItO+uBYWvO9syuYKqt9mEDcfAc8Tk1JtlFsVvHcyQXcnW1VtReIEmTA6QDioyWotpS7OQoHMkmAB6zGL/tYxNOgJBLFqjAT7Tadx5bW6Yrey9YJm6LEIdLaockKSASJI8xjRqhHyegOFcO7ihSogz3aKk9dIAJ+eJcYxGU45VYM34bEOukJUWykNKzqEbWm+Fv2jzF4QqIsJLzvzkxby647F1cEQeJm0jCKtZV9ox+/98YfO9qK4gw0BQCfEpmxbltI87c8QeLdpDppuzOO8VyQHsIbSQAR5DpthZdbH9KCsD7nQq+bRY1OBqmL8gJJ9I54xufy1CtWdxW5bMLkAwQhkAzAIkyfhjPjO0yJDPNoOkAeohtgPthQzIKkA/AiJ+I3xwZ+ulJU47FI4Uu4piiwV1c4MiSYjYdTy8+e+ErU1pVYMxKrBBuDzIEczHniGuYAJOoTyB67TYRHpidRqA6QSCCPFEn2jAv0AUY4o5JXuWSQxw6klCsKhZ7EwbGQR4dzBE7iBPlMYzXZ/s9UzTtoAWIu0hZm/U2AJ+GNEcqSDHevFgAbTuRtBAxO7LkJUBNlkTHIQ17bk6j88dccspRFhBatyf2benSyNWgzfiis0jrMAafLSuM0B3bsEnxNMyRBuBtt6Ym5Ws381UqOIVmdxIiNz8dx88Qq7CJFyZ9BcwJ5mMPrc+eyGVK/udX4BxClWSn3TWACAGA3h0jaegnHF6lJtbgA+FmuJtBO/nidl5S66hfe4jF92d/hxnM6C6wlIsTqqMQDf2gokn1geuLvNrVeCMY1uZCnQmSaijyv9gDhdApq8ZLC8AEL6HY46bT/AIKOj0e8fvFL/ihLBEmxBa5J9LeeOg//AE44f3YpjK043m+uY9+dX1jAsY452C46lCs6OdFOosgk2DLcSY5gkfLHSaObpv7Lq3oQeU/bHLe0fZoUMyUUuwQC4BEsQCZAnbphrh9SrSYOusMNmIP9sNHqdGxOWO2ddGEswG5A9TGOc8O7U1KBa4bV70m8kkxbmftgcR7TPXphHiQwYMDB2iCPrivxsKE0Gj4z2qFKogQhhJD7z6R+uLDI9oKVQWYAhQSJHMwPjNscyqJVY6QSyCTEk3mT4epPPDhoMomGE3JEj0+WI/GU7H0HSU7RUSN/t8eeBjm1OoQLMcDCfHM2hGE4nVJq1J99vTfDQWVnocP8QpxVqA3h2uP9R+mGlWBB2Mx0O2GHFUq5GxIgz6HrjW5HtEpQFnAbmCD15byMY4rGDJxOcFIKk0dOTMO0EaCp2YeIGOhH2wnvEkhhB2kSAbX9MYrhHaWrRiCCo/KbfIi8+d8a7hHHhmG/EgOze2N9oVTeyj0O2+OSUHEvGSlyKzOaBfui5AKHQDEElwABA6ScZ05Uu6oCBLRO8TYmcaOtwwd8XPi8AUTyYNJjzMi/KCMVvCstNdV0mbnlAgEx+mKwlUWBx3SGe1fD2NIMYJp3ke6YBjyFsZ7s9V05uiV3DgDlM2/WMdMfJAyrQZkb2gi+2w5GcYnL9nTl6haqJ0wy9I1CHkfA42Kdpo08elqjXtXOhkYNci2o33m5XzxW18uh2NQHe2hp8iDGLtTqjSxkgECJmeh2+E9cFU4exEvFthBnawN7nENVDPH9Sjp5F2kLXqKP9On5Fah+2LhcuO7pqarNpBBJPtS03kHriPmaR2FOV5mI6X1DkPLEdfDEky1hpI9eYAiOU4zyMi5aexZ06Si2lD5+Hl5YrOMPIHhEe95bC42E/bBVa5B/zGKyYIWJgCRJMx6Dn54j56sDA96JnYQedonpc/DA3ZnkvhBHh6iqQu2qAwufUTb4eeJJpKCCBaRMETCkAei2PkScR8jUZnGqDpIOqTvuZjnYnpvhbm8GSQdhcW8gPL6bYDYtlo/d01eCJaf/AFix38/icZzI5qfwlJ1VCE1C2kTLMZ6KLRixzDygO8jxGNiABHzvhilTFMTzIJkbgW/cYvjfsbKt9yy4wzLTYKFNgAwgGAQIbruP3tn6ZJel1YiPLxbek3xYZjPGOY1AR85ty5R+xhjLWq0pMRN+glul+uDjezF1JmxOd8z8xjpHYDMastz8LMPtjk6P0qA+s/qMaPs/2gqU6bUEcUtRLd6oRm2AhQRpERuQd+WFxyUXbKaHPZHWmW8naMNrVlNX+4+Y5Y4F2hyWYZgxzVaupJB1lpH/AEyVI9IxmcxxfMoWpivWCoSFXvHAA5QAYGLrMnwZ4HF0zo3G82TWqMwPtG5t5csZzi+bLSqkhYBPXfzwrJ5yabHvGLaVJY6t5FyQST8N8KDsT/mU29SvT+sT/wA45ZbuxXxRQvQJbQecwZvHXA7rygeny+GLnuiJP8upFp0rc+mg9cJ4tQpqw8DLIU2aLwJ3U/HGJ6SuyzlfEpvyvbDtfNqZEQec3n9nFpm+zVRDBV15jSFeRyJGsG4xW5vh4Xw98oI5OjqQTtMBhzwNLvcNNEVMuY5jyJg/KcDCzkm9/Lnz7z/+cFhtINJj89T0V6qtI8bgiL7nENUkRjV9qeEMGqVJWpcyRZh4j4ivORY79cZgZW50zA2JEEibemOuMrVhlGhLG8bdDzH9xhPd/P8Ae2HO41SNiP15YSrRYj1H6jDiiFJxbcMrKdK2pnUPxPEPIgkbDDWUyCuGl1DAFlkxqjkI/NhKqeW4/e3lzxOVMKVM6/3NOpkhUCrqZd1Ju2qCb9Te/XGV7KUhUzYpt7OlyLDcDqRfBdmOMfgmiwYEsSDMwCNUnaIgkdcP9ndNPOUSCGkOGMMokqbXufXY4Xbgpd7m0qcGWNIdlWZ0mWvvdmJJxn+1HCSKYh9RFgTYkEyF5yQwxrVrgnbFbx7h3foALEGbeYjAcYrdDW3sVPZ/JtWoghoKSkbERcSDPr88SMzwdxFtXWLfGZxC7PirQqkMCFcX9RJBP1+eNVTzk2O/688LoizanwZ9cvUAIi42vpWw/dvM7YaqcNDDxgEEXiB8AAY/fXGmqFW5gz/ziur5MGbA+ZEm/rOA8K7G1vuUVDJUxMgLpU8gR8CbwRefvhnM8MBBKISg/PFgeckHrabYsM5QYNqEzsSSWJ2FuQwKVcikFdRbVYk2O5/8jePLHPJNOmb2y2M45VJLCAfkSbEesX3+OKzNZzwoVBIJLGwtBj8u3r541ZyVCqw/DAAv7QJgGDZz1PScO08hRR0GlWX2jqfQDNgqsFK39Rt54CSQPS+pnTUmFAuRsbXMnnHTfbC8vlzURhexAJHlH0vi14nwVHam1IPT1W0NeDcghtnWOYnbzw7lOFimoV1O8s4IUQQBa8m46c8VtaKRlj7MiUMuhQKylhKggNeAOYETHTFIU20EBlJieUtAn0nGyNIMp5kWF5POPFERI+t9sQMvwgOSoAlSYM7yxsREEW3Bwcbq7A4DXDaBBZm3gjSSD6zFzPLb+0yrl6bJI1KYsysQyn6gjlHliJ2g4dUy7isVhJHhEnlqIMQdJgwf7YvabeE61EFRYEG0KZBWxIAPwnylNLRSG2xSDtLUyxArJrQ2DqLHyjkfLDrcIymcLVULAsJKqRuOcEHlaMSqtANZgrTuGnSZkAgmQfuL7YzeVydShmWdaVQUe9KKySR5LLe16nGSOlTvZltl+HgLpJBUqAJQHpAaIJ29bjDS5KAfYiIEFlU35SYHLFpxsKKBrUWYgFS9iBBMGAdiDExilyuZqFFdEJBaNibdSfURcRGG0tqyGSKi6ZP4fwLvKtOmzdyHfTrLIVB0k2BCyZAG/W+NPm/4Y5qZFVNIUA+NtgILRtJGMdnKtVSlRFJ0GTCSQdMbGxt8fri6yn8Qa5NOlLKarKstTIsdyJAFxYdJnlikIqtyLS7GlRn1MHYWBuOYiQonGbTg+ZbN0w+VBoVKqAscupmmWAJ71V1Tp/MTjRVeNZUCorV6RInSA0meoIsb4gZb+KWgBQQQBAhuQsOWHgt9x8m6MjxLKtSrVaf8pROh3WdFe8MQDatHywMbM/xDpNdqSEnckJJ9cDFfb4I6WYvidQAFBT1F6k1CVgKgJjTzknmOkWvikPBirlkBhm0kEeIWvIiDb0ONRm0GsmYhm/8AY3HrhgD3f35D9xjzvVYzk2ZfM9nHdLkBrQRcwJEED54jf/G2JBH5TzMk33tYC0QL742FKoASCpvuOdt7HA0ER0vNj5keGbdcFZpomyiodmlDSJEiYMEb7fvlh88CRRI8xHkTM2/55YtEJNt4MfO8fvphN42222noIn5/H1wjyS8moiUcloJ0x4tMciIBEXHT7Yu+G1aJANRZOrVAmR0aetzbFfzNxMfI+U8sJE7bAn1J/sDja2ZOi6rcdMkKvhNluJB5GYjpiFU7QVjAA0gFp5sN9IB6YjNAF7iTM73G3Uf84QucBIsZI+cC++G9WYbY/luOMuogqxuZeTJP5SAZPKB6dMScxxglgVAXaRMiRaVkTviDVyqm8ESd9pFjMTMGBhQoFVkQJI6W5n4/2wmtmt9ybluJFSFFyOfltA+HLzwup2gdGKmnIJtJgi9xHl+9sQKhgyYJAEb9N+hj1wKtGND+0ZcEb+7Yx5n92wyyS8hVk08SZwefTYHp8RhnvIMrefykR58/l1w1TpneI5kQbdfleMK0WkiCSDBve3/P7uspN8gpjlPPMs2MWIBMQYHIHbzw2+Zs0yNW0sSR1gEm3UHeDfEepTMWPoPQdfL9BhyhJiReP9vh/vzwLYbl5B36lgzDVGx0sCOhgiOW9/LC+IcerNEooCydiBb0v54Bpw0Tfp6i31+uCeizDwyOUcx8OvphrD7vIhs++hY6Cw2I3jnzOJHBuP8AdOxCM0oR4gBp/qPvL6xv5Ybp5IgCxMc/hYb87/XBufyhZvvzFvt5zyOMpUGKaYdTiTGq2p2cOgDXMgi4I6b/AC9MFV4joA7sE6TPhgECbBeUAcr8+thTI1Nz32HL9PlhAfoFv0+wPphtbC5vsJq8fqadRpsTaym88z/vv1xL7Tca7ihQ0rqnxQPeI5x06YgtQJjUPMQeUxP0xKoVWAlGI5SN/SfTphvUew0JtJp9yAOLl6bg02ArLBWZ8R2cfSfn1xK4ZmNNEKAZWQfXf9cKRSDbc3PnN588FUsZkHn6jB9V70K5OSX0FtnKga4j+1v3GDYuTciYIFpAnci9jH7vhtaviJDeUm/M/bB64UwOW56f35YX1JeREito8NWnAZi0RyifLD38hTmUERPhkn4GeX98Swx8pG/Keo2vGGKuZaAukR1Jtzn5Rz642uXkIYySe6o+AwMPmowsJ+X++BjepLyPYznK0M3MBmnaIBM/fCabBoIMWnpbaw5/8Ycr1hqfzY23O5xCqONgCdxG8GZAHy39MSZAn5WuSYuYEkxfoLHfb7YeCA+G4m8gQNpifmcR6VZYX2SSLm8wb26XO2HFrsD+Ux+XrJnSQLkzP0jrjFNqGK2XJaAZ+x5iee03w730G8Seu3mBPPBZogIWUXm9oiJt6R6emGKVMNFpuOVvX6frjUIxwH3RA+/x/e+DGbHiHLf7z8cMMAu4I3iGtJ+nT57dYhpyzDY8tOq5kkQPQH1gY1Ck014a/NTfkCPZNr3m9sO1WAKkbXv5b/Py54hFyDpYiTy9ReekyL/HDgY6BY2sR02EH4R88Ggpk5q19JgssARseYJHphp2sN77jf8Ae+EXkgWtBPIxsPOLfPANcIRJgkyZkz1aeX7+OBY6HGm2otqt8AJn6+WJG8AKDdj5QYHST1+OCyajRqMG5W9h0Hx8sPLW0jTq07jaT0P635YB1wx7bsmU0Oka+nQxO0RG3K5w1CD2liAZMyB5E2jphkv4YIJBUWmNXP49J+98N100rJMbWhTpnkF96SN/I3wSrSSHTUUwooyJEWYtO5iLwcIr1lRZdUubCInnuPMc+m2EU66MpCbAmTIJERMnYmf0jEGq5YN1U2sYI96TE7+WNQNUaslniShQAD4STfSRPOB5eQ+GEZPi2sNrEAEy2qABaIkg3IjkPliqq5bUAdTBdQEAzoM/mHIX3ib3wpg8UyDK6dLCxDXleo9ARyab4OlE9fey9OfSwEzFyIYRPTrfr/vHGZABsNQBKk+yRG5tM+X9sV6VkDkiUMRAspHkBexJvYjbEf8AxJncjVqiROkKb28RsIm/W+BpA8yL3LVKbeKGmfakxcD2biQJ/wCNsP0VBJ0pNpFj1jUTcgW54g5OsgGljcbHVI84A29PXfDi8TCsutCQSAHUBgZ2uBK/KPXAZWLi1ZNpmCPCVjzK/QGI329MDMBSd1EX9kcpuCAJ6XxCo8fVSAGJPjCg8wOpETa/ngf4upgaVN72kG0WI9nltzwaYNcG6FtlLypLCbb6hzgYZ7lpnSbKYmNiNM/XCqGcW4uQLXBt1uB5fCcTDmFJgDyMnkDN45fu+Mb012KhaTAW9kxf/jp+74k0q2m5GoR+lvrfFrRAPsheYA3j69f1nCHOwZZJtMX3uTA8tsCzLD9SlrPvbzj92Bg74UUKj6f2t9fXFhWy2r2bCTzG3P8AY/XEVsuQCmkSIidpG++wiDjWQnCURk1TzJ+X+2BhuotzpiOXtD6QbYLDCkamn4tTn433v+Y/3w7ENTAtKoTHOUDGfiZ+XQYGBjSBHgm5mgosBGw+GlT+p+eKjPOVeFJEaTaxljcki5nAwMBAH9P+YORX7CRh/KL+E55iowB8hpA+2BgYIrBUQNp1CfAT8YIwyKIKU6h9uX8V+iH9T88FgYIotUDKCbmxnn7IvhNG5SSd+pnnz+GCwMFiBUEhhE3LC5J+/Pzw9WpgsSbkBoPT9wMDAwBhWWMafItHl6YnCoV1kGCJj9/AYGBgHThe4ur7APMSQehhdvmcRs/TD6S1zDHcjlOwtvgYGFLZeCpyFZmVCxJLFp87c/kMSc5TDISZnwncjkTy8wPlgYGKdzh7hZmgAqsJmSJk7aWtvhNOodVMWIJWZAMyYO+BgYA/6iOuVUmvb/LClDzElQb7kX2OFUaQgW942tcWB+AwMDGDkGMsxcw5JB1EyTuFJB9bYnss0mJmbCZMxbngYGCxWyPncklONCxLDr+xheVULStb2f8A2j7YGBgyAuSx0woiRAMQT139cO5RiTJJkLqmTvBM+eBgYRnbj4RK4RTB1H+nqfdU7epOLGulovBVZEmL72weBhWdKI2WoLrFhsD98SDSB0yB/mR8NRGBgYUzI1DIoRdebdepGBgYGGOZo//Z"/>
          <p:cNvSpPr>
            <a:spLocks noChangeAspect="1" noChangeArrowheads="1"/>
          </p:cNvSpPr>
          <p:nvPr/>
        </p:nvSpPr>
        <p:spPr bwMode="auto">
          <a:xfrm>
            <a:off x="76200" y="-901700"/>
            <a:ext cx="2466975" cy="18573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862" name="AutoShape 14" descr="data:image/jpg;base64,/9j/4AAQSkZJRgABAQAAAQABAAD/2wCEAAkGBhMSERUUExQWFRUVFx4aGBcYGRgYGhgaGBwYFxgXGhgYHSYeHBojHBcXHy8gIycpLCwsGB8xNTAqNSYrLCkBCQoKDgwOFw8PGikcHBwpLCwsKSwsLCksKSwsLCwsLCwpLCwsLCwpLCwsLCksKSwsLCksLCwpLCwsLCwsLCwpLP/AABEIAMIBAwMBIgACEQEDEQH/xAAbAAACAwEBAQAAAAAAAAAAAAAEBQADBgIBB//EAD4QAAECAwUFBgUDAwMEAwAAAAECEQADIQQFEjFBIlFhcYEGEzKRobFSwdHh8BRCYiNy8RWCkhZDU+IzorL/xAAXAQEBAQEAAAAAAAAAAAAAAAABAAID/8QAHBEBAQEAAwEBAQAAAAAAAAAAAAERAiExQRJR/9oADAMBAAIRAxEAPwD7jHkexIkkSJEiSR5HsL7zvhMqmat27iYgOUsDMtzgZd7Sh+8dK+0Yy2XquaXUeXDoIAnWtoNG19Bl3xJJYLHWnvGevbtphcSU4v5HKMom8qsX/N0SVLSZmPFmGUND8KuBGXHpFqX2u/LXOfEtSUnRNCfpAyLXOAZINNVEmPLffaJVNYEkdpX0jPZFGZaDVSm5AU5bo4kyAHdTvnSsEybySrN3gkJQoflYzSHVMSElqnlu4RXYpjJBOZr8/t0j20XbqksY5k2BbuSAGOr5wEVMU6kjT7EwMhOwpz+9XvF4shdJChQEHq0D/pFhLFqqJcFxm4hCWlXhAzpSF9vtFAlIclQc7m5flIamXwemZLcIXzJ8qScRIJY5Al30FQDFKUVbl7Ix4GHhAz0D0LwRaJQLYCMTgkaGoNNNMoXT7albbMwBmqkt6ViuXbpgDf08I8LEg9S3pGhhpPJCWIY0oc6l4GSXUoaQGm8ZqjhKUYSQ5BJyy6wVMLEEbm8v8xYHvf0Pn1EF9+WC0vxaA5M2pFNfWLrJaNnDAmz7LdoTiEtZ2Tkdx0HIxsI+QWW3EHkc/nG97P8AaUTAETKK0VRlc+MalXjRRIkSNFI8Bj2PCIg9iRy8SJa6iRIkRSJEjxSmDmJA72t3dSyR4jRP15CMLaaklSnfPOsG39bu9mEs6RRI4DVuMKBNSSzHq4+UZrLuZOSBSBZqUkVga9LY1AD+cM4zs2+GOZ6MPz1gkaxoe5rnypAdomrOygOTkA7wLYr2KiEhySWAPGD5swlRQmiclEUKjz+EQ3o4XIuErU8+aiX/AAG2vrhoPOD5d2SEVHekbyEpHu8XyrGhKSrQab90UWqzJDLmArUfCh9kfm/WM3kRVmXIyST1rB6bOCKHqPpGf7kqDhEtCRrUN1eOZN4LTMSnGFJKgNWDne1YysaSz2gJdNeJMWmfu/OsLLTbUk0IPsfkYITadzeZ9oIsELmHefznC1VqqXf/AGuR1bKO12lqg13bvnGfvK9DLV4i6ss2O/URuDHdt7VJxmWApSkliACQ+etOtY5kJUTjUdo66gbk/WAJFqTMmOQyj6kU84dSBWmfDC/qHhuF53YzAWTvc+ce963i20nU0Uk8dWi1SVZhajvBGXSOTWrVZj+fmcZSmcgpBb/PA8d0c2S2Yx4cXv5gwTOnJTKKlZJSX6ZHpGWsF7TFgJloZQIehUQ9AcLccxuMb4zYK1CZiXLAueL8N0EWKaAWIrC67LNM8U6YpSssAGykbyd/NxXyaIthyCwBw+tPaChJiykuB03x3JtChQcxyitFvcsFv/cAW6lo8Xa0HMF96R8gDEH0Lsjfnep7tZ205PmR9o0cfIJF692pJCilQqHZ/QvG97P9rkzyELYLORHhJ3bwY1FOmiiRI8hL2JEiRJIkSJEkhD2lvTCO7DuaqbdoHO+G9utglIK1aep0EfPbfbSSVKdyXJgtwVRbLY2dOLgj0hbNvIt4n6n/ABHFttELVS8R1/OUEWK7deALgPGes/6jEoFOycnYNUu9H3RoVy0jiYEtcxhkPT7xqNPbsSErJDbCDxqaD5xorFZgUEnWgbPnCHs6krMx94fkA/uY0UydRict1Dyp8oxy9IS0TCwSXcKD8cyDHtsQ80VcBmgS3zR+1LEVYAknm1B1McqtJK34BvKDE5tc1Mxais/0peSRkSNeJgSTNUtQUosAHQjLez8eEXSpH9MYnY1LeflACllK3OX+RFhdzrwnmciXLlOkjaVtBmLVJ2WjQLmhFHLawtkXr4XNCQBq5JhmqcHo1Nd3EaPxjNpUTbSBqwFYW3/Y0T5YQuo3jMauPKD1WniT5n1gG852EFQAAAemu+mX1jXGiwnVJ7taQNpLFwczXMQ1k2vIF1IOR1SecLpcxMyYOWfGD7PTEnyjVBoicc9RRXEaQRLI2d2R/OULZC6Nw9jn5RDajgLZpL/URlOrbMKj3X7a4wzkg0w10MWyrxkp2MaE4RUJWE4RyBhPMlKnIWFOMf2p5BoCnWWySClKpalE1Gr/ANzNqNXzjeBq5doRMSFJWZiTlhLgtvUGji0WhCHUVJQAWdQAHJ4WXLeQmAS5SWo4SEsEpOSifrrTOD7x7PyZxGNRUsA1SwZ+BLUzdng6lDsXhJUlzNlqfJ2YHqT+bo7XOCRnLQMyoEVHAED1MKp3YaznCylJADftUTrmNeTfKPf+mLNiKpip018g7JyZtkP94ekMVe0kskTsRVkEM5o/HThFy7yVICVoUt3AFGrpn7tA9iu6ySzilyCkgMDiNHz8dIImWdKhsLUDuUjEP/q0PQfV+yN6zrRZ0zJ0vAT4S42x8TDKHUYHsr2lVKZE6YlUtKWDCqWZgODPv0jbWO3y5oeWoKHA5cxpEpV7RI9iRFIkSBL0tvdSyrXJPM/jxJm+1t6AzBLCmCc+Z+g9zGRtE/Nj7Vg+3WhnOpqd53l4RziknMjlr0jN7ZisycR/G+0ScgigoIudKQHUBzLRHQrwrB8oGiS0IWD+fj8IEtKgxduOcM7zmAAvn+ZwpsljnWjEEIcJzJoBwc5nhGybXBKCJWIFO2cTFTFsh6V6wymKFCfl7iKpc1KRh+GjNk0VTpwVoPl5Rz+laZ4aleWXnlAciyLB2gQCKcQ5y6NBNhs5mLDuUpqpgOia7/aHFtnIVRQ8sxyaHfiJ5k8DJwOIf2iux3ciYMSxR6PkTz+UG2S5StWJR/p6b1cOEWXtaKYEMhIDeHLfTKJEd4XfgUFJDBJdhlzEMJEsEAu+TfaPLskCaCVE4UnCTvI0AFcq9YtnSEhZGSWcPRt45D58IxWopmLf9x88oAvKSFoIdssRG5w4hv3RzFOJb0EAXjLASSScRagLa8I1EWmziWSAKZg6tByJbkHfHM9BOAAE0bofWHF3WIywD4iNTRuQaGslsqXUcd/SF95W1MkgsVOWYa74f2uyHvBQOou2dTn6j1hTelzzFLK1SyJaaB2B4lndnaraRSHWXlTpxOJa5qQXDIFK5FJHTMQxu2yGYC8xSzliL4ggsVJY0BJAD8Yad0lqBvtFchCu+OEZpZ2yrvekavIGklkJwIwoT8NPNR1Mdgr0IPL8EAT5qkHErCUu2IM7nRjURJ98pQCSoAflG+sYxDFSTmfLOOjLLeLCNNPQxm53aQu6EqbUtkGJ/dy9Rvhjd9q7xGIl19Nng3xRrErvC8zKmYcCplASpwAAX+nrA0m+ZkxzLkKWnJ0qAL1ow5esM1h/EE0cAkVrm1NY5m22VJTVSZYJ0DOeAEMxkciQwFK8VMeTvDC671myFgocHeCCCNyqwhsd5Sl1RNSoga5h+BEFTJqaMCTmVa/4jTNfZLBfsqZLSvGlOIVBNQciK8XiR8qs9sRhGIEnUvEhxna+zxgu1V8GZNKB4ZdM6E6njWnSGXaLtLnLlGmSljPkn6xipqkF9rLmKxitehbWXqmh8x5QltdtWKZ7mrXKDrbMZ2p8/vAnZ+yKnWkLPglbR4q/aONa9IMah7d9yplpCpie8mEVxVA4AH3im9LOhQokIVopIZvLOGlrtorCW2W8AVHWMwkX6pSiUrO0ksd0aWzFKJYSkMOR6vCG7rsXNKpqSBtMH1bM+dIb96oUUwI0qPSNUurSWGKvEs1IGnrYwbKsveAuQlJo5IHQR1OsaAGC9oDUhz5hoEusgwpYAvrxOsUTiSSHUHLU96RwbWnIqJPM+wiv9SyhkBVgxPoNawYjCZbVAAJcAUDjQcMzlAd4TiUEkEFId3qQMxSPJy2GJ2GtCPvAc2cvASz0JqSw+Zb8MUhMbEkplp0cYi7u6to7t7dIXXhaSlcvEaKXhFGzBUOJqmGBmHCHIAYZkQovMBTLVXu1BSWNHGp84pCalCiQQPN/wQtvdLIrR1Bs9+h6Q+E1RGKgDbvnCO+pylYEkNUEtnrpFxSXXaHUf40+uUODNO49CB7wgscgS5igWL7SSzEgmlDkRl0hqLwI39BFQLlzT3gO0CAc21bnEvO04kqBBNGoW9MoAs14FalKag2RXdVWXEt0j1drff5fOIYTWe1jWogr/UqgNQM4A0/xFFisKXViLDEQ26pZ/SGZnIDMA1MvJvURUuLZZRNQUoZaSQaVFMwd1MuIhLauxMwKKkIC0io/qbQoHTtio66mGsqYEeFIHLXm0MrJeGVdTn5OXh/Qxk0SiXRhwrYhlAGpNa5E8Iqn3JhOJ1Yi+RAO9w1HjT32mTNo6O8FClw76A8W6wixrQWSqnwqGIDq7w6i42u0olkpW4CmFOofUHMcS0FrsgVLVNUTMKsOHFklQppo5duEXd7XEuWNxKHqP5J1g2xTZZlqSkul3IVm5L5EQ6KWC61YUrQkhSmNKV2iomhJSSQwplFkoWiW+KY39wGE0NA+RfnrFyVqmEqUtQfIJLADpB9lloTWpO9Tk+Zh0FoXP/8AIo8UpQ3Ry7RIc/qj8I8okOg3XasI03l9+kA220unMgwTaQMwp+lPT7wF+iXMoKJ1Ucum88o5opUFzliXLGInfkN5J0AjT2dCLNKEtFdVK1Uo5k+3ACKAmXIRhR/uUcz9uEDyLCuccVQj4tT/AG/WK3Sqt1558IX2WzGeqpIQMyGfkHjRT5KEIwJSGOb683rCqypEt0BVBUb2MJSxS0y3QgjCnIlyauanm8e261gjiOBJ+gEBqnBSwlJLl3zHrHVskMKrPEDXziR1YLqTNQFrUQkUCcRSCxqNmrbzwiq9rtkoBmeaQpbNRsznQQIknuxgVhUBVyWJqS75GvKAO8nlM3GCEpQ4yZRJZgci1TThBCEVeRSdgUeru4G4cYPNtIKTXc7bx9oAk2dLgLJBPwn0Lxbb9gOC4GR5VjRN02hxUHnkPWsXou/vkkKUUpIIcZlwxb6wsu6Z3hBNUipasOptoBFC30jn2VNtmSwgplADCKVclt54wntMzFLoRvbKsMluR4j1aFiNoFGZxN5/5jUTQyT/AEEl80j1AhJPWV2gABwn0+1DDG83QgAPQdOEKLnIJKzm9Dw+kHELr9lEBMwCqOJNCz05tHMu1lQDDPTjwgm1WsLBBBYhtIE7PqAS5NQSB0ofNoUMui7SkELVXEThD6kmpOXSPLwmBJdIYZZFvOCl2nz84CmzCXSVKrvb6QIulWl5i65sfQA+wgwTqcvn+ekKbJiVMOGpKvah9o0Mi70AErcq3adN8NQMWlzxf1zixStkhJIfdmIqvFVQUoCUjNjpyA+cDJtBzIPQ588oynEi5MKlKBLEgl3DlOSiHz4wbMlBQ23ChkpmB5gE+ccy7Y2aeqiS3R4JTbUn9yv+NPQRoFM1RQWU/MVB4g6x7LbxBTDWjE+sOpMtEx07BcVALdWNUmucKL3u1dmBWkY0irBQxAcjm3Dyi9C/vg2voDHgIVXa884zo7TuR/TX/wAgPX7QSu+lFlGSd3jP1Eayo2TbgPi849hIb/V8BH+8/WJDlGNfOveQiiRiI1VX7QLO7SKOTndQxVdMxJfE1OAru9ItnTjOWwOFCTVWg+8AVXapVomnECEIqp3Dvkkc/lGsTbBQAAcMoyt43ghBlJkksFHGT+4tTpnDSTbQRUJP5ygv9Lu8bQFKL5Cn4IRW+1sUty3Z6RdbLQ716QsQsGaCckVrvyA9/KNRYZC0CWksHUc/zhAMizz500BKVBANSrZT5mvlBSb5JOBNVHLQekc3laFokqKZjr3AMMsnf5RnWsG3lYVJSBiQ7eFJJpwcPCVF+JGzj4EH1HCBrw7QIZBV4sIKhmA7EpfWmIdYa2KfZ0yUr7mWpaw6lLQlSiTvJ+UP5z068tUlE5IwqIIy1HmKjnWOZkglGBQz1z9YEtiQk4pOwrPAPCd4bQ8qRVZb+SsMqh474kL7NTFJQRRwSCKvQsPQQ/K9SfaM5dM7+rM1BY+kNpk05DlxjNnaHSrIpeTtqdBHViubu5hWVYtw3HJ/KOpd+yUDuycITRy7kmvKLLTfkmXnNS5yDe9YO0EveYcCzox4flYSWKYQkU00P+IMt1uRPQQ+FT6Vy+UKbPOIDHT0jU8RkZpji61DAAUkkPkOJ1gZc2lT0GccXXavCkUdTDqWESOFzTkH6/WBVLO8R3fC0omBD/tBL76j5R1ZLImYhWRNAB0Jf2gRdcJBxKwjEVH30jQuTQk9dIzHZ+RMCXCF1NRhNHrSnpDefNKaLodyqekXL1O7baAxTn+cKwulTS1TwP1+cXKWTkhXRJ+QhehE3GpPdTSMTg92tmI5b3izYhaWetSN5LesWInF8wIq/RTizS5j/wBqvpHZu2e4aSv/AIke8CWItRCgQp+Ab5RZNOJSFqJdBLP/ACDEH0gQXHaS7SVA6HZp5mCf9BtpDYR/uKB6pUPaGC4zKZIC1AUAUdNH5wxlSgRr0Ib0Bg6z9hbU7qMoVc1J9k/OGkjskrIzQOivqBG7YzpdKuIKAIXNY7k/+sSNNKu6akBIVLYBtREg0azsheI4ECpz4DfDWTdhwgbIHvxMA2KSJaf5Gqj8o4tN5trEg3aQJld2kDaKswQQQAcvMRZKtZaEl6FS8Kn8Kven0gqzKLfSGzox7PtXGEdvvBSVAir59IaThCs2Bc0ulLjQ0/NIeMhNLlVsYidpftoIPmSSRnCLvJkmWkLSxFOFOMOpNqcYhUGMWdtsVfFnKZxDlsx+dI1F31kyq/tH0hXf92zJsxHdIUtRcMkEneOWsOLquS0y5IE2SsEPo9HJ0jrz74xieqbZOZnOohLfcn/uILE5898H3pIWtghnd6nQf5EW2fsvNnABcxKBwGL6Qceuzar7PHCKklR1cj2jUWC0sScyzDg+ZfTnC0XZJsqMS1qXhzSNTuoKecW3XPVNl48IQ7sBoMgeKs6dYxy77MOLuu1M0TFKyBZmzNCSSeYi2+LjlqWpQCUYEjIJHAegjzs4QgLqcLijgE5ua/lY67RW3YJGpycOaZjd1r5xmIlsy3GzmP4j6/KA7aFBeIMxoRkQoUMX2KYsJdgR0LH3HtWOpkpcwFIYE1LinL83QkGqcw5wT2MsKJ81RU2FBcZ1NCAdwhDeIUglK3caPTnyhx2KkzcBUgUKzpnQCh5/ONWZx0PooQp804cmw/ThAN7WqX4Vrqn4Ul08y+UcWtcxCZaU1KQSriVZwhXdtoWt3ASol3Dngxekc0cybcmmYqxc0rkRwPzg6Ssa1alYxduSuVMY+FWHCdCQzjnDexTi9DFYmglrAeuRpyzj1VrALQllWz+qpD/txeVD7iCSSczGcBmLWmOO/ByEKJgIOZjibOPEwrDo2jj5RwLSDvhULUUgNrHa5q83blEMNBaBvjkrHxCFBnrjhds4PGmcO+9O/wBI8hKLyP8AKJCsD2oPAMyzJ1Lfm6Lp0wnVhw+scCa2Qbjr9YVAd5SwJSiEryzwkDMatHd02ZUwUy3xXesxSpZS/iZPmRDe7gJaABoMvvD8Jdet2pA2VF9XaLJASBsskcm84ptVsBUTxjmyqWoDACSAKCuIH5iIiEycb5Prl86RxZbOAopAoN4Zt/s/WLptlmoAKgwao2T5sHgKdbnJTLDrUAzauSBXpGbDD+67UoqWiz4RhAxE8SwoK7/KGNptpAZc0JDHaSAFKw01ccWaEF3dnljaVMUlJGSaFancLJzbNhurrB4scmVPkIKDMK8asSjiwqYNnvJPVooqS2ixLmFK0JmAku5GFxrkBBcqTNTRQV7t0zjYWmY6FYaKYkf3NR+sLJN5rwJE9CQTuOIEtlFqZe8rQiZKVLUSXzIBHEcmNYpsM4BASPCkMM/yphx2gu1KwVgkEajMD5jgejQD2cuUdxjm1UVKYgkAh2BDb6mH4tGSpgEt1YSTU4noNNeMUzrRjoyRSjCKJs51Yfhr9B0inImjvqCzcRBGldmWpJZNSKMPnuhlIUUJLu5LqLkxxZZIlhSndS6qNCfLdwhdbLYdFZ65faHACvpQnMDoaKG4moj6NcFkCJSQzUoNydBGU7M9nCtQnTmwO6UfEdFH+PDXlntF2ivIQcr8C9CApRJhZfs1QISjZDOSNYYWKYAHJziu3LCmLVHtBAzM+YVJUhdRlXQ7+YhRdVtO0+YJHUU94dWuWauNS/nGbkgBax/J/NjGrOicpFDNFVDLlr5wUi1HQnJ24bxANlmjDEExjhNPgO47owTYzHDmkV94w0MLv1ShUHLxJ47xFiLS4d3BiAwT+Ec/qhq/mYGE4mOlTKRIQi0Etnw+8eTZqWfIwIZxgdaydY1GRJtMSAVLLx5Dqwx/0md8KT/ujld3Tx/236p+sOUz2W2kH96MoWNYiZddoMxJMtTBzoeWRju0T1JBcFNNQRGyVNHKKphBzyMWnXzmYoqLJBUeFY1nZuxT0ScKksSSSTQpD0B16QbLC0LLBCZeZUKF9A1HJhoucnBqYbTpVeFpTLQtSgVMKDjGT7OWsLtZQE+I9EoSCVF+JISOZh3fKlYqEsBkRSuVYFuW2JSuYrCAoJYs2VTF5DD+z2sTFzWqEKCBucJCj/8Ar0jmYnGtStUsBwavzim6kiWhtfGo/wAjVR+XSA7nvUTO+SG2VtnvSD7uOkYxo3n2/ZpmYVWoibJCCWyIIzBSQQfSK5k5ioOGFehz+fnC9N4juMVPCW4UMMhMjalFHdnxuB1NHHDWCrxmd2gS06CKez93rmqRONBh1/crf0rXjB8+zylKIVNTsnbS7KyDNwiDA2JazbsKSopU4UA5ADZtwpGoRdwDrVnoDpu6wZZ7FLkFbBO2XcEuQMksa+rQJNtqFkpTmDqXH+aiNXtQBbpp8tIAuyT31oCVeEVVpQadSQH3EwZa7WGDpoVYXGium+LLqTgmLBSQWDOCHBcvXSC9RHk6/kyVy04CrGcIbJIyeCJt4hiQYWTpr0o3EB+h0gdU9qDSObR+L1RLkmbOLJToNSco7s15ImJStBdKqj6RnbTNC04VDEk5j5jcY5s08ISEpolIoHfUkknfWNTMFgntDamIILAu/T7RiBegM5bGj+wAjT3lMTNSnEHAVvIFaVYGnpFdpuJMwMsUHhwqCWOocgjoY6cc+ilt13i4Z8qQ0Fp0UHELJ3Zoydpl4DkolJ6HDSPEzVoGQWPX1jFn8WmMyeAQQX0PyeOZdpwqI0NYXpt8t64kn4TkesUC8QqYyYPzTp7+prHqbRSOJV2TVJxbLa1y4/4jmbY5qA5SDuYgvyDvGcGx2JxMcKmsHgZdpUkbaVo5pI9xFYtQVV4ZAtK1b4kcd5wiRrE1tvtyABUO8FotFAY+cyELlzWnkpUk+E+/HnGgl3wAKF43ZjnI0E20AZmggtc0FDjJoTXSlE4EzFFifCnM6Vb2hz+lSQEIODRKSDpzjKCoQJqEywpiannygtVtlsEhT0LfyahI35wstl1qkCYtSwtKksQlwUg+Ig7jSFE29UbO0NjwgN8JT5MY1jXpnZ8QVNK1AoUkADi5J9DHzu67w7ucpLk4iRzqQOsaC13uVbKXKuG+F1i7NzUHvBLxHMOcum+NzMups70WkSVElqaUMLrm7MrSl0eNTKm7ku5SKbvrAd9W1SlSpQSogrSVsDROIO8aG70TJeNcxkqmLJZ/CkbKXOlNOMcvI0En9kZiycZOEDJLgneKRejspKwYCFsM0qLMPdgIMm2pXxK4YfrpEXaVFLHCARV6v0pB2niL5QjAkKZJYJbIJOIBuHgEK7NLaYtRBOJR0zSOO6gi6dZkTFjZxEUoKbwBoGpBsqUGIDjDoQX4eJoiWT3mKZVMy+7cOVTBkm7pcoGsokmr0J0zetGglE8Id0mtK4W5gPFK5xxElIYb26U0i1DLJKBDICQHz2gRyrXnFNusEo5qCTvqT0JNIrsqFTVDAEk70Cg/uL8Yd2TsqjOYSoitNlI6Cp5vAGTtllKQ6Vg0dlUfkfrC3upzP3aiP4sfaPp6LslpFEp8n9TFybMwagiX6fLP6jf/ABTP+KoHmqX/AONY/wBqvpH1k2ccIrXZBEv0+UWS0VYuQKs32LQ7DpAUBsNl4a6ZEPGpt91SZniFRkdfv1jH26YZKjLWAB+0gqqNCCfx40t1ze0wGUod2xIcMS4IrxpCORPcQz/1Fqh35/OBbRMk92Sxx54hs13NkYkDtEoTCEan8eNLdV3yrIlOFDrWQEjNSjvJOQGpyAhFck5AUD+5TmrbKEu5O7dGnsFsStImfEC2/CCw+vWC9dA3sssqOJaiQKBDMjiSM1dYrmd334TgZk0UKAKJ8Jbg0SXawEu4YCBLFaBMRjBdK3L793o0EZoq88f7cKk5Klq14pVpyNOUfO+1d3GX/VkghBO0k/sJ+Ubm6r2E6ViIZQdKx6P1z6xnrevvgUahRlzBw3+yhzMbnSYUXrM/H+sSPpNn7E2cJH9IGmrk9axI3+uLO07HZslalLZQJJqAwerB9HgkdmLPrLS/KB5d6qArURfJvdxUUEZysupdwIlkFGxVyBrpXdHts7Pia2Na6FxhIDaRfLlKnBycKNwzPXQQWUr0UIOzpP8A9MJAKe8msQxDjXPSKpPYuzpDBKuqic6RoEJXvBixKlbotv8ATpTZbhlS6IQB0g39IBoGi4TJnwo6mLAF64Oj/OM4dALu8KFGTxpCy1XApVe9BO4peNIJPKPO43mA6wpuW1iYdlKk6bTP0OUcWm47YvKUkNkCpPnG7FlTvP5zifon/cr0Hyi2tfphrPcduTklCTqSoGKrbYrUC6kJUrenNukbs2FO8nnWPf0YGsWnXzabItLF5S69Ysuy6J02YlBStA/cohgBr1j6GuS2RiuUQM4NOu7JZZdnQESww9X+InUx4qca1MVqtCXzgK0W18oYyNNp5x2J5G+EhtB0MFWe0VqW6wrDSZOLUMDqtXxGB1W5JoC7wJNtLaRoGCt1CN8Kb3u5E0ALBLGlW9Y5TbSRsmLk21wygx3j6QILZezVnbwPzUr2eL5nZWymplJ8yfnDSz2cFLxYiWMoztDN2nsXZ1AhKSjEGJQWcZseEDz+zU5IaXOHgwpCk5VfE410yjZpQOEemUn4YuxrAz7utQRLlKl40JDLUlQdTBgWPrA1ntU+zS1o/TzFJBOBm10IDsHj6GUoGbCOMUs5ERrVr5lY73wKSVIWgq2VgoUBwU/5nBliUmZaVKoyQASP3OHY72b1jersyFbjC203RL02eIaHRrtNoppEhebHMGTEb3aJFg6UqOz1iA0iRI6JpbsOwOUGHOJEjknukVTlFxWJEiL2cWB5QulqLZxIkUKqbMOIBzrrF3eqAzPnEiQ1qD7DMJzJ84LWYkSMqpHkSJAHhFITW87X5xiRImoAXnE3R7Eh+FNI8n+A84kSBQDYz4oKtRoOQ+USJHQUJZM1dYtekSJAldimEKoSKjKkaqzl0xIkZFczlkawtvCYWzPnHsSKAlCzSp1j2zTC2Zz3xIkdKDKSowXIUS8eRIyypXnEiRIE/9k="/>
          <p:cNvSpPr>
            <a:spLocks noChangeAspect="1" noChangeArrowheads="1"/>
          </p:cNvSpPr>
          <p:nvPr/>
        </p:nvSpPr>
        <p:spPr bwMode="auto">
          <a:xfrm>
            <a:off x="76200" y="-895350"/>
            <a:ext cx="2466975" cy="18478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866" name="AutoShape 18" descr="data:image/jpg;base64,/9j/4AAQSkZJRgABAQAAAQABAAD/2wCEAAkGBhQSERQUExQWFRUVFRQXFxQXGBgUFBcUFBQVFRQUFxQXHScfFxkjGRQUIC8gIycpLCwsFR4xNTAqNSYrLCkBCQoKDgwOFw8PGikcHBwpKSkpKSkpKSkpKSkpKSksKSkpKSkpKSwpKSwpKSkpKSkpLCksNSwsLCksKSwsKSwpNf/AABEIAQMAwgMBIgACEQEDEQH/xAAcAAABBQEBAQAAAAAAAAAAAAADAQIEBQYABwj/xABIEAABAwIDBQUFBQQHBgcAAAABAAIRAyEEEjEFBkFRYRMicYGRMlKhscEHFELR8BUjYuEWM1NygpKyJGNzotPxQ3STo7PC0v/EABkBAAMBAQEAAAAAAAAAAAAAAAABAgMEBf/EACERAQEBAQACAgIDAQAAAAAAAAABEQIhMQMSUWETQZEi/9oADAMBAAIRAxEAPwD0tz5RqRCjMKI0Luscko/bIorKIKZRIWd5ip1UkVF2ZDp6JwWdaSitKI2EEFLnU1UqQSFxco+ZLmU4eigp0IQcnB6RjAJrkM1F2dAKGJ8JgS5kApSGiDqkCICgA1KdoCGygpQC4p6McDZBdURHG11gK+8WNq1q3ZCmylTqObTMB2cN0dN9fFING9hqVqpNQhjWdkGAA/vSM5qgnRzRUaNDonbK7v7lxLixoyPcZc+mIEk8XNNj/hPFV+7rnGiHVC/tKhc97RJDXucZAyttwsdNOCssXhXOaHU2E1GkOYTAGsOBzkWLS4R9YWnpKzyLk2D7nxb+a5TsUqqSltbIQaNKddEak2DbRdXyVycQVtPmnijKI1qK0LmvTpnMAbhoXGkpbQmuCnaf1iIUwqVUpILqSqUsMDl2dJlSG2tkEdmS5kIVRwM+ALvklzn3T5wPrPwQBQnBCaHfwj1P5Jch94+QA+cpHB2lNdWA1IHiQPmm9kDrJ8ST8JhIGAaADwEJeFFGIHCT4An4gQiCqfdPmQPqSmByeD5pAPNUfOUCmA6MzhmLgIJyiRY6SfQozaR94nwgfGD80reqfKDZL7RtusweFDi456jg1k9427z3BrjlsALnQuCwWC3he5shlR08Zef9LSPRepb2bv08Xh3MqNktl7Dxa9okEHrEEcQV5/srdCrlcQ9kOFpBJ9fJR1Qk7p72/wC1soOzjtSWhpJdD4lpLT3m6RMRdemNCx/2f7uspue9wDn0yWNdGmcuLyBwJAaPAnmtu4KpfANyrl2ZcgIFHDo7MPAT6bY0afO3807vdB6n8ld61E5wgCckydT5QP5/FcaQ5T43+anVE7YDiPX6Je06E+UfOE4BcgzM55DzP5BMNMnj6D85RFyCRnUOZPqR8BCGKAGgHjF/VTHILinpWB5UsKi3mzFoNNxDqQdVGU6vY5ncI4y0vsrujVDmhw0cAR4OAI+apJ65dKRTacOlDqvIBsXHg0RfpJgDzIRA1KkoJjHSSSItDQNNZlx9rUcBpxRgUiWUARpTkFrkVjZQDom3OyzeEx1BrCHVWAgQBmGoNwtQGwvM8P8AZ+2n2zKmKd3AXTkZ7GXO0TUzFoDbW9xxU2abY7suHZPcPxVXn0gD5fFXWeyot3NhswdAUmEkZnPLnGSXPMnyAAHlzlWZqJgXOuQJXJkssqRzEAY4IgxAPFGDSFqbCb2t0hqpGLlskIQu1Tc6AeU1zk2VEx+ObSYXuMAedzYC3MwPNMkkuQ36GNfrwVDsveIvqFlQZTUOakCWmW27nd4gd6TzPJXL6ieFWZ2htXEtxAYyg80gW04Lmhr2vEOceR73E8BOpVjupUP3VgP4TUb5Ne4ADmpj8MC4OJNoMWiRMHTqou7oinUHKvX9O0JHwIS8/wBktm/rmnpgTkHDpTghkpA+6DHdTXCmm9slp1kGMygjOMKP2yR9dICFy8e3m3lZiMVVc1tcBobSaHUGAtc2S6z+97RmNfgvWe1Xj+92wuyxeJDe0cHtFQWbbO7MQ0kSYcCONrcFPXoq9M2BtkYqg2qG1GzY9ozI4kauA0IJ4iysMyr9hbPGHw1KkJ7rBMxOYiXTAA1J0AUnMrCRK5BzFIgI9bHNpvDKsNLgCHTLNYgu/CbHW3XgrKnSCye+TDU7CvTJa1zCBOpmHXHLx5lRd2tuVG1WUiLOIGW5aOZbxZ4XHzS3RjdWSPhBc5N7RBiOTM6aaiBVrAanp5nQJkkZ1XbfLjQfkDC4Xh/skN7x87W0HUKS109EQ0bfophh93toVMRiGdymG02lzi0iQXd0xBM/hjgQCtoqTdrZNKiK3ZiM1eoD0DTDW+Av6q2cURNPLlU7v1pbWgRGJrj0cLqwKr9gUxFUc8RVJ/xEH6qqS6pORi9CFUDRD7dTVQepcITnwmGumORDqQxyR1RRTVhcHyqwtSRXS9uoL3pvaIwtWH3kLD74PnEu/wDLt/8AkctOaiyW85muT/uB/rco7mRNrdU8TZIcRdV7a1guNZX9T1Z/ewuVX26RP6nor9kvdNMVGPyfhOYRPLUKrxeFdhajHPAFyQR3m2sc0CW66o+zsPlqGs6o7s2PAdLaoJzEsaIvmEjUTaL8TK3oeHGjkdEtcWggiRLToR4cLLE8n9J9HGZ2tdzAOsi/UapTWVPs6qRTAgC50011UjtFrJqbU12IQjUUftEx9YCJIEmBfU8gryDU9uJVHvrtoUsNrBc9oHIxLjI1IgDTopudZXfvAB7G1XS5rIbkEyC97f3gjWwy34FT1MmnKuNzdoh9J/fBlweAARDXixvqSQ7zaVfGqvO9lYw0nvFE530KVJrqQu2oXOgtDifaY5+vUhbllWQCbGBI5GLi6jj0fXsY1hMcYnykj6FQNiVLVSDINZ/yao2JxGerUpSWl9ItkNPdnNedNHA/DVC3Zw/ZUjTmcjsmbQuyNa2T4xzT92IX5qpvaIBqpudXgSO2S9uoGMxzaTHPeYa0ST+Q4mbLMUN68RULqtNjexabggyBwzPGhPp4pXIMtbQ1Vweq/Z+0m1mB7NDYjiCNQf1xCk50wOXJhchdoml6eDRC5ZfeKe2P/A/+7loy9ZHeJ9T7w6CyOyAEtdNybSHCbys/ln/Je2sbUsPAJHVVGwrz2bMxBOVskCBMDQHRKXLaEL2i5BzLky0fB7y0+xqVMoAZUpA3Gr89wTEaIO8+Ja8YQuiHUw5oMcalCNPFqjM2c1uHq0w90uqUnAkA2aHWkRzTt68LIwYBByUmjxirh+TjFmlc99/605NwG0srGh4cG5WxVJzh3dEkkEkXJufVTnbQYBOcHTQg6mNB4rNPrvo0cPAn92M1/dbSbANx+I+nBOo7QaZAJpudYx3ZvcRoZ6GSiUr8f4aCrtamATmBjgDJnlAuvP8AeXeOo8io2Q1lRmToQ6Q53mAOkxxKvsTiXtdTGeQSW2DRA1F4B46ElYx5JDmG4cXNMC888vPQyPiq38J558vV8DjBVpsqN9l7Q4eYmPLTyVTvhi3U6AIsM4JMwQG94ZYvMgaXFyNEX7NcHUdgyPbayo4NcIFiGvIIPVxPmrf9iMcXdph67yHOu57CPaI7oc+zeWloU9d+Maznywe5VRpqkMJLHAPc94IzOolxce8JEvMzyaBdbylVDmh7XAtIkEaEcweS5+wKIsMI9wMSQ6kQZv8AieEHCbQp1abuzEZS5vZkgOZlcWAOaPZ0MdEuLYfU0xlYGsf7jf8AU9Qtl42HVAT+LN5Xn5KpbjA2q9rXS4WeBqDcX/yx5KM/EEOtxA+ai/JlKcNq103SgKgo7dOnr+uCHiN82sc5jGmoWg53T3WkcP4o520WnPySi/HYib/7UhgoDVwzudIyw0w1nPMT04emUw21q9Ci8GlVFNxAcWupOvfKINxofRTcfim1nkOP715JDvZh0ZA0jQtnKPOZkLO0dsvDtbmWuBueus97WDwKXV2nJjdfZxjXvFWKVQUswJc8tGV+UGA3UyC28cltish9mTw+lWf3mudUH7pzszmsDe64iBqSb30AW0LFfPpFRyEwhSS1NyKvsnEV0rM7c/r3f8NvpLp8+S15YsfvBiGfeXtzNBFJsyQINyNTrB+Kz+W+Bi9w/sN/ut+QTiEuDIdSY5pkFjYI005p5praXwWBZUiL2fRcnpYohtFzsSWCoQDXjJEfjZabyIMdL81oauzW1MNSe1wa4U2w43pk9x3eAuAYFxprBWBxYH3k1XCSamYgX/E092PZ4/DkoGNd3oBIgPsD00gaLj5mcyOn3Wj/AG80gU6jCxzMzT+ITYeP4eqeKFOrOUgk3sY9Wn6rLiQBe8gGbyMp/JEoVDlcY0YwyOGZ7Z/XVVoxOx+RlUtDiSMgcMpDRLWEQZkyJ4WTDQaSPEnzPy5qsOKzSc0m0zrGURPlCO45TOpgfIFT1RG63TIZh6oIJ1zRBytzNMxmmbBap+2KTMOa9Rvda0k5RNg7KD5248V5Xs/EuzHwdMdeC2+0dqiixuHhoikztS8Zx32SWhmhtMza6nVZoI+1LC5o7CoGyO/DTHXLOiDh9q0/3zsM9rxnBM5gdSG2N46rB7ybstAdVoEAyCabQGtIPFgBtcaaclC3Qx1Rj3yTlqNDJnVzXBzRAMjU+ZVfb8Jsxr8fUJqOe7uuLGaAkauIE8PanTiozabnODWAuJa3ui8xJ9NERz5EgXjQ3kjnb9Qi7OxHZ1A8uyRTu4gRBBJBzCB7IPkFPMnXUlHVzyh7Zo1MNRNWoIvDWkiSYsIHDX0Kp9iPgVDBLnCLaAE3k9TZQN4N5qmLqNzOljC7LAgQD7UdTHoiUMU1kD3gx1vdOo6WWmcz0W2+yY4Ge6wk3GosNTzPBZzaVYCpycdSNByBkK9xGAxTo7JvtDQe2ZHejprdUVfZFVoMsMk/qUwvd095futVlRxiBBFwHsNiOQNpm4kAr2jBbVo1qfa03gs4ukDL0d7p8V864IVmG0tg3zDu+MHXyVv+06lQQYLBBNPMWNdl94i5/mYIKNLHuwrh2XI9pzAkGQQQOX64JjMY2AS4CX9nci75jKOsjTVYzZv2h0mNpB1AU6YYW/uyIY8aNA4MdzJkGZnVYzCbYxOKr06VEd91au9sEiH13lz6mb8JayW54loki6NGPaahljiDNnXHgVgtr45j8VUOYWY1mjvaAAOg5ytjs/ZBwuDNPNmNOm8k+yJykkNH4WzYDXnJkrzijSqGSMxJIm8HXiQb9ZUdVPXh6Fu7XbUw1MtM5Whh1HeYIMTqp7qSz25b3BtVhmzgRJ5yDDeVhfqtIZVynJ4AypUTKVyenjzqriSZ6Hp+IhVW1MSGudmuMztBPEq1xWz6lMB7hDXOEEGZkSLaiwJVDvJVh3E991pniUrDnQhqtAkmATa9rjkpOEeMlaD/AOE0+XbUYNuF1VbSqdwWPtcuhRsFV/eVAPxYaB5Oa7y9lTh6hOqfvyLz3Ry4cCrPHVHANyAGZ66Afmqo0yKrmnVpaLGYIbHmrPeNzmNZB9kVMwtBLXsEehn/ABehfYXe5uBdiMRTY4d0EOeWjRovc6CTA816vi91sNXqOqVA4udBJzkDQACBwAGix/2YU2DCB/Z1XZ3uLn5aYYchyta1xcCQBz4l0LatxI4Uqv8A7YFv8akahYzcfCua6M4LgRLXQRaARbULwrbeyamBxLqNW8XDpcGuB9mqI1HGD1HBfQVTEiL0qnrT/wCosV9pOwRjMNmpUqgrUQXAns704JeyA8nqLatjinBWMdtcilJu5pymZi+hgc+XQqmxr6tf+sqQz3WjKIA48wI0QKGJPYNm7iSRPJpy/Q+qFisc5zcuXL7zpm3IcpVSSF5/sCky0iwNm+CJi3EN8A0eXdt80yi/jwER9PquxtTuHmQPn/NAT9mbzZJBtNpFoEWAQdo711AS1ji1hIygRmMWzHiJMmDz81my1xN/14J9GjmdJQErFbSq1buJOUZRJzQBoL8FGFUix9fRHqcI4lOdhw49dEtB2BwNWsHmkx9QMAL8oLsoJsSB4H0XqP2R4TJSrVH0g15qZWvI7xZlBc0E6NzRpx8EHcPH0cNhnEw1z3yTf2W5WA2F4Ob1Wip7yU8pcDmJcTkBGaLe9Gl/RP2LsWe8WLnC1hAuwi/XhdedbNwftd1vDgzrzWj3g2n2+GdlYYzNuXMzSDpkDifOOCzmzsK7vd08OCz69suqvtzx2eIqWDczLAZZMOaeHmteay84pUnsrAwRpeATpFptPVaXZ+8WGuO1xIDdRkoSLweN78Vc/Sub4aLtUiI04UgH73V/9Mf9Jcn5/CtjK7ec11FzGz+5dSniBmacoJnlzusNt9ozOMwZcLTBGa4I8VpqDqn3Z1N1SX1HMc9xOacjSGtkARGY3A4aKqx2wn1C4h7QCTxcTd06Qp6+bj8lyodqkQADx+l12EP703t2Tx/yOP0V2/dgubDn96bQCR5jXnyVpQ2PUbRNMF03NmWc6HNBcSJIAc6OU+Kz/m5V7rC1AHPLiHXuRm8rkjqrDaOLFdoc5oaQ55gEmczaYPC39XP+JWI3SxH9nHrx8ApdDciplJI72mXI7/VFuPNZ/wAn7GCbA36fhcM2hTo0yG5jmdxLiXSQBeLDXRoVzS+0WvE5Kclpg5RAdpBgzroZi4Weqbn1uJF+c8OGiczdyoPxNmISvyGvK/2lYoBpy0wXAGSwgRfTMb3y3HI+Yj9oeMLQHlkEgOik0tc0zIuNIt1v5VNPdl4IIeJ6AHhrc3Ugbr1D3pdx4W6g3R/IGNxdfNXvpE2ECXOLjYaXKZjXDMWAyAbnmRy6IL6TqdRwcIe2WweBFj+vNEo04EldRFZT4evpYeiFjzLXeA+aKR6oNSi5wIALjBMAEmBcmBwAumFaxSaKjtYpFIpUEc+XDpPzUilTPtenXgo7GQB6+qt9lYY1qrGC2ZwFhYDjboB8EjbXZWx6Zwraw77qbQMoNSQXGHAS3I3U8Yupx2S0ZqdWhUZLRUBd20uNpAb0cSCSItY3BVOdwSZnEEzpNJsjw73zlK77PmkCaziRHeytBt4yB6Kc/btvz85k5n+QDeJgY2l2NZhLh7NN7Xn2Z7wJJbaPag2iFBwGOxIBDajhfTuax4dFZ7U3ao4dgdTacxcASXOdYhxOvgoeBGvkl1fLze/FRcZjsS43eTA/g4+AVlhdp4cYYEis2vlN8tE0nOBg/wDh5iJB1OvFJhcOH1mtMwTwseJseCtv6IYf/eakwahLTPNujvNVKfHmI1IOyicVgJgaug6cRl1XKd/RnD/2Tf8AKz/8rlf2Xi3/AGlU970DR9Fz8fUcCC4kHUf9kL7u7kfRKMM/kVmZtElpLmyCePH1R/v1T3nepQjRcNZCCanKT4aepsgJP3l/vH1Xdu73neqG2m4pwpFCnGo48T6pJPVEGGd+iEv3V3T1H5paMRnl0iJgFs3A59J9FA3l2s+hh3PYHOdoDchs/jdyA+ZCtHssRLbOZ+IdevVZX7Q8Z2VJtKe9UMkA/hb+Z+SObtSxOFOYkuMuJklx1JNyZ1PFSnUSTz0VfgMA+vUZTYJJIA6cyegEmeQXsez9iCjSZTaQQwRPM8TpxMnzV24JHnez936tZpcwCzi0lxAEiLQb6EcFq9392G4c53OzVCIkWa0GJy8SbarQuw0cR+vFJ92U3o8V2M2Hh6t30mOdNzlAMWg5gQSdVB/obhJ/q46Z3x81eOaBqR8z8E9tCUtGMFtXccB/7p9iAcr+EnKAHAfMKZuvulUw9btKjmQAYa0kmSImSBwJV7jjFRwh0ta38JM3zWhWraDYBuJAMEXv5o0YHmSZ0fsG8z6D80OtgmuES4eBARoxSbzf1bf74/0uVFguPkpu16mR3ZxN5nNPMaRHHmk2cxsOlvDm3XzKm+2Pfs3Zw/2hvifkVoXueP4h019FQ067adQPyzB5jl0JK1/ZDkPX+aqXF8elZ99ZzPxSqw7Hw9QlT+y8c0dfVO/XP5p0IVasGCXEAfPoOqlR3ZDWB6D6qJtDbDKIJJmxs2JEAm/IWWW299ojKUtpAOf6geLhx6D1Cz+728jKmKYcUHn2gA10MLnNcBLNJvqngvhtTvqycuR88pHnw6j1V3gsaKrMwkXiHWIP6I9V57Tqt+81GusZBBI7kHNYn8N+Jt4KdS2w7DuzTDeLSe6QneUzpu8x5rp6ldSGZrXAGHAEW4ESPmkeANTHObQoxWh1MO13tAHxv815Xvvje0xT4PdZ3Bxs0Cf+bMvUH7QoiZqNtrDgfgF5NtLYzwHVHktaS7LOrryOgsr4nlNaz7NdmhtJ9c+09xY08mNifV3+kLaF3U/FUm5NP/YaMjXP5jtHXKLtNtNnsy138JgeanNp7kT8TjWsFyfBVjsS6u6Lhv08VX1a03N1KobXLBDWNHqSVX0wt1d0aTWCAI8k/MOR9FSO3gfyb6H80g2xVdZv/K2T9VP0p/ZeCrPNLmPIrN1a9Vtyag6nMFJpbdfFwD10P5IvFPV4HzwKWSOCiYfaDiATSfB4i4U1jp5jxspynrM7a2FVqVc7GNy5QLEC4mTFufwSUNh1Wi7fi36lafRdnRlZ345brLP3crO4NHi4fRainTsJ1hJ2iQvRlVOZz6L2S5NzrksPQ2iTEx5H6BeYb470Pc9zGkgCR1APC3PWesL0Grjao0BH66Lz3eHdas+oajKZlxJc1sEAzAgkiSdYAgLWT8kx7nK52DskvLahsA4R4g6oY3bxH9hU9AtNs/Zz2U4yuBHskNzaAGYEk3hVUq3eM9nVa7mC0+pIPzURm2TTeH5Wuj2WVGioyfeg3N9AVZbXw1bFFsUKkixOVwDjNyJAiysNm7gPJa6plaAPZDpM8Ddtk7ZIMThv9Xc1meqRmkuFNracSe60OjNYSDdVNKrXxFQ9iycsAkkRJl0lzjqb25BamnuPQsS188g8gfGfhCvdn7p4WmPZaJvBJefjZZ/eHYx21dhVqNA1MRWYC6Gso0nNc5znaAnQAQTYcNVndv7EfRe5j6oe4Bp7sOb3mgkZgeBkeS9hZsrCtv3AP7o+gWd3g2Xh8Q5uQHu6vb3R4RYHj6qubtTfAOytoF9CmKLWMaGgASSRAuPWdU6nsWrUdYgnz/JP2NsBjP3dLMZMmXTfib2C2WE2O2kyIvFyT/NO5Cl1iamwKocQQba2JF/BMGyH8/LK6V6BhsHAmCJvYnThPknvoxz/AMx/NT96rIw+G3WqOc3NLWk6kR6AmVff0NpcHOH90n81aVsOHFoPvT7ROiN2bBoAi9U8VlPdZgHt1P8AM75Sqz9isDpy3B6kT56rSOcNAQPj8FFOAzOJLvX5qbbTiu7NMiFbnZbeZSDZTTxd8PySmmqgEhCku2c+SAJjjz6pDs5/L4j80BHPimwOalfs1/AD1CG6g4Eg2QAI6rkfsSuRoQ+w6pThFIaESkyUwiNwYT/2aPdnylWDKYCcD1PogtQ2YP8Ah8tB6cET7kfdKmMb4p1wlh6hDAu90oOJp9mJLfATr8VIxu1hTsDLuXBUVXFFxzEyqnOpvSFj3vcZdYcBwQadVzRAJT8TiM3Gw0H1U7ZOAnvO04BaX/mJzU3ZNBwGdznTwEmyuKDnOIEkjiJOiih6JQxZaTHJYW23V+l9P8PoQE1zR7vxVT+1HdPRd+0nc0aMTn0DI4DxngUjmHx6qA/aTufwXff3e98kaaYygdQPmn5DYnwnx/QVeMe/3k12KefxFEpLF7yOPwSCoearhWcR7R+KSTzKNNZOc7UJj83VQMx5lMzRx1T0LJlXmD6p1fK8ax1n59FXZlzz1j0S0Hln6t+aVQfu5/tHfD81yeAuZPZVOgKEFwHgqIYVTzSuxB5oBXGoBxCWAZuId7x9VWbR22R3Wkk8TKh7R2xMtYYHPmqo1FpOU2ims4mST6pvaknWw669EB9TgNT8OqnbOwBef4R8VXokzZWADzLhDRyOqvxTaNCo9MBogWCdn5rK3VwR8DiulCDk+VOGUEJQ8JspC5GA/MlzIRcJH64J2ZGATOuFRMAlODEYBKdMnT0lP7B3T1Q6AIcBpNlIqUSeKMIE0TzHx/JK3CF3Eep/JI7Dxe3HgmDxTwa6tTLDB5T08kztFIc8FsHyNrFQ3AiyMB3brkKD0+K5BmgoWLx7aYubnQfrgo2Px4p21dynTxVFWqF5lxJKuTUVJqbUqEyCgVsS5+pJQsi7IrwiFqTKnwj4LBmo6Pp9UyP2bgC89OJWlpUg0QNE2hhgxsNCK1om+nTVZW6uQ0lNmUQgT066pp/XopU6mNTz+n6KIExo6LixAOzJC5I1nP1/7JQEA0G6dKbxS5UAhckD0RNKAaKhU81ARJIuOd5UEFIKl4/XVBJhc2NUgLeajgrpKCxJFVnP4H8kPEvaRLTcdIkKMXFDcUHDyeq5CyrkGymYm5uTcpQEq5bsiuTQuXIBz+HitFsqmAwQNR9Vy5Lr0cT2riuXKFx0JvFKuUGcEo1SLkBx1T4suXIgDaE5cuToK8aJhXLkgRNOq5cgEa5KHlcuVJpjlzQuXJkflC5cuQH/2Q=="/>
          <p:cNvSpPr>
            <a:spLocks noChangeAspect="1" noChangeArrowheads="1"/>
          </p:cNvSpPr>
          <p:nvPr/>
        </p:nvSpPr>
        <p:spPr bwMode="auto">
          <a:xfrm>
            <a:off x="76200" y="-1192213"/>
            <a:ext cx="1847850" cy="24669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870" name="AutoShape 22" descr="data:image/jpg;base64,/9j/4AAQSkZJRgABAQAAAQABAAD/2wCEAAkGBhQSERUUExQWFRUVFRoYGBcYGBcXFxoaFxUXGxwaFxcaHCYfFxojGhoXIC8gJCcpLCwsGh4xNTAqNSYrLCkBCQoKDgwOGg8PGiwcHBwpKSksKSwsKSksKSwpKSwpKSksKSksKSkpLCksKSwpKSksLCwsLCkpKSwpKSkpKSwpKf/AABEIARQAtwMBIgACEQEDEQH/xAAbAAABBQEBAAAAAAAAAAAAAAAEAAIDBQYHAf/EAEEQAAEDAgMECAMFBwQCAwEAAAEAAhEDIQQxQQUSUWEGInGBkaGx0RPB8AcyQlLhFBUjYnKCkhZTovEkQ7Kzwhf/xAAZAQADAQEBAAAAAAAAAAAAAAAAAQIDBAX/xAAkEQACAgICAgMAAwEAAAAAAAAAAQIREiEDMRNRIkFhIzJxBP/aAAwDAQACEQMRAD8A0NfG0KzyXTvOzJa4ZjOQYyUeGpYfIucDfIv7OCfUxzietho4AjOQZjq8/NC4faVMxvYY25ZWGVl0EFkW04G497ozh0eJI+SLo9JhTIY2m5oJAJBDjftFz2lVwxlNzXFjCyBee7mq/fMh0fiHDigRs8J0pZvfcqQJzEnPW/Z4It3TKiMw4a3HdxWRwzo8ST/kfn6Io0GuJ3mg2juBn1U0Uaf/AFTT4P8A8XeyhxPS5jRO66ByI9YlU9PJCbWH8PL8Q58UJITLaj0zY87u7Uvyb7pP6dUmmCHj+1vuszgPvix10P5ShKtImbHwKukTbOi0+ktEgHeNxN2uGf8Aanf6io/n8j7LJtrxA5fL9CiWdYKKLNINv0Pzt8Qkdu0f9xv+TfdZqhhg0uI/EZP6KXdTEW1TpRhwYNQDucfMWK9p9IKBEh7Yng6PRYnadBu+Tqb+cfJGUWBjABqSfIKhGwo7apOdAe2Tz5In9obxWMoMBMEA2U7sKwfhb4BIEaTGbUp0gC90A2FnH0ClZWaQCDYjs9VjMZs+S3dgC9ozMWPciKFC0GZi5BKLGak1BlKWH6r98aiDlkPaSstjKcMdc5cSde1VQCfYjp1fFMb957WzxICS55tLEtpNJebdUSTf7oAz7F4s1EbYPiWYtoBc9hAPAaA8hqhsDisWIEMM9mnf2KnxWJbB3XP73HTWEzCYolobvuBiCd48Mj2GyM0/srFr6NI/EVXN/igCRYi868TyT24UloyzB+apH4pzm3IIFmzJgcc9fRSftIiLef0EZIMWXNMboI4F3MnrOOnIhFUHznx+vRZulUlzrAS7SfytAHl6KT9qIBEeBPAlFhRpWPsOyVDjuswAaOCom4uGTfL83dwQ7dqdW5I1+9z7E7CjRYTCmZI/Nw5hCHAuDnWFxxHEIPB7VO6DLv8AJOrbQdxd4+t1Vk0HuqZg8/K3qVZYZsNWUO0JdALsiT2S2NePorTC7TdaS/wHukMvQF6qmnj3mwLif6Qg6vSFrXQagnUbv6IEOxxlxzILueWen1ZMxzndQNmzSbdpTcRtM7m8HNIJjLl2ZQlR2w4WJbzsfrkix0HbILi4zMbg01KPxVSB3wgKe1yBfc8/dB4rbIkfd+8Dn+qbEi1fXjdGsz5FS4Q58ZI8LfJZ4bTEgmLA/iGf/Xoj9m7R6o6sk3PWHhkkBY7RPUPaPVVlg6NJ+aMq7QBzYfX5Kmr7Vpl7QGkXz7xfPimLsm2rVJfYm5PGI0hJUW3sY9xFJuYJ63ASYHl4JKSjNDax0zlSU8c654hA0S1FnEcMp9lx0jpJnbWIHDl2WU+F27qdPZVe0BvXGf6IdtA8U6QGmG3Jk/WiHxW1pIg3Mg/XYSFSspkCxjW6VOiTrH/SdiovP30fBCfvOA4TpH13FVzcO7LeGfj2JlWgW3DgfWydiaNXhtqANiRaL9gKeccKhg5C9rXHPvWVp1HGIHeimMIuTpoc+SVjovf29jXEXgRroAc/rVH4XaW82wmLXyy/VY51N17EyrbDA/Ca2YtJ7XXhb8VyZlyUka+htY0cOX738Sq5zQ78rWgTu8LmO5ZTaWz2bjqjXuDmmYJ3g4HPPI5lN6Q44t+DT0ZRae97nOPqB3II7SO5B1+Y/wC1EpPIcYrEs9m4kmm8E/dLXd3WkeatsDSY50lxDQBrnbPslZjDginUg/8AqaZ/uYT5SkdqnIHK3kqnJpigrRsamKpZBxjKSq7FVRu2uZEDvFuzRZ9uN6ovp4Tx5r1uM5+f1fNLyNdj8a+i4r0wWxORaOcCZ7zCscPQAEws0cfLgRwnvJ+UeZUn75cLh15V+VeheNs0v7C5wkCx1hU9agQ/dm8niIzuvGdKXinuz3nn/wBqB20d57XETlKpciZLg0TVHFrd4/lAtf8AEfrvXqjxuIDnNa0kETJHCB5zHgvFV+iaMVTr2zRFPFmIVXT80/e7yuWjaw2piyVG3FFuqFc6Ex1RFBYZ+2lSDFkaqtmy9LrIoVlk3Frw4soAO5pzHIodh5xbhAzUoxg53VeavomOqpUFlsMS5zmgfiMT22WiNa9tPoLMbEG9VnRonvNh8z3LRAQurhjSsw5XbBtvVx/Dcc93d5dU5eBaocNWDzugSXG0c/aEbXosdTIc3e3esGh26bZ3g/hk/wBoR2xdvYSl93DAPj7xe5x555GFjyQqVmkOT4ljQ2OOswD71NzfFhA75WIpObmbzz+rrf4P7Q6W9H7MDBEkPvE6SL9653tN7BWqhhDmio8NINi0PIBHIiEp7Hx6DTuEWMfWahpuDZkkwbIGjXz/AFUVWtc6LOjSy6GNbmQnDEMzWebXPFOFbmfFGIZF8MS2LjtXtLGsdkPZUnxrQom14PJLEMjSnFNnUGIsdJ90lnxiiMj9d6SKYZI3/wD/ACxmlX/j+qYfsuH+75FdAFTkfJJtXiPZR5GPFHPT9lM5VB5qJ/2TO0qN8/ZdIdWbyUNTEC0Tfh76J5sKRzd32Uv/ADjx/RQv+zB8HrixjPVdFdVMm5PoO/NRETeBzJy/Up5MVI52/wCzKoMntsoj9nFbRzb5XXTaODDjOh11XpwgtMWMgAnx4ozDE5Wfs+xGhae9Nd9n+JGjfFdXe3mR2G6Zu/zOPhCXlDFHLsFgDQDmEgv3usRytH1xK8xGODTBfumAZ3N+eIAkAQrjpTsJ9DeqNIdTcZOjmycjxE6hZqpW5bwGUrrXImtHO472WuyK5rVd1urT3jdIRP8ApOo6garQd/f3Q02z15ZFA9HdoCk8vMNGn6Lp+x9rnFUDUMAB5A3QWzAknnms+SWrKgtnKX9FMVBG7bUT6/qoW9EcSPwT/cPddmcM4JXjQfoBc/kNsTjTeieJH4P+Q9013RPEfk8x7rsrwJiL9nsvHGLR6o8gYnFT0WxIypnxHukejeJ/2j5e67Y1rTf69EjQadPQp+UWJw87BxI/9T1AdkYgZ0X/AOJXc/gNy3BH9P1CRo0/ygHsKfkDE4Udm1v9p/8AifZeruBo0s4aZSS8qDElk8AUm4jh33/VD/tBcD+HsIce4aKKnkREcZAk9wCzUP0uyTEVZte/D5pjmmALjl7802iBkBHEmAe4SpMPVDTG6f6svJXpC7J24UmHE5fhRLieXko21Bx7pTXVo0F+KycrKokdUP8A0FFVqn8s9yeyteN05aR/2pHty4x59kpdiBnXvGXBeCZyPmF5UqboNh3n3UH7YLw4X+tM1SjJ9IVoIxFLfBa5jSDa8EHkVUVehWHJn4QaYkgOdH+MwFaumJB9dUFtPGvZRcTnukHlNhGuqIvdA+jmW0aTRVJaAG3IAyibeS6r0dwJp7PojIu65/vk+hC5uMEatVtMZve1o7zE+fkuxYpoZQAFg2ALTAyFl2ciqLMY9gbaRAsR3r2Xax9ck2lWDhnPll3JOgm0mOYH13hcSdm4iCml4AuPUp7WHj9c+a8+BP3t0n61TpgNbUGmpXjndnp8k0YXQHtvf1son4P+bsSoAov5+K8Dj+s27tEKcMD+LwPnyK8+JGpt9ZoAILndvBJDGrwM/XHJJAEVAhjZIF+FvEkpYRozgDUHM89VFX3QJJl2YE29MkTQYXsG8N3hFsh6LVvQgenhw546usk7xmPndWVaIFo7/mh6GFDcxGd7ZfWimdQ5m/G6yk7ZSITRAFyY7QPSFE17jIvE572fbmPRO+DeHAxH1Kr9obT+G3dYetkY+R1KcOOUnSJlKixr49jBL3d3VJ9wVW1Nu1KkimN1o/Ec/FVe7A36sku+60Xc48lENmYytYFtBp0Jl0dgkz4LqUIcfe2ZXKQbXxbW/ff3ucoaGM3us0hwmCc4zvKqts9Btyi6qK5qPZctLYloNyLzbNedEpLH0wAbzcgZjnrY+auMlIlqjobqe6YGlvDu+aoOleIIY1k5mSBwaLeZV7hdoCs0EXsARazhYz2/WSyHSvEh2JLR+BoB7Yk+vkseOH8m/o0k/iO6H4LfxbXaUwXd8QPMromPcfgmM7H/AJD9Vlug2Fhpf+c27B+srVY1h+C6BJtAyyK35d2Zx7KdmI4tjwhPHZPn8xCg3CJyvfgZ5zaea93CRE3GWhEdn6rhSOgVUARn4+6fTF7Hz907CEvqikHD4hE7v4iIvxtCK2hgXUiN7q7w7VWLqxWgP4l728/JPL40MeX/AGhKjHOMG44EX7R+hXrS5oAbAAtYusOzNIAr4wyjkkWtN/dCCoYgluWkkg+EcFNQfGg7f1CQCc2Daw1uBJ7Skof2iSQQQe0gxxuBZJFgQ1KdRx+8GjS4sPdHUZILSZi2dyq4YFznQSDxOfkj6VENG60AdmfanJ6Q0FXi/dMT5prmiL255qIuBJaDfh2yhtp40UWlxmcgCdexJLJ0gbog27tNtMbjD1tTlCptl4XeO+RN4A4n610CrX4k1HX1Wl2BQ3mAvkAzuRA6p143ifBd0q4oa7OdXOQVhMIGP3yetlvDKODeXqin1ZBjT+WO8AyoBhzMbxgG2uvGJRVQDd3c+IM8VxXezcHqQQWltnNv2Ea9y5rhwaRe0mCDuk3kEPAnjIG8unBgaTEkHmL92iw3SrZ/w8U6MngPHfY+YPiteJ0yZIj2fXLG9VzrTrAPamYeg57je5Mk+ZXtNsD68kXs8gSSIiy73SOc2OxnhgDW5AQFpK7C/DvjMNn5rnuB2+GiwJMnkEQzp/VZIaGgRBmSsXFsakW7cKcwXQdLEZaSLobG49tFpc5xESbEemizGO6c1HEjdaOYEeQVFtjHOqNG84knTv4eKxXCl2zRzGVukNU4o4hj3MfvS0g/dgQB4W8V1vo50ubtTDOY8AYmkN4gZPA/Ewc8iNCRxC4g0xmrHYG234XEU6zM2Okj8zTZze9pIV0qoVvs6o1kgkRHGDOXCAo6o1i+RF8kRi3jfLmOljwHs5teA4Qe9QMpgAuvvcJv4ErketGw2BP3SO8gaLyoY4yZzu39bJ7qts9DbTunPxXsC5mB+XP1NkqAje7jeeHLyST2VgQMjAg3PobJIoAqmGPzNxaZt2WTn0g0m8A8ZA7iLKDQBpEDRxme06KMsDQXuIacyd4kDxU7KJKzmiXAtnU39QsZtXGfEcYy4Ija22w8lrJDOZJJ9uxVDXSfNehwcTjuXZzTnekFYLB75DfzGOwHOO6VsHTYC1oAjIAW4wqPYLR8QTFgT8vmr2qXOJhrSOJMx2cOKx/6XcqL4uhhxAgNDd6bG44ayVIa2UC0RpblP6prZkjdEf1eZHHkvW0pmG+JBEcwR5LlZqeEmcyRw4efus90ypXpvzzbPeDfzWhbRcBIce42seHl3Kn6S9ai4HNpDrm8zGZPAlVxt5IT6M82rvAGeH12BTEyOar8PUsRzIRrna8ivSTOR6GtdA7/AGQtZpJ7R85XleporLo7hw+s0uEhtzr9XhKUqQJbLnYmx6NFofUh1Sx3jDg0nIAXEc8+xWgwrXSHMa9py6oIvlY9qMdTbFgCOGR8NQoaQA0IbGo4cN3Nec8m7bOykjB9LujgoxUptLWOsW/lPL+U+R7lmQuv47ZgrU3sLzDhFwdeHLIrktXDFjy12bSQe0GCujjlaoykqOgdFsd8bB02lwBoF1MzM7s7ze6HFv8Aaj6dN+hm9gCTrynLgsr0KZes0/kDhnILXRkM7OWtpkva1xbOuRBvzizvLJZ8i+RceicV4kbsTYwLE94Ub5gkzygEEDznsIXlNx1JjXMHwUdcuZcGZsAbeE6mMrLMZPSId3TOQOn6JIZ2JcR9yHEZQSInUA2M+qSQErcVP3STOkie7mq3bNF9RhhwAb1hnnlDtIjXRFUGNcLbpveePNR1qZMgQWj8sGTHJbqNO7BuzIU8QHWNjwU7AiukWxyB8UA8HdvH5eCz1PFuac7c12R5PZzuJtNjYrdeP5mkW4yFoqNYiSdQcvnIXPMHthpInqkLWYTF/FgsguOjf5c8jYLHmhk8kXxySVMsquIa1u87dga8OXFUeM6SOL2imyBvC5zM2sDlab80/aD2Mu9wJGTRkO7XtVVs6qHYkOt1RJPDh5mVChGK9sbk29GxbiA2bAAnPPx45qPGgOoVGwbscNLkgxPldQuJI052B9VEMSWlrS0XnstyBWGLWzXXRhcObu7R5gKapiInkhnjdrOHC3gY+SR1PFdy6OZ9kb6srbdC8N1XPInJvv8AJYYjrALoWwXCnSaJgmSR9dyy5X8SoK5FzVoDhaOyMuHBeCk2OtJAgxmZHYbqL9tn8p7lF+0Ek38wQuU6Aqphuc92V9DNxy81zrpdhdzFuP5w1/C56p82nxW9FUjKTHH5cVkumPXxFKc/hx/yctOP+xE+iHodXLK5ib03TGebfHJbalWY+R+IXBI3T23ss50fwO44PmJBH13rRnFQdLcvG6fLqQuPo9FAzLROhB9czCkfSJMRfh5ZKP8AaQTew0Iy74KfWqAZTbjHlqsmyyJzd8yCRGg58QQvE9uKEwRJ0I9EkqEUjXm9zc5Ta2Xem1TJH5tIMefBeuZFpBJyt4zdSU6LgSbHxXVRJKyl1C1xJBBaZM2K53tXDmk9zT+Em/EaeIhdDc4jQeP6LL9JsEZa4tILgQcokZR3GO5Na6Jlsg6HYRlT4m+Gk9WN4A2vMT3K3rUnguNBrWBoIF4knPKyo9iTS63D0WsZAA9iqekQlZz2tiqm+fiE7wMEHitB0PaXOqZGA3PtPsEL0qoN+M0jNzRPcSPSFZ9BjAqg/wAh/wDmPZP6H0zSfGcMwP8AL3CjY4k7+4bj+X37PBOqdYhuep7B+vzRMrMswO12xiX5iST4mfmh3Xy4o7pUN3EE8Y82j2QNGoDC2iZSH4enLlu6eEaABwEHwHssv0fwu/WbwBk9gutU6m3gPBRMcCEUP4hAJA3R4yV7iKIb1t4jTj9BD4rFNo03VSCRvAGDcAujynJE0nU6oEVGlsiQ7xyIWeC9GmRI+ibQZEZ+3CFltonfxUC+6A3PgTN+9a/EYYtEMhoI6uo1uL8fRZXYGDLqrnEZZlVxQp2KctGyw2zD8A7v3gDHbBhVZx9UWc2TmCIv3ArTbMxIZAOSoNpODa3UEt3nxllolOKbCDpA/wC2BtyzPOAY8FLQ2g1xILQSNe/inGtqQQew+qYN0m8d491n4y8iOtiGNNyR2+8/JJSnDs0A7vZeKfEPJEdFsXOZ+oHJPfUhQjC/zv7yD6hMeTo4+A8FsQFU26nNVvSNk02/1jzB/REfGqDVp7v1QmOqvewggQCLic+zx8VS7E1or9l0ZdBygjxWhZWimCdBB7Rb1VJgGXJ09lLjqjpjv9/P1W8oWZJ0Uu2au+8lGdCXTWfTMH4lIwD+ZrgW/Md6r8a4RG7fUzPhwTNg1fh12v4TPYRohrVDs3GHwoA6wh03FxHLuUlRgaCZdbmVNjdr0ixr3nrH8TfxDQkcVT19uUSIDu22gWOLLyRn+lLCHBzjJLQfNwjwVXSdaUf0n2q2q4blwGgX5ElVVG8Dz71aVEs23QzDn4b3ASbgdw9/RW7y4C48/dP+z2mGhxP3Rl2wrXHhha4j8rpH9pHrCl7YRZQGi19EscCWubB7+CwlF7qdZ1NxI3XROWRse8QV0Wm1c8xlUVMTUeMi8x2Cw8glFFSN7sRr69MtYOs3yBtPcfVafZfREUac87n65yuf9FOkrsPWa+JA+8OLTYhdaxfSKm7BvrUyHDdkdugI0M5hVK4kL0ZHHPhxaDkq3EPu0/zeoK9NMG5mTcnedn4qHFUOrYukXF5uL6qGaJUGb6gc6HjmCPmmhros7xAPpCjxLXRvSOqZyjuz4JAGGmOASQ7MS4jIdx/RJMAfEVr7o7/bvTAo/wBlc0ZtOpJkLymKhE7oIPP3CRRLUdw18uaAxePDgGMnd1dx5j3R9J5a4yw927Hr9QEFisDScervUnZ2Bjvbl4KotJ7Jkm1o8w4juUj6W+OYQb6lWgGuqML6bjZ4tMfPkYV1sjHUKn3YnUHPwW7ZhRncXsouvqgaVHdf9SukYvYTajPiUsx95nzb7LMYvZbi6QL3nLNCdh0Z+sHGWkxGQvE+5Sw+DcReIQG2tsFlRzWnI39lVfvl/H1SzSDbNKdlS4AAnL1V7R6HspAPfnw+sli8B0hcy4McvZXdT7RqjgGu3SBy9UOSfQK/svqePLCA2wFx3T7hXeA2s10h+oIMQNIPKVh29IG1RIbHYbeBSdjjxRVoEzT9Jdr0W09yhUe57rOloAaNYcHGXaZc+Cw9R+7MC6Lc/eTThgRE9qKroq7BaGMLbZ62V1hNsVGsIALQ4XubjmNe9V4DWQANc1qejvRtz6DsVUBDAQKQP4utBd/SLgcTPC6cqQVsPwdbeY0uiYEwn1BIQwoN3zLRkPmpDhBpI/ud7rA1HYWoC0difVFkDUp7rmgOdDieGeeo7VMKb/zA9rfYhAHmCcN2OBjwSUDqdRkuG66bxdvrK8QBNV6zt3QXPPkiWlRUacDnqpAgZ5WqAAkpuzMIXuvrdxUVYF7w0cZPPgPn4LQYegKbI11VwjbInKkZPp3tMh7KA+5ubxHMkhvgAfFY1tUsdYwQbEZrR9NG7+IB13B5OcqCthp7clu1ZknRt+inS3JlQ30Oh5HgVqNobObU3ajbOBBnj/UuNU3lq2GyelD3sDN+CIEcY58VnRVldtvoe1leo/d3mucSBo0nMGM7zfgqivsFjsmEc2z6LX7Q22d4yNJ04ZnvlUVbbBPPvjyV0vslNmYf0fqbxG7aczYH5orDdHhm9xPIWHjn6I2rtU8AmvxsjWfJR8S9k7aLWiGgAcB9XTQ2dEOMVCfSxc2GfankFBlOkLTqQPrkvKr/AAQ7cVuuBzOaP2Zs12IeAL8TFgJz5qbsZZ9C+ihxtcb1qNODUIzPBrebuOgnkuqdKGNbht1oDWtLGgCwABsAOEILodgm02uawQGt7ySczzUvTV5bhTBvvszHNSxLbMY0dc9nzKlBQzA+d6Wm3AjXtTjWcPwjuP6KDUZj3Q0Hg4eZhTsQmLr7zCA0yRyOi8bjwB1w4drXD5IEFuCSF/eLD+IeIlJAAZxNZrmtljiROR80UMRUGjT2Ej5IIUKgdvNcJdxHNWOxMJVq1Ie1u4LuInuHehKxt0WHR7BOg1KjYJNrzM/i5chwVliGSrAUoCjqUV1LSo53vZgulWyXFvxG3LfGFmKeIDrGxXWq+EkQVh+knRAyalIcy35jmj9RK1pmeqYc6JjcIWwRYyvKeJcww4G2YOYVnh9psOpHJP4se0e16T6m6TIMa2Qr8EZ/DPartsFstdn9XTDTOvpIRiJSM9V2S7QT3j3UX7rqcPNvur3EUXZBRu2PUcBDSOeQ9VLgilIpDsx+o82p9PAvGQ8x7rS4boe4iXvAvkBPmrT/AE7SY3qgg6GdfCFFIuzL7N2HWcbMJ52A8V0TY2ym0aYaBLjBceJ9hp+qqKFEsiXBsREG/hC0Wx6kwLnmc7pEs0mw6G6Cq/p6Ywh/rZ6lXWColrVQdP6v/hnlUb/+lDLiZWmbBePCbSEgJzgpLA6QioeBA+aLQdUxUCKHagCDF0gRBCSlekmAHQwz3EBpBk2tclbXZeB+FTDcz+I8Ty5LN4F5a4RY+auP3o8Zlp4W9lcKRMtlwQmuCrxtbi2ew/JTs2ozmO72WmSJondSUNTDynnGs/MFI14ORB7E7E0ZnbHRenWzF9CLHxWSx/Qioy7CHDhkfYrqJpqN9AI7Ido4z8CpTNw5pGsH1UtPbFQfinzXWnYFp0QOL6MUan3qbTzj5or0xWzndLpA8fhb4IlnSWpOngfdbBvQGicqfgXD5qeh9m9DWR2Od7pP/Qv8MUekFXkO73ReCxVaq126XvdLYDQTmTOQXQMD0MwtPKk1x4uAd6q8oYdrbNAA4AQPAJDpsxeyOidV0Gr1BwsXeVgttsvZLKYgDxuSpWhT0rKWWkEkW7FkPtIcRhRuxes0SZt1al/JbFrrLF/aWP8AxAfy1GuPc18jzUstGHpYqqLbg7nfJwBU4xrok0z/AMTHgexBU8TUIHVaQMiD7wpv3i4CTTdziD5eykoZisYJaSCL6gj1RVPHNP4h4qsx+0WVKL2h2677wDrfdMwJ1MQpMNVY6m2YJjUD5pDLX4wSVFi6TRUYRIaWmd0xcHw1CSBGhwr+sPrRGVDIlVdF/WHaiyVSEySnVXjcQUIKl1KTYoAlq1urdQVMTwJB0hNLvBRAg6oANpbTcI6zh3omntl8TvTyICpnmLT9FejyRbQqNDT22dWtPeR7ouj0gYLmmR2EO9brMOFion1N0Ab0qsmTijc0ukNE5kt7QY8QiKe1aRyeO8x6rntPHuHNOp4/iL9uXyTyDE6TTqA5Edx9lK0iYnJc8dWuIRjMe6w3jw9bXRkGJuiCp6NRYrD7bqtyfPaAfrRFt6S1GxvBhntHzRY6NmDZZL7Q5dhN3i4//W/2RLOlgA67COwz5Kr6X7UZWw43TMOMjL/1vSfQ0YSlUqNaP4ZIzsQfJPOMkw5rm6XBjhmjsEZY3+keimKgop9l1m7m64iZ+s1HtbDNDA5rQCHiS0RIIOZb3K3qUwRcA9wugKGGad8cHuECRYOMZFAEf7vaQD1gORyPYZSU37v/ACvcO8fMJJAEsd1h2hWJCSSaBgZMEwnbxukkmIa7JQk+XskkgCRonyXld+iSSBERrHdnj7oetWJAn6sPdJJAx+Gd1SdU1n3gOQ9QPQpJIJLIU4AgnySZUJPekkqa0MfvIj4pskkkATvy0E8JQW0nfwz/AHeTD7pJIYAGBd/DZ/SPQKd5+vFJJSUNfkgcI6XvH8wPi1iSSAC25xx9kkkkCP/Z"/>
          <p:cNvSpPr>
            <a:spLocks noChangeAspect="1" noChangeArrowheads="1"/>
          </p:cNvSpPr>
          <p:nvPr/>
        </p:nvSpPr>
        <p:spPr bwMode="auto">
          <a:xfrm>
            <a:off x="76200" y="-1268413"/>
            <a:ext cx="1743075" cy="26289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874" name="AutoShape 26" descr="data:image/jpg;base64,/9j/4AAQSkZJRgABAQAAAQABAAD/2wCEAAkGBhQQEBUUExQQFBQUFRYUFRUVFBQUFBYVFRUVFRYWFBYXHCYeFxkjHBQUHy8gIycpLCwsFR4xNTAqNSYrLCkBCQoKDgwOGg8PFykfHB0pKSksKSkpKSkpKSkpKSkpKSkpKSkpKSkpKSkpKSkpKSksKSkpKSkpKSksKSkpLCkpKf/AABEIAQwAvAMBIgACEQEDEQH/xAAcAAABBQEBAQAAAAAAAAAAAAAAAQMEBQYCBwj/xAA/EAABAwIDBQUFCAAFBAMAAAABAAIRAyEEEjEFBkFRYSJxgZGhEzKxwdEHFCNCUnKS8DNTYuHxFjRzwhWCov/EABkBAAMBAQEAAAAAAAAAAAAAAAABAgMEBf/EACQRAQEAAgICAgICAwAAAAAAAAABAhEDIRIxQVEEE2FxIjJC/9oADAMBAAIRAxEAPwDx1CEISEIQgFhCAUqAEShISgCUSkQgFlEpET3IM4kSAoTJ0lCRCQdISJVQCEIQCyiEiWUAiWUJMqAZQhCkBCEIAQhCAEISwgANnRb3dn7JqtcB+JcaDLHIBNYg8wbM8ZPRXv2d7kCg1uIrNHtnCabSJ9mDof3nnwXojKcR3fCFy8nP3rFtjx/NUWyvs8wWHAy0Kb3cXVT7U/8A6sPJXrNnUmCBSoR0psA8oUqi4RfXmm3ukWKy8r9r1FPtbdPCVh2sPQM8QxrT5tgrCbf+yRpBdhXFp/y6hLmHo1+rfGR1C9KqPIF9AlwmKaSA/wB1PHLLfsrjHzdj9n1MPUNOqxzHjUEeo5jqFHhe/wC/e6VDE0okcSx495h6cxzHVeF7Q2c+hUNOoO0PIjg4dCuzDPfVY5YoqVLCSFokICIQgEC6lEIhACEIQDCEIUgIQhACEIQAtr9n263tqnt6g/DYZYD+Zw4noPis5sHZBxVdtMaavPJo1PyXs+zg2i0MaAGtGUAcBER/ea5fyOXxmo248N3dW9PFDMDMQJj0Hz8lIqY1jQCTMHz8fFVHtGxmM8gOamU6Lywn3GjRogEjq4g+gXBLdujSwo7YpOqBrLzY9OE9yaweIPti2DBBM8NY8Fkau1aLHFj4ouc7/FFSRAFwJiCVNqVcQ+gXtfly9ilmcGhzDcufPEjS/BVu7Lxiz27t6myoGz2RMngqylvVRccoPisbi9p0WH2LmPr1i6CQ5zA03EQJnXXuWrwW68Um5RSBInK5zXeGbmr7nY1D1THU3aVHa+6svvRshuKb2I9o2Sw8zN2OPI8ORVziMEGkhzSxw1HzB4jqoxxTGjLbjfwVY5WXZXGXp5VUplpIIIIMEGxBGoK5Wt3v2YHgYhguIFTryf36ArJBelhl5Tblyx1QkhKhUkIQiEAIQhAMwiEqFIJCVCEAJISoRoN/9n+CyUnVI7VQwDxDW29ST5LWh5B8tFRbuPDMNSt+UaefzWjoUM4i5+K8jkytzu3fjjrHbp735A5jczuDZEnuninXVanss1Yhj/05RA5AufMnuhTKeCBht9bGYvxlWmKx1KkzK45nf3nqlJtO2Cbst2JeGPcwskGWtsD1IGX1m63dWmyixtPswG6uaCDa0/NYjeTbGJFX8NuVrYyyJmdOzwm/kspvLvHXc1oJLXEjNBIdb4BbYfRZLQbL9nj3uZkYKgDgSCWNn3ssaCedrrWYuuadLsvFQjTs0yDbpHxWB3U204Vmh12kx2r31OvDovVqW1aTWCwExMWkHkfknyfyUYmrtipWAz03s5OdMawQ0nUWmFS4olr4HE359FuMXsBtWtmY8PaQY46381l9pbIqMc7MNDa3BKfwpyaU04N2kQ4cwRBXn2Ko5Hub+kkeC2rcVbugLKbbH47vD4D6Lp4OrYy5YgIQhdbnCEIQAhCEA3CVCISAQiEQmCEIAT+Cwbq1RtNnvPcGjx+XHwXoeI+yJpw4fRxOeqRMFoFJ37XAyO+6jLOY9U5NnN1m58PSngB6WWow+0mUwCIk8PNZ3Y2CfQa2iYztZDouJ1sVb7N2MHA5uB4cV4+evK6d3xD20dskgFoGn9Mqu2SX1a0vJgSTPG60FPZINK490+i4GByAlsWt8ynJotxH3jr0mtYaj3U2yPdIDnAXLR0Kzu097sG5mT7tTyx3uJ5kpneDYL69YHO4t0A/SOMdFUbw7lvpNYWiZBJtJ8/Fb4aTV1u/gMPUYXUjmbJkH/EpE6CTcjkVHdj3NJpuN2kjv5FZnZgr0HS3scD17wtDWwDqpZUGuTtH0WmWM+U413hdrPpv1OUGQZNitLQ243ED8QgnSeM9VnaGzCQ7nMeihVMC+kC4DQ6LFpuU7tnA5Koc27DbhYrH7W/xndLeQWvwu0fbAtdYnTvU47lYX8SvWqVS0y8gQ0NAubi55cFvxZzG9ss5b6ebpIV9vDs/CgB+EqVS389OqIc0n9LvzDvuqJd0y257NeyQiEqFRBCIQgOIQukkKQRCWEQnAut0NmmviQ0CQGuc79o970t4r0PAbWp4UOpAgy7NlA7LSQOwOU28ua8+3PxzqWJJbq6m9nnB+DStNX2HUz5w09r808fym+sLg5/9u3RxTpf4Jxq4iq8tyZiCBykCyuMJVDHlvMj4KsqTR9jnPv0msqHh7RvHxun3VRmDpFhquLON40Xtw1t9HfOyhOxQafZnja3H/dM/eDUptaLnj4LjE0C1o4ut6pW/RaMUsOBVEXkwPRX23Nmzh+ExI6xBjxgqHs3Alg9o4GGgnut/ym9q7wBwpRcuacomJI4d63w6m6jKMVU2ZnHYs6YvzPNWmDrNot9n7znQBaXOI6cNU+3ZzqNZrolmYu1kRqL+PopmHwQqh9Rogns5o5f8rQGaGDAHaLZNzxufoq3bWLaxuVx6W+atnbIfSaahILY1n6rJbXqBxl3DhzusrLteKPUojslupcNO9Wm2wHUnUC8NaYLnmSA3MNQOojxVVhsQ11emGCQLm2sf31VCDUfWdT7R7ZzzM2cTHdormO05XV0ut7dgCjSZUAb2gQ5zfdcQJBnjbxsFjCtrvXQdTw7G3DTfKSTDjAMSsbC7fx+8Nufl9uIRC7hELoYuYSwlQjQNQlAS5UZUAQkhLCWEGnbv1smKonh7RoPcbH4r0/A7Yq1JIpNa2SJdwIMaHU9y8iEhXlXeuq5mUm8R56+K5efiudmmvHnr2v8AffeRrm5GGXWzOm1rgN4WNieiz2G3oqZYcR3meHGypqjy4yTJXOW6P0444nOTvpsNh79Gi45rgmZk6/RaHE/aFTJY7LMETcERzXmNfDWtr/dOiZEgRqs7w41p+yvVTv3mJ7QyxGoiLg+N1TYfeFpquLoM2YS+S3n3T0WI/LKeczsu7wfgfml+qH5tu7ex9N8n/DiCPouNn/aAWCA0hYjNcjquH1BPcnOOQvNr9rb+VKrC0AwTxNvJZ5+2ajhct16BV5qJtvaeOQuVeHHNpubQ7rbb+64plYtDh2g4HQtdYj0C2u03Co51bCihUzflLQ2pNrQDBPhdeap2liXNEAkeJWvJwb9Ix5Ptfb07XdWpUw9mR4c4EQRpxg9Y8lmoTtas55lxc48yST6rha4YeGOmeV3XMIhdIAVJcwiF3CIT0DEIhO5UZVINALqF3CIRoG0JyEZUw4hd0acuARCGWKWU3FS6qzOALmzyUStho/vNX2GHZB5geqh4ynBnzXBLd6depVQ6hwT9RmWW84+AUsMDgSEmKZD47vgq3pPiqHNh7v7wUeoO0rHF04rP8PgFBrM7S0lZ2G2J7CMmT4LlzbKVhacNHiVrx+0ZenUIhdwiF0s3EIhOQkhGg4hELuEQjQcQhdwjKjRGoRCcLEZVmbiEEKbs7ZFXEOy0mFx48ABzcTYBaTBfZ8S4NqVQDaQxpMTzLo+CjLkxx91Uxt9MZCdw2FfUdlY1z3cmtJPkNF6pgfszwzbvzvjXO6B/EQtDhcLSw1NzaTGsE/laJsIvGqyv5EnqKmG3lOG3BxLgC9rKQP8AmOv/ABbJ81ZYX7Omn38Rfk1n1PyW1xrHPANwJkzx6KuxgLGxxN/Rcl/JztbfqxZLF4VlA5GkuDYuYkxzhJiaALLROqaxLpqGe/ipVf3e9Tcu209KVlKPFc450V/AfBSC28HikNGajza0N8grl7Fin2i6a/g34Jiu2CFJ2oz8Zp5tB9AuMTSzCy2jC+zFTRaX/ph2UEObOUGDYiRKz+HoEuaDpmHxXopr9guBjsx4x/Qi8lxvReO2OdseqNG5gNS3tR3gXUUthek4TDUjSa6HNdAmOY1dPVP43ddlak6pNOoGtLpmHt4XOq2w578xncHlySFpX7qguIa5wgxcApp+6NT8rmHoZaVtOXH7R41n4RCtMXu9XpCXU3RzEOHoq8NWksvpPpzlRC7yoypg1lSEJyEQs4e3oP2X4eKVV/6nNZy0v81ssPRDTAbE9rnxi558Vk/s5xEUQ0R77nHvkCFuKrIMjRcGc3lXRj6dtp5tbBMvpgg/uPoSo7q8Hjf/AIUI4txNwRc8epWeZz27x1bgNAdFQ7Zf2XFT61a6g4ypa9yue1rpkabZqHqDKsnYSG3F/wC6JX4Mg5oi/wAZELqtist2jgARqD4fNFu1xTvwkkg+HRVbqpD33Ihy04qtdLiI49PPh4rPUqIqOqGWiSTrot8Km1Bx4zOY7pl8jb0TwpWTtXDE0z/pvbyStactuS0lTpGpUfxAevqtM+tmhlobcnm60NWbwdbLUaTBgzAIkn5BXmLw5EnUOv8ANTmSxO0C0am1kjNsuaA24zOaO+XBVtN8Dr1XGLqQWfunyB+oREWNBhMSWueDHv5xyAdZW+zalJzstSRrccFj6OKg5jofhyVlh8QZBHCfEJDVXm2tsUcPRlpc5xLmAEQDpDr8CCfJeaFqtNvYrPWsZgTxtZQMq7/x5dXbHkNZUuVOZUZV0s0eEQnMqUNWIaHcnG5ahbMAmfOx+S9NwmLznJy17zw8l4rh6pY4ObqNF6XsHage4kauaypzAzCNemQea5OXHxy/tthdxrDgBl6qoxAykjqrbA4ox2ioOOrSTbUn4rDk0uM/Xa57jC6OAt2v73Kwa5rLusomLxocbacFy2t1PtOn2oaOyDI8VBxbBAIGvT0Vzi2jxKqnUc9gbzMdLhTtpipcZijSpOF+12fNNYCnFLlPqu9siKraf6RJ7zb4BScLhcwA/sronURe0R1Jr6bqYs4gweJiTf1VGKPY6rQnAGnUa+LSP90xtTDhjnQBEqsamz6UtGlewhanA4d5YJIMCw6d6hYTD5mjvV5hzDZkW1Tyuyhk7KzAEXb5weqhVMA7OBA0PxV1TfkGZpj4KdgsUKlT8RlE9j9IBdJ4xqljSyjO/wDxbnQY7PMQVZUWCmzPaACTPTX+9VM2gwUyDTAax3ZLRoJ0InQcCqDbRNMezGlQ5j3WnwJj1V443LLTO5aik94lx1cS4+N4XULsNShi9XGTGac9uzcIhOBq6yqyRYRC7hELAzcLR7l4xtOplMy5wi9ogAiPCVQQncNWNN7Xt1a4OHgVHJj5Q5dV7FHhPHgm3tsSLwT8Uzs/abKtFtSRlc0f/U2EW42XUkt6yfQkLz8/TontWY45tdFR4x7m+7c/JaDaFLzhUNdsuM66DwXHZ26cDZxc6+9xn5JzA09XnhaVX0WOc6TeLac+CNo7RAe2i3hdx6x8k5NqtVe16JbiCYiYKmYNxGiNvMtTf0gp/Z4tK1yy/wAYUkqa2l7RvcQqzaTATa4Jse60K5oH2dNzuAE+io9m4kVA4HjceaMbvtnZqo2G7BhT6b4cBwOqiV6Za7p1U9gDh14K7SThTGVP0cBmbNwR7pGo5KLQDjA0VzgWQ24tz9E8U1AdjA0FtZpcNQ9rZFv1N4HqFmMbiPa1C+8GA0HUNGgPXiepK1u8Vf2NPKCM9QR1DPzH5LI5V6HBh/05s8vgyGpQ1OhqMq6kGg1LkTmVLkRsaQ4RC7LUZVgbgNSlq7DUpamFju3td1CpBM03Xym4DhpbkQTI5gLcYDbNM2JEi5jqeC81yq02U/M5xi64vyML7jo4rPluq1Zjngggj1VVtHDdq2msqtrNI7QkEclLobVyxn0jjovP9umdIVf8IOdGug5u4EqDhdliC9x7RvPVW78cyo68QP7YLphbpMg6WTm4Ns9jH5qMcj6dynbMPZBI00HepVSgBa1+HNO7PwgufKfknb0e0fblfLhyBbNZUeyaUBvDXxV3taiHwOGpXGFptYLx0PJGN1iVmyV8J7QWEnpxSYagWO0UfF4ymx2Zpg9E5/8ANsfeI4q+ysjS0cOyJtpzXIxrKTJd7oBcfjACy9XbZymDGo14JhuIdU96YEeMLfjxuVkYZ3UPY/FmtUL3anQcgNAmITuRIWr1cZqac3vs3lRlTgalyqgayJcqcyoyICDCIXcIhc21acAJSE4AjKnsaNZVJwFXKY5prIgGLjUKcp5TRzqr2ti4EcxqqvFVHG94TFbFucQINuIE+cKTRqCLlebcPGuzHLpDFFxuLJC+ow2MwrVjWnqRyUdzhnAJA79SjQ3DbcWTqpLdqwuvug8Ew6gAjU+htxW2oXcLKHVxZOimkMA1HmFBqOZmkR3j4KpjC2iPoPJtb1TzKEDgnhVtPAJK1cRYH+81ZbNUmTAvJMQranSyiOSh7O7bi6IAEAdTr8lYwu3hw1N1zcl3dG8qITgCSF0IN5UuVOQiEA3lS5U5lSwmFcQgBdwiFzKJlQGrpdBAc5UmROhKXACTYC57hqmEdmIDDqPMAqfRrB2v17wvONpYs1qrnnibdANAtfsDG+0pNJJDgMp8OPwXNyz5Xhd9LqthmgSIE8hz5rmps9kA5Rr3+N0/RcIg2JFuqXPl100/3WC6RuGB4mIuJPDxTFXZ7Trpr7xjpxUlj50Oqce0WHgmSpq4SnOnfcpl+DYOBjWxNx3Kxrhs9Ry8oTYPeP7w5HqgGKOAZa2txPqJ5JMQGtBBA0ngu3OGWOWh+FuarNqbQik5zozAEA8STYKp7FWmEDWtADm89RqdVKyryz4r07A1s9Jjv1NafQLvxvwxpwhGVdQiFWyc5UZV2AlhIOIRCcAS5UbCrQ1CGrHaypQEJWo2RQFT7047JSyDWpr+0XPnYK5WO3prEYgjgGt1g8OoQFRCtt39rjDudmDsrhwvBGllU+3P+n+LfolGIP8Ap/i36JWb6Hy2g3woD/MN9MseRld/9bYc2iqB+0H5rE/eTyb/ABb9EfeTyZ/Bv0Ufqh+VbVm+VDlV/gPqnHb6UDqKv8f91h/vh5M/g36I++O5M/i36Jfqg8q2bt76H6avkPqmam+FEgdmt5D6rJffDyZ/Fv0R98P6af8ABv0T/XB5Voqm8tMzAqeQ+qrdp7UbVaA0O1kyq370eTP4j6I+8dGfxCcwkK5WkAW/3WrZsKz/AElzfI29CFgfvJ5M/iFsdx6s0Xz/AJnCw91vBaylGjhEJZQE9mWEAICUp7AhLCAlQFQgFKug1YxRErV0GJQ1AAWJ3q/7l37WfBbjKsPvV/3Lv2t+CoqqEIQhASFKhAIEqEIAQhCAEIQgBbXcUfg1P/J/6tWKW43EbNB//k/9Wpw40SAusiUMTNyEq6ypWsQHK6hdhiA1Af/Z"/>
          <p:cNvSpPr>
            <a:spLocks noChangeAspect="1" noChangeArrowheads="1"/>
          </p:cNvSpPr>
          <p:nvPr/>
        </p:nvSpPr>
        <p:spPr bwMode="auto">
          <a:xfrm>
            <a:off x="76200" y="-1230313"/>
            <a:ext cx="1790700" cy="25527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426" name="AutoShape 2" descr="data:image/jpg;base64,/9j/4AAQSkZJRgABAQAAAQABAAD/2wCEAAkGBhQSERQUEhQVFBQVFBYXFBcVFhUWFBcXFhQVFBQXFBUXHCYeFxwkGhUXHy8gIycpLCwsFR4xNTAqNSYrLCkBCQoKDgwOGg8PGiwkHCQsLCwsLC0sKSwsLCwsLCwsKSwsLCwpLCwsLCwpKSwsKSwsLCwsLCksLCksLCwpKSwsKf/AABEIAMIBAwMBIgACEQEDEQH/xAAcAAABBQEBAQAAAAAAAAAAAAADAAECBAUGBwj/xABEEAACAQMCBAQEAwUHAQYHAAABAhEAAyEEEgUxQVEGEyJhMnGBkUKhsSNSwdHwBxQWYnKC8TMVQ5KTwuEXNERTg6Ky/8QAGgEAAwEBAQEAAAAAAAAAAAAAAAECAwQFBv/EAC4RAAICAQQCAQEGBwEAAAAAAAABAhESAyExURNBYQQiMqHR8PFCUnGBscHhFP/aAAwDAQACEQMRAD8A4EJUxbogSphK+pPGsGLdTFuiBKkEpisGLdTFuiBKmEphYLy6fZRdtOEpisEEp9lFCU4SgLBbKfZRdlPtoFYLZS2UbbS20BYLZS2UXbT7aABbKWyi7afbQAHZS2UbbS2UAB2UtlG2022gAXl02yjbaW2kFgdlMUo22m20BYHZTFKNtpFaB2AKVHZR9tNtpBYApUdlHK022gdgdlKjbaakAIJUwlWV0bRO0/apJpiehotBTK4SphKsLpj2P2NP5B7GnaEBCU+yjC3Ti3VCAhKfZRwlOEoEA2VIJRhbp/LoABsp9lH8unFugAGylsqx5dP5dAFfZS2VY8un2UAV9lLZVjZS2UCK+ylsqxspbKBlfZSKVY8ul5dICtsptlWdlBvX0X4mUfM5xzxSsCGym2U9rWW2MLcQnsGE55YmpPcUcyPvn7Usk/Y6YPZS2VU1HEP3eU88GffngUX/ALStgLLCSJgAn9BSzQ8WFKUxSoNxG2Os/IN/Kqd/iZPwjb7nJ/kPzockCiw9++q8+fQDn/7Vat6PeA1tlcbZOSGU8ipDDn8if5887fMknJyT960+G8VFtYBuKZ/C3pOPxIf1HesNScv4TeEI+y4NGx5KSO4yPuKajDY/qNuSczsX+VKo/wDQx+Fdm9bAqxbsjtNZq3u1WLOoasPHI3zRs2UBHKrCaVYggVT0upxmr9q6K53aNlTKWo4IjA+kD5YrO/w0Z9q6RXoqgVcdeceGRLSjI4vVcGZMxI+VVPK9q9HTTg86a9wlXEMAR79Pl2reP1tfeRlL6X+VnnPl04t12l/wUDBRiJ6HIH8aa54EO30vn3GK3X1el2c7+m1OjjfLp/Lq7qNGyMVYQQf6int6Nm+FSfkCa6clVmFO6KXl0vLrUPB7o/7tu3Knbg7j4xtA5kkQPmanyR7Kwl0Zeyl5dNqNfbUxJY/5QT+fL86nw/UC9cS2gIZ2CjdAAJ5SZPWnmkLGTI+XT+XW5qPC2oTnbJ/0kP8A/wAkms29a2Tv9Mfven7zSjqRlwwcJR5RV8ul5dQv8TtqMEMTyC5H1PSsXWcXZjExP4QY/wCaHNIai2aup1KW/iaPbmfsKscI0d/VNGmtrAHxXwwU8hChSM5mSa5Z0nr71s+Gtquzu1xFAEMsxvzG6M9T3nkATFc+tOWLo30oRyVguOcO1dlovgpOAOVv3jbAOSM55jNZJdlyXCn/ACghsdj/AFivRdf/AGsW0CpFq+ADu8wvJBx6GW2YkTh1UjrIgnkfEfiDRXmnTWPKEZklenPyxKAfI/QVy6es3tJfkdE9JLeLMK6+8APDrnbAJgfnA9pprdn/AFfUmPr7fOoXL8CZge0fl3qvc4oDAH54HzNdTcY8mCTZZY7uWByxien9GiG1/XX71RPFQB6V68uvt+f6VWv8SZhHIHnH6D+dQ9WKKwbN06JtoZQGUz8BDEHs4GVPziR3qozVkabXNbbdbZkYDBUlT2Ike1StagDMn2GT/wAVMda+RvT6NTd2zUS9Zo1cTHL5dfc1B9cx9ven5oi8bNI6mMbo+oFKsfbSrLzPo08aPY9NprVz4GM84II/I86sDhQH4vyrDTTEAEfMHtVv+9uRDMMc+Q+9Fy9MdR6LRG2rNhjWZZcsY+xwAfryrSS0Z2znr/GKmT7Kii/Zu1dtPWKFIaZyO9Tv+IrNoftGg9hk/bpz61g1fBpdcnSWnq3auV5/qvHmD5NuezOf/Qv86pL43vSPMdAggMAIk+5X1CZ6fxp+CfIeWPB6TqPEFmwYd/VHwjLYEyeij3MUDS+NrVxtqqxJbbj5xM9p/WuFt+ItDfVkNt7RiQysxSdpdiwBBBgMMhuY5RWTb12lVhtYOrD4nRvQdwB3lSpiCZgHA96S0o1vdg5u9jpvGHH7IvDYRcIYBgJ5c2APRsgZwK1+EcStLpzdYraAj0llJIJEEct2DOJ/hXkWt4sGctg5J+InHRQSZYAQJPbrFVzx0g4UAdP+f+PrXVhcFFs58qk5JHp3EvHmItKCe5nb9Bhj9dtYGpZtQFZ74a4SR5TBxGYGzapQgj5HvNci3GHjlBPL5ew/nUbevfqxM9gMew7VdRgvs8k3KT3O0/w04VXZ7XlsYDKxcEyQQNq9IMkwBBrf4b4Ltn1LeBZCdwUncpXM9IIxiOtcHoeK3V09zY5hCpHPEnJBnB9I6ct3LqK149vhw0yN0lVOwGDIGMR3xmTPSMJT1JLZmyjCJ6fpvGb6fUmzqGU2hM3GhdsCTDD4gDiD6unz5Lx1/acuoPl2J8kTzUb3OQTLSba+wgnr2HC8T49dv4d55zk8yZY/MnJPXr7ZzXcR/wA0lCKeXsHJtUXr3FmacQOgGPueZ/KqpvE9fb2A7AVXLU3mU3NsSikXG1jQJOByzy7EZ50S7xNmBBbBIMAmNwETHQxis4tSDUs3wFIm1yak2omglqjuqWygm+pjNADVM38QOvPvSUuwoW+mJoc0xqch0FkUW2oHMjvVYU/mGmpCaDveEYH15fagK1QppqXNspRCm5SoVPSyYUesacmPTnGcZ9/zqwirG43Af8v4jgHtgflR10CPLKqEnqLtwHHKCwgDnHIY+VU/8Pqw9IKzzHmieYA+JeXL711KSMmXtFxW2ofdtZYErvAbnBZT3Xnj58hijruNpa3Mz7ln0CAGPXAB9J/LBiq13wiRkMwnkCEY4mZ/aDkcfUVn6nwJeYli8gf5VxzxG/HKk4xbux5OqoqcQ8a3rmFPljpHx/Vv5AVkX9cSMncffp9e9bX/AMPr5mGXHcMP594+tCfwJqR2Mdg3PnEgRP8AKtU4rgzdvkyDr27x2A+Udaj5pPMkmep/P51p3/BGrTnbJ+je3t71n3uDXl/D9e/yoysKoPb4gtuyylQSzq0/ihQYE9pIP0++c2sLTJ5nlyH/ABTtwq7+4TQn0Vwc0b7H+FTbRXJFnp7V2DP8qAaaanIdFltQT/X9RTHV4gVWJpVDkOgr6pjiTHbp9qGX6U1KpsYqalSqRjUqVKgBqVPTUhjUqempANTU9KkA1KlSpDFTU9NSGNSp4popDGp6fbSpWB75b8NA25DJ5vloVUj1ExNyDAA6RMnGc1manSXBlR6WwCFuPbKtLKwJEznIkQQZk8+rDWxLNhVDHeDiBc2QmZjAOencCar63idi1e8kt6mYETvAKttIZH5N1JHvyreMpXxZjJRqzjWv3UuwWVpHMqVQiBHwN2ETmOsZgty/qAyjyt4L7R5TFzA5grEgwFglRy6mu41vD9KdNcbUopNoM7bgPMCklhDjLDJAIOdsHM1yngviyrZvF7gW5aAuISVG5FEMmeeBAHZzEVqp2rrgzpJ1fJUHEQ4yCpLQVaG5swBO4hmAViSe/sKHZ1LFxDL+KDDjIhgPTu9QJyv4STkV22t43w/WWnuQ90oCRA23fQC/pJgHAJgmPQcVTteF1uaVRZUgLsuLcYgBvNth9p5lCAyeoCB96SmlyqDF+nZhXtUyiMzLfC6yCWCiQYZjiZ2mTHSKG/ETIVnuKdrYYGRtJULtCEFiFSAJBLjM1LiHATaZ1K3LbBWLEq2yJUYbzMiSJMkAN7RVC/wi6iguwVbgJXcxKuyuVI3mV3yGGWj3g1pFRZLtGpqAZG1kdxODs3kYn0RmM8h+HqcGo4tuTuW1MgQ9tAxO04HmCIG04BOY54rOuaLVeo+VuVYLbQDIXmwGdwG4EssgBgZAObiccx5ZtYX0ld7BTMLGcjAiSZkdRAFYbbbk5dg24LZB9VlD8IjyuRIMT0g7TkY55xmTcA0xP/y9oyTAHPnsJOw5AZehiBjmNzcW1CKAWuX0LKGZQ6liN7ICYjY3p+E8wemJ2r/hrU21S4rO6kDcQwfYXCgqV3DaZczjmD6s1DfbKSfow38LaYMZ0o9Mhgtx5BXaWlS+OZ9uYzVV/CmjJzauIZyPMaeS4Clp5mOvMcqu48xXe+rKScNaKlhkerZJIzgSRAM9BRWuuu0KbTCSX/bABy3PNwKDCgZIIBInBgGIW+zH1HgjSd76AiZ3KVHYZWSfbrIGJxUueAbMkLqLkgkf9EvyEnKHP0/43NRdczvtXljawRPhAMXCzMSZ5g8gIzPWrvA9A+ruutpiGDbudtkVWba2z8ESQYE4URPUcVVsFKRxZ8BE/BfUnODbuLiSBEbj07Ymh/4Gf8Ny0Tj0k3FIMTGbfTr2r0LiPCzpruy6UlRI/ZkloDQ2E+EelSwWMCetRbygy+tIIVobm4VJBBHIkMFmO8QRJnBPdDza2Z56PBF0iQ1k/wD5Dnnken2oX+DtR+7b/wDMT7wTXoXAuEXdTcvLa8pjbG6QzhWBiUt3NoHUjp8Xaq965+12eReAAlt6gNuCHcGAwvqxMyASfmeNXQ/JKrOLTwLqWEgWv/NtmcTIgkER7/SnPgDVdFtEdxdtkfea7PUXbSsS4CzgqQGbm27eBjfu9QnB7rir3CeGPqUa4odktkTsBO4w7AKhzgAZU9QI7S9JJWxrUbdUcEv9nGsI5Wp5AeaJY/5YEGBmZj3wYA39nuuiRY3TEBblpiZGIXfJrutTpHQ7CsRKlWZlgLO7cMhoVd3pmIHPqa5Zdi0O/o6epWyAEAhyDuGwjMZAzIpeNdj8j9o80HgrWH/6a5kwMDJx7/LPuO9B1fhfVWgC+nuKDH4Cecx8M9j9q9l0nhzWESjhCdu072BVTglpEExtESZ2ie9G0PDrv90N43mmGkiGEK7Iu0MJIITd0556VGHyPye6PAW7H60xivpLUeElN31ojzbmWt22m75hY5ZTJ2Rz7A958z/tg8H2tLd0/wDd0C+ZbcvAAkhl2mB6RgnkByrOjVSs84IFMVon91btUTp27VNMdoGaYipmw3al5LdjSHaB0qn5TdjSoC0dHa1TXCRv+GImYjlA7Yj6U78VuelGZvQZQZJUkg+jtlRULFiEB6xOO3ICo6dgHkxMfU5Efoa9lOjza3NbV8bv3AUuXC3IEtBOAVjdExHMcjtXsKrXAWTavxEgAe+6BULR3Ej5fWBP8R+dGuSsRzC4+cyKVoX9TW4BrhpbwEpcCYbbLLLLkiYyNxXOAZ5xXp3gS8b2k1OmJG9JtoR+55K2rbAj/TOO4rzXhNoam2zBVN9G824YAa7ZbarqQPjYNDjrG4dYPR+DPFyWte/pK2720FZnaYVcewYGOwMVjODnF91/j9MuM1CS6f8As7HjV4XOHqqqjv8A3ZbiKyhi3lhfNCgjBCz7ywj34vh3jzT2tMmmv2DftkE3DuUE7zuO1YzDDdMgzBFddqZTX27LD0W7Ze2R1DPDT9EC/T3rhPFPg9Ga6NP6Llouotqp23NmQFBMq0SBEhoHKZMacIVUuHuOU5Xa9bGZqvEwt6lzoWuJYRT5SsSSvmKiXQNxO31MT3xziK6LhOqt6y+XvWgbezbdTAlwu7dbadwnbIzja3Sa854NYLXHBx6CPeSye3z+1dVwJ4u3CRIFjUkKO50rjHvWmpBJOuaJU3kkWdbqdGlldStp1lN5HnMS1zzVBtq7g8ldSxABgkDrWt/Zpx25f1O52O0L510fCC7qtpruMDkWPf6RXm3EbkoyliQmE6iGhoA9zJr0X+y1AmVYb9u27b6kW2W2I7f9S4ftXNqbQZ0QdyRr+NOB2UvhhdWwl1HF5diupZNrW28skRukZkQwUyM1zuq4YqaZ71u/5yJdQH9mQh3eYm8CSZDDD4MNjnW7/bNwgLYsX0wysLDZPw7WKY7gg/er3gbhyCxtKh1L7m3ANIRJ5NPN3SKvTklpKV/r9jLUvyY1z+X5nN+HNBp7axqVW5du3b1q6rjcLYRhbWO5L+rdHU9q9EteE7WnvedYXYX3+aoJ2ncoMqvJYZBgdz7CsvjPBAeKaYwNjhmYQBLo25pjmTvQn6nrXXaq7tUvnETHYMJP0zWWpqP7LXtf8NIRtyT9fuVteittZgrABjDCRnYQYPYgVyfjLwTYNmw1pGRV1C7gjHIvsiMQTMeoJ7c8dR2N1FJAn4+RjmRLH9OVEbRBkCHIDKw/2OHA/KKxjqYU0auOVoyfBvh0aPTi2G3ku7M3KZPpgSYwF69Kh4n4TbvCGtgncjbgst6GEg45Q7ff2xu6WztVQeYmaV4cj13L+o/r5VLm88i1H7NGVxnw3Yuo/wCzUFgASsIdu5N2R1hRz6qKfwnwi3Y0yC0CA+1mmfiIAbBJgY5DFa7WxBGOv5mT+ZqVq3GByHKpzeONlYLKzE494Wt6xRv3I0DKMQYmYYcmGWiRiTESavrw9dsQA0jIgFtmAWiJxj2mrbY+kc/mOvyqnc16rkGTn5e2T9OVGUmqBxjdhNQgCmME4XvPIR9p/wCKqWeEJsNlRCLjbiciZnmMsax+MXTdUBrjel1f0kJlH3jlB6D7VU1OpSWuMSxjbl2IgGeUwck1STIbXR0PEuKrbBONw6kSB0b9Pzry3x/xWxqGTzr7KVBhUtl+ZEzkAculXfF3H8FQe1ea8a1JZwfb+PtWkY0ZuVlbUFdxCEss4JG0n3KyY+9BZfao7vamL+1WQRa37VHy6mX9qbf86WxW5DZSqW750qWwzVBnHtQtNaEkkA8vsB/P9as3tIUAk/EAw58jgfcZ+tRsgRjE9+1eimcrRWsqVlhlQcjqO9b3BdGL2otoT6XO08sSDtMnlnrWO6ESFE/1z/KtHhXFFtI8qC/pCluQ2uGb3EhYkcpNTL4GgnDydNuuZW5aFtgrc585VuIR0y8R/lNFTVra1ga3zRlIJ9U7odQehjkfka0LnBzdtai7DER5iEHduR7guID1kGZPdG7ZyfD+iF3WIrEw920pM9GIB/r3qtKS3bJnH0es8e4jLaa4u4K9hiZAMKCOWZn1Qe4PcU/HvC396bzUcr59nGSNt1bYCPIEgGEBjtOMmjSjHyCsOlptu7li8N6qfmpMj8MYrd09tVt2clRbQLjllRIn/bzxzGa4XqYpV8/idC08m7+PwPDDpzbdkuAi6rEXCwAfcIMtHz5jnA5860uF65LTeY20sWCQ3RX3b29wAAD7Ma6DxhwJdWDqrSsLgAUQIF2yGKJdX3yMH8MdAK4a9orjXApRg2YEHcR8WB7gzXUpLUjv/c53FwlZq6Tw/ZuBgARdU3toDSGRDuEiSJVVaCO/XnXoXhbgSJ5l2IuMbZmOQe3YZx9SN3tNch4Z4aq6vS+V6lvKxZdxO3Bt3VE+qPSWBM/FHTPofBUJ0d5CcDeqNHq2+UgRiO/WuX6j7uxv9PeW4/jLgiamyiXDgXRcgEjcy23gSOUZb/ZHWuf/ALK9V5lozztsCT7OvqEfNFP0rc4Hx3z0ueaLa+TeNsywAgAI5LGYaSxHLDD3rM0tzScNu3NhKi5sV7a77jWX+IFlAJCMGBBOOcYOMVOoOLNnC5qSNLiGpK6qwSeerdV5H0mzbX9TXSHIIxmRnkf6Fc/fu2rwsXrLLcRdUGLKdwEoxbI/2fYVLhPFTe1JGFQLcK5UlhvKSuZIMB5AgeYokmQJm7iioRalI0bNhtlvefWoSc/jUQxHzk1fsNIHymgXrMiJ6noDzyPyxRdLy7dKhu0WlTDHFAvxj2afkcn+Yqeo1KoJY/IdT8q5HiWsLn1GRvJAgQMDp15czmiKsJyxN/VcURXU712yyv6gSpgFcDPMAR71N+NJ+HP5frXH6q+AymfhmB0qX/aQiQavFGSm7N7V8bU/jUfNgPY8z9KwOIeIUQYcH2GTmOoH61z/ABTiUnnXO63VTWigiJTNjXeJJmKyr3GiVj+NZN27NAZq1SMsmWOI6o3Jwfp/Gsa8pY4kntEn8qsXTVd6KBMG2mPX055lWA5TTjSrGbgBzja/foQP1imNMaKKslf0EZV1cdwYPKcq0N9hFATTsZhSY5wCf0qZqJWkOxjpm/db/wALfypU22lSKs9EUKN91gpW3Z2gxCszE8/l5h/IDlWC9lbNxNw/Z+luxaQCQOsmY79a1biO2lKjPlMWurMSUIySemf/ANTXP6lLt1tzL/01ExBhUAYTmcBlH0PUGtIy3JlEPxviB8qyvNonlkDkiY6CWOR1Bo1/wrdDWgxRbt1d2zpbllgseQlG3Yn4WXnVDh+gZ7pwT6oj/MQe/sp/qK6nTcTN3UNvEqnmEnri0Vnaf9Ln28xq03S2I2fJp+G9SVI0JBW7b3Kj813NODy9AUAgHs3eKlw/wwq6hlBJPnlt3JltoB5bLgSS0nGIQ+1UeFavybi37uC91SjZIKKl5WKz7sueWOk1veCLnn6zUaktMMVtr2RmxH+1APeTUu4211+IKpUjV1yO15GXDBoYicC4fUV/0tbA+TdZq5xTiq6iwyWPWBBeJ9SQVdbTj8fuP3Tzqnx3S7tHqmtyD64HVQoAYZ5gqs/7vrWH4bubtMdhC3CIUAgAOttVAjuVt3D7AnvjJRTV9FuT47NRFF7S/wB3tvAtWwVuQZ3A+aQBMyqrET1jpUv+zhes2mCqArXUO7JKXiu1wRBAhxPYGegqx56Dc1nbL3BCgiPNZgrB1Hwnc4k5BDVk+HeOl77WJBVS6R+/thJJ5hdqjHOUEc4D5Ta/XYq3pgOEcP8A7vxC3c/7pldUBJlZUsV5wYLP84J9x3iR5DXFOGUuOgggOB9/1rH1egBuXLJJh7PpJiSwwHUjE5LHqNw+Qz38R3Do0SxY/vG4eTetg7Llt9qF1ZGjBVmAOB6reYaawnLJWawji6OW8WcaS3cCXkuWReLOt20RtJZgxY74BYApKzA2rznGr/Z0yaqzf820nmWlAF20xUndueLS48hcAlFAQk5HMVR4v4q0+q0w0+oW5Ye1klrDuqlWNu2WkC4AwZZKwyloJid3OcIvrpvM9TNYdHDNo9TABNzbba8oKuQsxlTPbJA51ydJ1tvW3dGb/wDdLF17V1yxOquXbb7lYi8bVq4RuBLWwG9PKCSAWXTt+J2uWvRZ1OmKA+Yq2VW6ysC9vY7SEUKBnb+IBSpArM8WeIdM7WEVhq7V7c+wC3cuWXRQN1rc6m0zbx6SMFDAGRWDZ8V3Ua7bshLFliSzalw4ghvSLYUhAYKlVx8PKJN8Lclvc9g4BZTypW29uSd63HFy4WmNz3NzEmO5kYwKscU4kLW0ASzE46AQct1ia8Hv+K7xe1ZsolsIRcUWPItqrnmzG1bUEgEr05HvjuNPr32iWUsRlhmSckhuZ5nNCVsmc6Wx1Os4lAJZln37/T9K5XiHFpacfp+VA1WqPUk1jarUmtkjmlKy9q+Jk1TPESBWfdumgm9VUTYTV6sms29ePtU71yqlxqtEsg70Jmp2NDJpiGY0NqkTQzSGMaiakagaBipjTGmmkUKKeoUqBnofBrd1NQCV9N55JzIKEuysD8JJWM/vY7ULjqqLxS3+zV1Y3njmi3nUEDuQo+nzii8T1DXMbguV6ndC7vbEk1naxLt4nc/PCkW+SgyR6T6gSefscUZK7HTqglrSAeXtGy4bpYBSuS7KqR0I9JPbPvi54btRqWLbbis1xLhiQQRzg5j+ANAt2CwQvcANtERTtGNryCCTM4ABH7v31NBpGR2uqebEuu3aVl5m4piBLCJ5z9qzVULF3ZHV6Dy7SLdVzbtq87SILXBtBU5WRtWZjmaraqdLatPprrAOG3Q2QVbErzjnzrU0mkQDYLjAeokMWVYJ2liHCwD2NQu8MsuZYCfdmEKFyMEKMDHzwKFqU7Jem2bFjjoucNu3J3Ooi6vu4FoMOwJz85rmvAZb+9ASCFViRkg7l8uQO/qrR0tu1bVwiyD6WCmSw5wQZmMYIM1G/pksBiq29zEQCLYDbo2jcoUrBKyATybnBp5rdJchg9m/Rt65VF0uqgAIpAJAhhulew+AT7H2rlW1drS69y1xVt3fLW45iFdmDkenuVZowSGJroDpgoLLCmAWLKO+5jJls99x5RFc74lLapAtxLh3ZeDJKmCqlyciQTAH1MGsYppmkmnydvxviKOLD7mBUC4IOxj6Ht7QXA2mXGT1UfXyHT+NSpUXrNu8F9CNdDW2K4IFx0kEq2wiJHWBIqr4p0T6Rh5TXDpyPhvOG5rDyh7yPhPLt+HJPGntInl3gylixtsm4W5gAE3A27ly9p6ycGdEe0bup02oshHsudVb2kBQzM1q2Bu2+gxkXHkBSBBPKSc3T69EZw6MwLSyXRO3aDHqYgqQWYR2IMggVnW2F7ZZthVYmd5CpDMSWXdPwjpJHIdc1cS7cs3VW4SRtKNDKsg+rbuYfs/S3Mz06Go9lGhwHXW7TK4tNd/6hdWdHttC3BBQxvEMMnoTz61+Isj3AipZBLYub4tqvLYwMzBEyD15Ems7WaXbJQIFaDt8y3eZRMiHAJU5zk9e9D0F7a4bauCDmMZ/COTDPKD8qPgXydvwzgkKxvG3cgEILYttbSRtDKgSZ7dSU5GtHgWquEFWa56JEPZdJH4TvfJJ7f8AJN4P8S6e6GtvpT5MMbt1bYIPm4ZWRVJ9bTjJJVcGMWuKcf4ZaQW9OzW9vpgJdAy0ksLwWMNMyOUdq2UKezMJNtboa+9ZOouV2nB/C1m6Dv1SXGMbVsXLbFQergbs/LGOdcb4i0XkX3tb1ubT8S/ow6N3GfnWiMpRaW5Te5QTcoLvQmfvVkErz1VdqTtQi1ACY1AmkTUSaYDMagTTmoGkMRNRNI0xNAxE1E0zuBzMVftcHd7L3rZDLbANwDBUEwDn4hJAMcpHTNAyhSo//Z13/wC3c/8AA38qVIZ21tR2xyJnvPf3GflSK8455BgZ7HlyOOvQVkaTjttlJPpUR8QiSIJAjB5zA6Gs/inGvMOyyqkExLKdwbkcE56cx0rFb8HRRtazjFq0DuMk80Bbcdpgkx8MbeZ9+fUnB+Jl1BgKnqkkYwsDe3KY7fYVzXFLFlSyXJDho3KwcyBBlVYAZ9uhxma1uD6u2qKDeMTBLEQATMALnG0E885pRbboGtrOmOqNtAXaWYBllSxQHqevt6icz3qy9zzAFQoLhkA5JHNd0HAE5mdo5mDyq8O1Kf3a7cRvMI9LLgv6jtU7WYgL6ox0J6mhtq9Pp3uW3ZkuFgSRsyVEKQfjUiTybIMEVvi26MckjT4eiIsMqM8MCzIw9QnmAYXECR+73qOouqw23NrhtgUNJDbVG3YCMYac8/nmm4aytK2nBIPOSpWG34tmPUWkbgTiOmajq7/lr5io/pgbTsDE+naIghQBJ5TziedL3uOtitrvEdvS7rdwXFIG24AG2jAXcYg/OIwOZmqHF/FKCx5+k1Vl7yzaKncjKtyVJS05hueGAMBRzmt3iCC5opkrqXHqVBbdQpJLBgxCE7JJzzkQMR5JaKWL2L91VnL2gVYqQHBVXIIb4Tz9wTgmJtlwSNiz40u31KXryKimQhtg294BUNcIDFp3E/EIggYgVl6mx5R3KlsK9uDtFrU25jmjMSbTTHMhgT2p+JeM72ok3vLugIbYc2LYYgtKsWEHedo5k4HXJNLT8MZ18xduSoCggtLNs6j0rP7xAicmDWMmzZKiml5QwO0GOh3bSflII+U1bTXDG1diywIRjuGNsw7HMH9c0DbBIcwAD0DEw0EKJ59YJHKguhK7gBE7feY3ZE9utZlBSJE7u8iCTH+aTg86IzKYCrtgDJIOesiAO5nPSh6e2hZQ9wIMliAZG0ExgfEYAGPxCaWoRd/7NpXlnDGMfWfb6gU62EJIwDtXPxEHGOu2e/Y8vnWxY4YxAum8GUkr6GZrmApI2MARhsE4PTNZa6dipIk7ecESMwCRM88T+davB+MXrJYKEfzEYHzFtN8SFfTcOQ3rGN3OJB5Uk+xP4NLQcc1NsBJtWt0BithEd+Q9V22AW+RPvzqzduz1oOiJcMXa3bhSYO5ZI/CFgmT9u5FaOn4QH0t6+Hzba2AoiWDNtY7figTM12wi8bXBxakspUzMZ6GWqO6ok0yBM1QJpneBJqmvFArZTeO0kH61LklyUot8FotTDJAkCSBnkJ7xWrwvxXZtx5oLIvK2UQswmFG6PTGZP+XHY7/CuLLeu+YvlKxULZtsQpjaIKvtMGehI6cqpb8A4tcnLPwm5BYbXUCSbbo+O8KZA+YoGh0puuUBAIEmZx0rpvE/Brs+dfXy98S2DuIHsYLkCcmT7Rjnbl1FMopKzhm+IjBIBGAfkTzoCjTPhdpKhkPpMFS2X2kr8RxJgE5AmskcPuAMzJKph5/DkCdoIMSeYxV0cd2EbCzDE7goMdeRMmjp4sKzFtcrtE59MzHLAx0im69DRHQ8HIBO+FZRse20bpOQwbp9+XLMi2/DyiEm65EerYpJDAblchfw7gOhrAbij7i0nJJ2knbnkAOYgY50C7xS/wBLh949P6e1OLXYywoDZe8QxJmEc9T3A/SlU7XH2CgFcx+9/wC9KtPK+yPGujH0N0SEO4CSSQ3MQRyOD+vSibSCpV/XAYmYC4mSVE8jHeQfkMm2en9ZirTIsShj2M8oInNeYnR6DRdvcJkwpUxMEEKDEbiQTumT17Yxip3LS2HBdrdwCJAJPzgR8/lVe0zAgsoZiphWgIIBHrHU4mD/ABqpuAIYSx5mQB9uZ75/SqTrcTVnQarjWnZps6dQQJO6WE+wkAd8z7YxULPEfMBXaTmZVAW7k4EiBOfeudN3MwBnG0Qv2+vzq1peI7QRtGSAYJBK/iWR3GJ9qa1He5OCO74WQmlLBnV1IKzs9UsIG7mFYmOfTlGK2OBX7bW383zFkyptqxScSPVK4ML3IxIxPlj8WYmSZnmDyOZAPtPTE47Va/xFe2kByARBiZIM88+8+3tV+VeyfGegaxnFq5vtq9woxkbZBgEyGUB++0E8q884nxi6HA8tbDpuVggKqSQAT5ZJRDAGUA7+9aPDfG721YOgd5GwkwBk89oluff8I+vO6nUlnZnEkmTkmJyMz+s0ak74HCFchV4zdEguWDD1KfhPUSIg5AP3oGp1YcghQhgCFmDH4mk88DkKBcjpTXHn5VlZqFW/7T8z+lH0etCOGILQZjcw5BsYPL4ft7zVNY6zT23ikBt62yj3GuC2EGzcVNwvLMGgggTzj09yJ6isu66dBnrzA+QX8+fX2kwBknJ/qef9dTUlKgFSAxJHq5kY6dKAJoygiQYHMD5ZxIjpRLCnbIY7Z9wOnOJiggDoCSJnt8+VOi5mCMdPtUgaLKqyUubiCJXy2DQVkndnkcZ7/a9w/jN62QyBgQeeQR/Gs3RWJIPIfMgn7RVpdTBOcTHPEfM11aOtOCpPY5dWEZvi2bzcZt3W3PbKXJkm2QgJ7lCCAZzgD5Vsaa/Zu2WLqbzKPhfy1cg+kbbgKtgmYz8jEHjNVq9gmJ+oFUrut8xcsqieR58vkfviuietDFrHc54aMslK9i8UHwliwZQQYjBUc+xBkYnlPKsvU2Np2qSY9+v+kVTe8QcE+3ypNenP8/1ribs7owph7ZE+of1/Xej2LsNO4yPh+n6fSqAuDtREux/zj8qlOmU1Z0tvxDqLkC5duMASRuY4JG0x2xj2FX9TxFLgCXbt3aD6TuDpJxMFVbkB71zuhBEzyxHb6GjuAcGuiEttzlmtza/w6WzbuI46c1P2E1V1fBr1sEskqOZUhgPnGQPciqOnuFBCswHPDGrC8XuKQRdYEZHqM/1mqk4oUYtukVSajNCfVr8/lQH1k8sdfesXqI2WlIuTTVnm7PNj/X1pUvIV4fkruc/T/wBNWbOQs+38aVKsmahuLH9pHQDA6D0jkKp3TgfI/rSpUAQnH9e1RApUqAGn4v660YfC30/jSpU2AIjB+QpnPp+o/Q0qVAAx/ClOKVKmMSVZ04wfkf0FKlSYArXX6frUh+L5GnpUCD2unuM++W509w5pUqhgTtHB+R/U0108/n/E0qVUuBeyenWefUNPvAkT9azH5/QfoKVKmuBLkiKeaVKmWJasWx6fvTUqTEX+Hn4vpVulSraHBzT5F0PyrL1jnvT0qznyb6f3Sva5D5/ypXfiP1p6VSWRVzHOlSpUDP/Z"/>
          <p:cNvSpPr>
            <a:spLocks noChangeAspect="1" noChangeArrowheads="1"/>
          </p:cNvSpPr>
          <p:nvPr/>
        </p:nvSpPr>
        <p:spPr bwMode="auto">
          <a:xfrm>
            <a:off x="76200" y="-895350"/>
            <a:ext cx="2466975" cy="18478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430" name="AutoShape 6" descr="data:image/jpg;base64,/9j/4AAQSkZJRgABAQAAAQABAAD/2wCEAAkGBhQSERUUExQUFRUWGBwaGRgYGBoXGhoYHBgYFxgYGBcXHCYeGB0jHBoXHy8gJCcpLCwsFx4xNTAqNSYrLCkBCQoKDgwOGg8PGiwkHyQqLCwsLCwsLCwvLCwsLCwsLCwsLCwsLCwsLCwsLCwsLCwsLCwsLCwsLCwsLCwsLCwsLP/AABEIAMkA+wMBIgACEQEDEQH/xAAcAAACAwEBAQEAAAAAAAAAAAAEBQIDBgEHAAj/xAA9EAABAgQEAwUFBwQBBQEAAAABAhEAAwQhBRIxQVFhcQYTIoGRMqGxwfAHFCMzQtHhUmJy8TQVgoOisiT/xAAaAQADAQEBAQAAAAAAAAAAAAACAwQBAAUG/8QALBEAAgICAgEEAQMDBQAAAAAAAQIAEQMhEjFBBBMiUWEygbFCcfAFkcHR4f/aAAwDAQACEQMRAD8AI7VU5QmYkkDw3INmJsYw0qZmmkDh8GjZ9v6hlFi7oTbj4jt5RiKNOVb7/LX5R7Xp/wBM8H1NA/tNvg7JKCRoWtrwh/VzPw3Ygh7Rl8DmuUk8X9LxpKuotc2PGFepHym+jOpisRqhMlzZZsuWcyXYuLKS/O+vIwN2XnrXNBUwyi+XTq3Roo7Tycs9K/6/Bq4sMw6HWCuxDKmE6W+Bb9oiJ8T1eIqxNF2lRnl5hqgpX6G49HhImc++pd+R3jYYhThaGG/1rGPRgazPyZsqSTmG5B2Sf0uPO8OXJwuSnF7gH4mkwxKUyEkO6hmcm5fe/JvIQF93CkkDf4QbiU8BgGfQDhFMtYF+V45VsTmajA8BkNLVdwVFidWFr+YMRxOU6wNgL9SY7QVBEkkAXUWHMq/cE+cVz1FKXXqVC8GuhBYfKA1lOd+HD3xl6hJCVLuTf4xqcSxQJAABUeUI1jNLWSli5cHjmMCxux+IarQH94m7NO819C3q8bukoe6l5h7Sg0Zfs9hpzZyNVO2w4fXONkmWopdRctC8QIG43MQTY8ReQrK/xjOY5QlZC2u4DjWH9fiKUeEm8KcUU6UsWvpcm3TSCyCxBxaMcYJL9hJ0CdeZ4wXiAYkawLh0/IU5jsL6PBFROCyCGI098GvUW/cf4KoSqU93+bMBGa1uAHDieMZuRjC/1nxh819TowvrA2Odp10qpaZaBM7zQKOjWYNxcQpopffzFzVulSy5SDYOwIETsaahKVA4Weo4w+vqRnlpP4ZLXUXykkkD19PKN32GwcljMDpT7Kdv9N8YW0dKmVTupLEAn9njaYfNCJKQk6AB2PC584HiQJnuAm/EKqyUrsbAMAPrygKoWTpwgh33cQJVTTsC0Gq1E5Gs34i2YCS0cpw2sFgOdDFiKcQ4tqSjHuTlB9DBstZd2iuTKA0i+XM2aEsblKLxMvHpEe7TxiBVu7DhAxqhsC0BUeSB3MF9oFLpMa6UhI81A35ax59LJC7liHf4R6Z9oN6acW0Q/pHlWHSVzXyAqYOekejgYBdzz8yct/tNrhH6epjSTZboGYuPhGTwuoaWkbgfOH8qqCk6jo0HmXkJNhbg0QfaBQKRJKyXSFJUNHBBGnlCvsJiyVzWGuh5841vaBp9NMADun2d3HKML2PShEzOHd9PrhHlOCCJ7uMhknq0xWXzEK6ORmnKOrXhtlzp6hwYUfeO7mTSr+l0niW4gctIYeohdkwCpUZk1SkglCDlzMWf/KCwjwnpE8MmH7t3ZmFAJcDKGLkgkkXuQR6R0rASekOU9iJZemgOFrKk5VH2FKbo5L+TtAVYnM5USU5m91iPreLxUBDi5JGg48eW0L6vMogpSXzabNzMYb4xgrlCZuHhRtYuPT+IXYvTZHSi2ZveWJ6w3CdH1b0MLUTM1QrPolm58zGhYJb6hcql7mQnnb3WirDccHfCUpgGyudzqIW9qsaImJQlTbp4OHBgCfQ9+oKl+IrYpdwUKDA6cNfIwgvWhKVxWLPUbdpMLad3j2VbzgCqlHMnXZvL+Ie1iiciZhDpIu1ipucK8XKu8lkAMbdAbPB3cCqhVTOGXnYebW98EUlN4ZaRqT/Jf0hFUVQCi7lylur/ACjcYHhyiQsMydz/AFEbeUFdQCB5nnvaBE1FSnvincpKf6S4AHpGs7LYaEqLJZOvmYQ9r8GmTqkqCnZWTKzMAdm8/WNN2cpDJlBAJLak6wjGDy3HZmHDU1dNTd8tEv8AT7Sj/aLt5lh5xpZ5/SE2G3OA+zUoBCpqgLslL6ltW5P8ItWtWZ4cF5GRO/BR+ZfTZbnTjA9VUg6Fxwi+fLZBPGFs4Mlh5847jZuaXKrUkqcTvaLJM/aKZEpwGHkPlF8mTBEDqAGawZciYXt74uBJjgltE1TAkXhfiNF3uDKknUmAJuKgEsR6RzEKsKcBw+5hMsB94ciX3EPk4mlnO2Ux5FQm5Jllhx8JjG/Zstu80Y5Q27sr3Xjd9o0Ays6S5DOOI/j5x572GSEFbaiYU+SbC3mY3GOS1DyGhf5EKx2UqROLsynUGsGJ0bZosw/EW6Rqe0HZ4VMphaYLoPPgeRjDUkpQJQoMpJIIOzFiIqxOHWvqR5sZVuQ8zYTpiFIzJLk3v090eXy67u6xSQGSV3B4nfz+cehYTIzhQPCw4tGTr8GH3p8pcW1KS7WjzfUjiZ63o25LPQcJqnSA+kTxajzpSlNyVBvfCOiCky0EJdgN7niG0eNB2drkzllTeyAU+bgq+XmY5GsXByLxjFWDSky0IKcxSkZi5DqLlXiDFnJaA0YZLzeJBymwAUWazHk3UwynzXJ2FoihGaO4nuK90dRFW9j1+KZKUJidQk2WA1+SvJjyhIlTJj0aV4RGV7TYOcqp8pJLXUgC/NQA23PrDUevi0wgMeQmfqKpKQSqzXjNUOIArzKPtK+JhXi/aAKJS9n+r8I5QpKlJH6defIxrPWhGLivZjHFh3kweCySSDZw7PAFZM7sskkFKiQxINw/kdY1CKV2MZ/HsPIXnGzP0u8Tvj8yjFl3RllTiyp1KUZ1LWC7kXBSMwvsWfrF2D9oEzu6SsMrTrzHnH2AyErlLRvfq/GMiE93MILuFWUNRwI90KViJQVVtVNdiFJ/+mUndSsovqSwHxj1vCZAlycv9O/E7mPNOytKudiKFzLiTLK2axJdKVdXJP8A2xvcQrcksgecP7Ekc0QPxMGrEFComqDkGarKBqL8esaXCwpfdoALqNx8frlGRp5WSaFKU4JJFuLmPTOwlAVAzyGTdKfgo/KCQULi8jAmhNNoANAAwHARdSyrXAj5cu0dFhpB+NSW7ezK6kPbhA3cP9awRMO20QWoaP0ECYYIJ3OU8npbhFiU30EQE9KXIvA83FGdg0cASdQiyqKJhNVUBAuzwlq8QL/OKampKnd4Xd/eKMWH7kWb1FnUJXNUem8UCoiUqUSblouMj+2DIC6nAswuW4wAqUtht8Lx5/glIZc9d/bWVjz066Rv11LlttP3jCKnq71KUjMULKbXJ8WUANrf4wrGeJ3HuC6GvxPRKZWZIL6gfCMx2q7PkLE+UFKKiywAVbMFW6AHyjU4ZhE0JT3qcn9rgltf0u3CHijkFrNo3DeJ1y8GtZScXMENqefYP2WqjlWEZb2ClBJ6kHQRHH6JdLO72ZJcL1NjcC7EOFDS0b6fWFmGp3gXvFF0m4VZjdxzBjMjNk2YWEpi0LMw8quBkqdLBTgJ4O4H7w27HUyRLUoF9EsNsodv/YekM8R7JS5skoH4amISpI0Js+UljwgTsdgMyjlKlTcpPeKUFByCClLG99tDwjsdBfzMzGzrqMJsu5gZVX3ZGni9zQfM35vAE+kCpZBALfVvKG3qRgbh8uoB4u2kGU4baE1NJI0JANudocSDlF/f/MAaMctgzy37Ufs5SE/eqWWbq/FQgOALnOlI9kPqNBY2vGU7NJBWDyYb7R+g5U9y/CMN2w7LIC/vElIST+aEsAbWWBsX1468YCtyoOCtTNq0ihWErnnu5aSpa7BI1L/XlB2HSVTFCWkOpRYAbmPUOy3ZtFEklwuar2lbJH9CN2578oaxoVFKLNxd2W+yKmkUyU1A7yeR45iVKSAeCGIDDiRe/SEfbT7CZE5KplJMXLnAEhCzmQosLZj4kO2txHpIrC8Rf3xIQfMtVwRYniXYiZkkrXMlqRMzGWp3H5dmD6MSp+YPCIYljIWlTEh43nbvDyFBQHhWCCf7t+hOvO8eb0nY6oqFZZaWY+0o5UZXYOprkkaBzFQ/SJI22Mu7PYH97nS5anuXURrlGvSwMe309GiWhKEJCUpDADQAQl7F/Z0iiaYuaZk4pIJDBAdnCQznqfSNYukHH1hTOLjhjPGKpvSK1KYWg6bIB/UPSAqmiUzpZTbDX0hysp1InRlsgQZc7yaAJk5yyTeOT5pgRQO1vrjFK4557Z5e5fQvuY4mlmTVZQHPLTzMG4NhZmE5z4Brz5A/OHyJoQMqEgJGw+rwnJk4Gh3LMOD3ByY0JkKqjVLLLBHPY9DvAv3JILvaNXUTQrwqAIOoIf8A1CDFZPdkBOitLe4xuPKTqZmwBRY2INNSLEENFRBOhEUVE+2m/QRxCpjfpEP4RHMSmmU5BJvAvYXCEpq6qaoE9zNKJb6Al15hxLLSH2jiVEEM8a6hQEyxo5OZXMnc8TpEuYXUrxNxBjCQsNw5mJkhQJihEt7g3G8TUsBLceGkT/1UJVZ42YLMnEX1LsB845KJAcxBV1P6dItyv0hxAqSBjy1LpUwpGusWvmDecU928Vy0EEEcY7iCLnc2DVAqqcwIgOirMzgDTU7dYcYhTv4vI/vCKTRplzCB+q43vuI09TloGjDBUsRqBx/mCU1QUQ5gyVQJYEtmbcOPIQPUYFnUVIcrAuB7J58jrAK6+YxsLeDLJcxLWMZ7ttOWJaMpYFTK5hiR5OIuoJpzqBLNZr2I1B4wt7cKGWSM1ypVuPh+XzgjOQEGpZ9mVPmqJkzXJLtyKlN/8hXqY9BmK4xmfs5wwyqPOWeapSueVJyIHMEBSvMRo1KjOzcJzQqSlqY8oJQp7mBUr5RciwgHEZiNCQxKmTMlqSpIUNWPEXELaAZzmHsoHQO1h5aw4SHimeqXLl5ZYCeg336xgWyAJr5AoLHqTk1LaueHQRCoxM6QsmYoR6NASqhSorX0xbZnlP8A6iuPSmOvv6eMdFcBeE0uWbQZKo1rdilxs49wjWwovZnJ6rLkPxXcqxBSVKJG4fzgdEpuhi+ThpK2U4G8O8PppctRV6PfKG26neNdxjWhudixNme2FblUslKEpAZPxPEx2fMZIABvDbMkh8rvygYFGZ2Y7RAcg8ieyMLDoxNPpyi6gzwLOCFhl34cRDesplqLMVBWrQn+4lC2v5j4w1Ty87kuQFDoaiKpkkkhooyGHOI02QuCC/qIVzF3itHsSN8dNRmeoAVL3jZpmWtw2jLU5Y2DRoqaWTLAfW3lA5f1Can6TDEzWAv/ALia5r67RVT0mW20WTUspoVQuEWbjPpK2IHH9oNyaA8YBli9oYyZgs4uIxxQh4jZ3PpqrxAi0Smq4RVMd+Uao1ByGiTO1MwlCk6W/mFmDSD3t1ZvCdtHIv8AKGypJY9IUYTUtNU9rN6n+I3hYNTPc4kco7U+3lDGQO7311POAJdz74snztoUVvUoGTjbRV2i7Pd5OFTJWQoD8SVtMA0UOChwHtW4R58jEJNVj0innkiXKScqXsuapIWEq4AhhzZt49WkzWjIYj9msmZicmvlnKRNC5yNlFIJStPAlQS45vxfmUhahYsys9n6m7qCBoGHDZtIHUBrHVqfeK80EooRTtbSxIflEkhjrFOeJyWJ1gT3HA6l0UVdHmL6J3bV+UXLW8C1aiEeYfp9NBY7sVF+pC8CGFyEugQpQBcJ5G/rDCpkpZgA0L5SiL8YLnTfDB5L5DcT6cIMZ1uLKuXlNh/ESw+dldRPSIVE1yrlA9TPGYfLSKVTkKM8/JkGNuaxjVTjY8ovoi4dT9PhAMmmXNHhDje4HxglFOsDKR4g7tfXS8IyBQvEHct9OXZ+ZBqGTsRbUsfL5QFUYscr+1fh5QDPolmwLQPSUz5ndgfXnE/sgi7lx9U4aqh07GFgeA6Db5CBpGKKVZWj67xb3wTYANvu/WF85R7z8NJCQHUNQ3KMCj6hl2I2YVimDzZqCEFOYMQ6mB84+puxwyjPNmZm8WVmfcBxpDDDwAhySX2FouRVW0PrB+640IIwIdn+ZgaKSHG/GHtMsDXhA8zC0ytFhY5Bj6X+MRRNuYc5D7EiW07jrLZzeK5zKV5esdlz86ddI6uQbK0H16Qle7MY41QkZcsDofdFqZZfW0VIVfN5H5GL0Ke315wTGYoE7lcNEfEBcRJKSbDWK01BSSDqBcatGb8Qvj/VLEz3uND6QmqkNUFrZkgnq7PDVE5+UUrpCubKUNEk5uaWcf8AsAPMw5Dx2ZLlXmKEaS2a1uMDzF3iybMvA5MCizcz+BLTYPFcqtZUXiWVJa3GA6hAFywMUJR0ZFm5JTLGKp484qzF3iKWMWoTCaAlwJaVgGO04Oe8EZYmhQAJhLNKkTrc+XOBi1EsEMzvrCtVQoqeDZU5tWEDRURoYOxuRRMZwoXB9RxEDVVTrwirGa1HhUg+IEA8Cku4+cfLmhSFKSXtcQ4C6YiRsa5Ywev4gaVu54xLC8MVPU5UAhNi3tceg6mFqavwdX+MNaHEAJactuPNWhJ4xXkLIp499TzMCY8rj3Ou6+5qkyQlOVIDDh8+MVlaHIDE7neE8vEDM8IN4+kzcqja/wAuUeWUPmfRrlXwNRnMlQqRNYEBPiJPOz2HWDptQ36YFmVASb+R+UcOpr1YMW1NOpgGZ/P4QOupynT2f2hiawEbwgq6l1Mxuf4hyAtoiTPSbBmjkKSJYbRogJ6De3q0L6IKyAZh84MTIQ2/rAlQCYxWLAUJmpE8lIc63/j3wXJYa8IAkA76QSgRQRXUhU33DaOax6Q7++JCWD5juWLesZySGL+sM6RQXYOSODfGEuB2Y7GWFhYdNlJEvnFtNhB1VMAdrN83hfLWsrAUkgJc35aAwzRUbPAlT4hLkXyIZIwhrhdxyPweOVmBBaTdlMwItzuN4hLqtvfBIrwBCvmDcpvERR6iGTREOCGKbKJ0/mDpabfTny2EX1M0TG2bflEJafFy4Q6ye5LSrpZWmhzqYFouRgwcuS3peD6OVlBJFz9ARcu8AcrA0I1fSoRyYbitdKmWzEmFlfNCTo5jRqkoI0fzhZieHpUnwnIfd5w7DlHL5ST1Xp24HhUU0s5w/wBcoZoTCvDsJmJWStsje0DZ3sAOMOki0OzlQfiZP6JXK/MVITl5Uk6ttAn3OYtOYqCd8vwj7EqwJZPNz5XhbVY+dBoIQqsR8RLHdA1OdD+YWqoKPzEgA6EFx0PCFVdimZTA2iubjua2r7RTKp0q4gngW/iHogG3FSXJkZhxxmxPp098qeb/AC/eHGcIlHiRCeRTjObkta9z7oZEAC8MykUAIj06m2Y+dTNIqiJEs8UuYcYTMWpBUwy7cX3sNoRTJjS0Jb2XHvaHOE1H4XhDMSOu9/WKM36OvMnwD5/tHeFoD5nD6JB98GKXlLqsB6/WkIe8OYAWLb84YSKszUhEwG2jfV48rJ3c97DXGv8ACYbOxFJLgbe6Ap1S+otFM5bFm0itJzGMVAIWTKxh6KcKu7Dcb9LQJMowl1FyA7H/AFFiEnZRHPSDO8ASxLxxJWcAGiKjqfGQP9QcasCKJ8kJOZMCzSXO8PIDbEnBZNGDyaRamCXI+tTtF6qcy1AKcfPoYZzZoSkZAAnrr+8B1qSrKSdAWgRk5GvEw4gi35lInBJ6xXLrlS5mUBkt58jHUyw78IPlyQvUONuI845gK3MQm9QxFWFCxc2fjpFxVC6glhXsHKo2Y8X0hpR0E5KnUiwBu4Pud4BSAJ2RXLdHcMo0oUzqUDvo3wgibhD3SpxwP7iF6KkAl0ueMEy8aa7FuQt6wshwbWUK2Fl4vCpcrJZj5xbKSE3AAfc6jpFVNiHengIIDM0ASb3KFVSPidSZUCLGK1KIgGpp1t+GS/Bx8DFuE0MwDNON9k6gcydzG8QBd/t5g+6zPx4n+/icnziSyASd2+ZgdGGTVHMspSH0dy3C37w570bQFOnk6wS5CNAQMmBW25J/HiB161BmbICHHDh74WVWNFNhpBWMVeRGj5i0J5ksBlEDkP3inGoK2wkOd2VyEP8A5BMSq1LL6QuMoqg+bNBufhH0qle9wIqVuIkLrza7uV0tKBdngxCA+gESKdhHKdDa6/CJ3a9yvGoWhOYbqp9cyvjrAuN1uUADWLKiqTKWrNa7jiXD2jNdoMTzOpKVMBwNoYiFm5eIDMFTiO5QmaSlLbaw27N1pE/uyCcwKhwBF78AR8Ix1PXHuyHjb9lZXd05UoeOY45hA0Dc9fSKPUuFQj7i/S4icgP1DapShMC0L0PiSQ7jlDNNSkozpNwNHjM43WKH4afzFsEgbc3+tIpWmZIQe78bapJN+YJdjyjza5UJ6g+IJjmVUzAvxXB84Y08om7AGMVQdo+8sCUqGqVajpxg6ox8jQnpDGxnxFBh5mtnSgLZr9YpmSmDPGPl43xV74KVjpIt6xhxsIQdTuNKuqVKAu4MfS+0SSA8KKutMxLcPnaAe5OwLQxMYYbmFyp1HdPmIHi9kvlGn+4sViD24aQHSTCgs/nxhxhVEkKKzdjY/NoSKW7nPbVUoQSPa/aCEVYGkEYtJC3/AKgLH5QjSkiDWnEU94zqO5JGcEaEu/A7g8jDqTUHSMgmYUh+J6w1GKAZBbMpvU8IDgSahNk4jlGtckqHhHiLecHopghITv8AOAk1+UWPU8YGm420LPJhQjUONCXPZh5XlLtlgsTSBt84Rpx97KblBE7GAJZzA3B03tzjOJ6qH7ibIM0FHlICmTmbzA1aLJi9oxGG41lZy4Gp3jTSK5KwGVeMy4mRtwvTeqTKmtGEzyQkwLL0vF6syrbcYrKIAHUey7iLtRUMmWHFztCZGZUH49SL70M5SBbqdfhBsnCghDlQ6NF6sqYxPIyY3y5m11FQo947ma0FLzLfKkkDUsdYrmUSgAoAl+H1747lfczhX6RBZq2vpFP/AFG5aGAwYm6yQeCduAJixODSwHI9XjuSAbnDHkJ+otpZxWsrLWDO19bsdoz2MV5UpV21A6aCHuMTu7SruykBjbR+kYudVNfS8NxAE3MexqK6PC5i5okjU77Zd1dBGxqZvdzEyw/dtlRxJHz3gjs9hykyzNVYzGyjfKNDyBLlukcxRCnQUlst9OsIzOXOvEtwIqij5i5dAuVUGfMUkgJZEsXU5tmWdBZ2AfWPqeqUtTk7xKa+484hLlsOcLW73HMRVCSxLBEzBnT4Zgu4+TbwrFUpDiaFE/1AD3j5xoaZZsYurJKVJuA53h4etNJSl7WZX7qJozp246v0gmkkFIAUQ5NoopZndz2V7KjlPK9j5RpV4aLksQGYvqeDbQ1m46PUUqhvkO5RSjKbj1huieltoRz6q97RUKyEFSZQHHmcw6cqbMCePu5xsqeVlDB2EIqHDES52ZKvCRZOrPzh2lZdh7R+EIYg9QdjRhE6XmvZhvCCpGVRGpjSzDbrCqswuYqanLLUoqTsLeugF43E1dwsqX1Au48LaGPpae6X3ju6QGO3FusX1VBOln8SWpKXAezeV7w5wySgyXWlCnfUB2011EM9zjvuKbBz10RFE6vGV31gObU7vb3Rdj+B5AFywcm41y8PKAKCVLUci8pNix1u7hvKGrxK8hJXV1biYzwibLWnvHSq7DcBjBUhK5jhjYqF7WBLEcQ0cwrBEIWVtl4AOB5DSHyWa129fKEO4B1KcWMsu9f8xLKw4IDqSHZiRbo8QRIUkjul+E7HQdOEP0BK9Dfd/mIBOEX8GmpD242ghmu7gN6XoqP9u5VRY0QSlbpUOBsRxgpXaPYBydyIExHs4JoSQsoWBrqfMGKMPwJaC82YFtoAG9b/AAhTDE3yB/aU4vfT4ka+/wDuO6clTqUW66dI7VU4BGoe9rj+I7SS3upzy2iyqnBLEnkAGbyhPKjKvbBWzO97lGoIioLzlw+XfYGBFzjNUyQW3iNYchAfwv7+EaBBZrH4hs2YB/H7wpxSvSkNyj6fiqEC1+sYztBjBIWomKMWMkyXPk1Q7gHaLGsymET7G4YKqcSt+5leJX9yv0ofZ7ktdhzjKTphdzePSezg+70UtLEKW8wj/LR/+0JinIeK0sVhXfJo+rahPQDQchtC+ekHzEASlmYtjoNY7iNZe1mibhWo0PezKawW90KJdSEqIO+kHTqonXSAZ9LnNheCqowNcOp54Ad7RajFUB8wNoU01jlXvwjtSkJs7QRAPcHY6gGNTEqWD+pVvXjGvmuEoR/aGPG28ee4knOu3FvlGrRNmhIClZgNOPrBtsARafEkwr/p+Y+IsI+VhKP7vWL8OUonxs0OU01oAuV1GBQ25RR4RPUoKUhKRs5DtzAe/wC0aOXQJBdRvyjK0mMqAIzG2l4cYfiud85ESOG8xmNkj2SUIDhIPEkA+8xMYjnBynThCeuqHDCw4QPKqyAwsID2yRcP3wp4wTtDiOZhdkl22c29wf1gWhxIpLgxayRMTmAUkqNlX4nQ6w4pZSlKAlhCHNywFt9B8IcGCLVRLBsr6MhT1pU51H6t9eMZms7OlFUpSQFIKkTAQQwALtfgR6RpMTplJchWYMz6OTq46M0VSFujKQbbcb8IxMpWyohPhVhxY+e5bLnaPfnFxrAmwuT9eUD0oCgq2XYbO2p+USl0APtKAHBJd+pMcCCNwCCpoT6UAqYzkOLtpyhvJZKWSGI1/fnAsqnlizecTRVp9liTts/z84FzcbiUKZ1Ml3JIEdlUQBze94vly8w8VrbbfXGA62YiVfMT/b+8L5eJTwoWYVU1FmS2sL62aCli4u4I1BfnqIU1faJQuGHAM/rAxrpk5JIBcHmB05wxUPcS+SzUehKkFUwMSf0jhy5xyTXIWCGBJFxtCrD8YUg5Vj65QcQhQUsMNH/kRvGu4PK+oox5KUIJSCH1DuwjzzGq06AuH9WvHoWLrUEHMAtBBBIG2umseRVU0qNnIHnrFWM0JKy20n3zk3tHsEuQChKTcpSlL9ABHk3ZyShdXJTMLJCgSOLeIJbmQBHqBrwlTjeMaz1GGlE7TywnMeBiqdLSXdv5ixJKzmIyp+J+rwCQLuY6LFDUoTclIgjuVMziK6vEWBy6tq14BmTlEawVEzbqcrZ6EAixPGFCppUXjtaL3gekp5qj7LAHe23CFsaj1XkLlFQkpZRtfeNqmlzF9QfhyjE4tTkzAgHxKIAHMsA8a/BJXcp7pyQkWf3/ALw8jURcMVhxRcaQdLqSAPEYGVWPZQLcYguYAbAtAGz3O0Oompp5KEq3Zj1FjB1POPrCvD/y/MwwkaiHUCJBZB1NVTzypIJgmlw8zASCARsbP57QDTewIZYR7SukRMeKmpaqh8gDeYLNomUEqTqbeXMfV4eSZPdpYDQbaDkOUB02v/k+aYYHQ9ImZuZFy5MYx2BKsmYMfXX3QnrqoUxBAUpJNzd08m3EPJG8KMd/LVBzF8Qsz0z0pIIY3fk3viidhy28GVTai4Ycf4gHst/x5f8AiI0dP+WfOM5Fepi4xk7g1PRukA3A8v5iXckqGXQQYnQdP2iqm9pUATcaqAUJCrmFFr3D8oymMVTs5a8avEN/raMJjesNxDcDMa1FC61U2cEI0CmPQbmNelIkpDlwY83wv/kH/IfGNrjG3SGkWak4erhNQgTLgsniP1Hh0EVGpysg6GLJX5EnofnANfqnqY0fUw/cNmrYF9BofdCGkwiTLmqWEsZhd+Fg4HAb+ZhzUflevxhVVaJ/y+Ud4hiAVHZ6TKmd8EuoqCgXsCAX8Ol9YNp3WfCfPhxiGJewOo+BiGF+0YJCbgZOhH1XUEIvCRaiTrDmu9hMI5m8MTqJbucA8QGrmO1AAIH0I+pfbEcqdYKb1F8+cQbBz0eKwmaAVLBHHaHdFr5xX2o/KPlCwPnHsaSZOjJnVaNfCcxb+2497Ru56f1aEXjDdkf+RM/wP/0mNpU7Q8ydtCoamvGQFgXhZNqbmOUn5Q8/iYqjVQbiy5M//9k="/>
          <p:cNvSpPr>
            <a:spLocks noChangeAspect="1" noChangeArrowheads="1"/>
          </p:cNvSpPr>
          <p:nvPr/>
        </p:nvSpPr>
        <p:spPr bwMode="auto">
          <a:xfrm>
            <a:off x="76200" y="-925513"/>
            <a:ext cx="2390775" cy="19145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432" name="AutoShape 8" descr="data:image/jpg;base64,/9j/4AAQSkZJRgABAQAAAQABAAD/2wCEAAkGBhQSERUUExQUFRUWGBwaGRgYGBoXGhoYHBgYFxgYGBcXHCYeGB0jHBoXHy8gJCcpLCwsFx4xNTAqNSYrLCkBCQoKDgwOGg8PGiwkHyQqLCwsLCwsLCwvLCwsLCwsLCwsLCwsLCwsLCwsLCwsLCwsLCwsLCwsLCwsLCwsLCwsLP/AABEIAMkA+wMBIgACEQEDEQH/xAAcAAACAwEBAQEAAAAAAAAAAAAEBQIDBgEHAAj/xAA9EAABAgQEAwUFBwQBBQEAAAABAhEAAwQhBRIxQVFhcQYTIoGRMqGxwfAHFCMzQtHhUmJy8TQVgoOisiT/xAAaAQADAQEBAQAAAAAAAAAAAAACAwQBAAUG/8QALBEAAgICAgEEAQMDBQAAAAAAAQIAEQMhEjFBBBMiUWEygbFCcfAFkcHR4f/aAAwDAQACEQMRAD8AI7VU5QmYkkDw3INmJsYw0qZmmkDh8GjZ9v6hlFi7oTbj4jt5RiKNOVb7/LX5R7Xp/wBM8H1NA/tNvg7JKCRoWtrwh/VzPw3Ygh7Rl8DmuUk8X9LxpKuotc2PGFepHym+jOpisRqhMlzZZsuWcyXYuLKS/O+vIwN2XnrXNBUwyi+XTq3Roo7Tycs9K/6/Bq4sMw6HWCuxDKmE6W+Bb9oiJ8T1eIqxNF2lRnl5hqgpX6G49HhImc++pd+R3jYYhThaGG/1rGPRgazPyZsqSTmG5B2Sf0uPO8OXJwuSnF7gH4mkwxKUyEkO6hmcm5fe/JvIQF93CkkDf4QbiU8BgGfQDhFMtYF+V45VsTmajA8BkNLVdwVFidWFr+YMRxOU6wNgL9SY7QVBEkkAXUWHMq/cE+cVz1FKXXqVC8GuhBYfKA1lOd+HD3xl6hJCVLuTf4xqcSxQJAABUeUI1jNLWSli5cHjmMCxux+IarQH94m7NO819C3q8bukoe6l5h7Sg0Zfs9hpzZyNVO2w4fXONkmWopdRctC8QIG43MQTY8ReQrK/xjOY5QlZC2u4DjWH9fiKUeEm8KcUU6UsWvpcm3TSCyCxBxaMcYJL9hJ0CdeZ4wXiAYkawLh0/IU5jsL6PBFROCyCGI098GvUW/cf4KoSqU93+bMBGa1uAHDieMZuRjC/1nxh819TowvrA2Odp10qpaZaBM7zQKOjWYNxcQpopffzFzVulSy5SDYOwIETsaahKVA4Weo4w+vqRnlpP4ZLXUXykkkD19PKN32GwcljMDpT7Kdv9N8YW0dKmVTupLEAn9njaYfNCJKQk6AB2PC584HiQJnuAm/EKqyUrsbAMAPrygKoWTpwgh33cQJVTTsC0Gq1E5Gs34i2YCS0cpw2sFgOdDFiKcQ4tqSjHuTlB9DBstZd2iuTKA0i+XM2aEsblKLxMvHpEe7TxiBVu7DhAxqhsC0BUeSB3MF9oFLpMa6UhI81A35ax59LJC7liHf4R6Z9oN6acW0Q/pHlWHSVzXyAqYOekejgYBdzz8yct/tNrhH6epjSTZboGYuPhGTwuoaWkbgfOH8qqCk6jo0HmXkJNhbg0QfaBQKRJKyXSFJUNHBBGnlCvsJiyVzWGuh5841vaBp9NMADun2d3HKML2PShEzOHd9PrhHlOCCJ7uMhknq0xWXzEK6ORmnKOrXhtlzp6hwYUfeO7mTSr+l0niW4gctIYeohdkwCpUZk1SkglCDlzMWf/KCwjwnpE8MmH7t3ZmFAJcDKGLkgkkXuQR6R0rASekOU9iJZemgOFrKk5VH2FKbo5L+TtAVYnM5USU5m91iPreLxUBDi5JGg48eW0L6vMogpSXzabNzMYb4xgrlCZuHhRtYuPT+IXYvTZHSi2ZveWJ6w3CdH1b0MLUTM1QrPolm58zGhYJb6hcql7mQnnb3WirDccHfCUpgGyudzqIW9qsaImJQlTbp4OHBgCfQ9+oKl+IrYpdwUKDA6cNfIwgvWhKVxWLPUbdpMLad3j2VbzgCqlHMnXZvL+Ie1iiciZhDpIu1ipucK8XKu8lkAMbdAbPB3cCqhVTOGXnYebW98EUlN4ZaRqT/Jf0hFUVQCi7lylur/ACjcYHhyiQsMydz/AFEbeUFdQCB5nnvaBE1FSnvincpKf6S4AHpGs7LYaEqLJZOvmYQ9r8GmTqkqCnZWTKzMAdm8/WNN2cpDJlBAJLak6wjGDy3HZmHDU1dNTd8tEv8AT7Sj/aLt5lh5xpZ5/SE2G3OA+zUoBCpqgLslL6ltW5P8ItWtWZ4cF5GRO/BR+ZfTZbnTjA9VUg6Fxwi+fLZBPGFs4Mlh5847jZuaXKrUkqcTvaLJM/aKZEpwGHkPlF8mTBEDqAGawZciYXt74uBJjgltE1TAkXhfiNF3uDKknUmAJuKgEsR6RzEKsKcBw+5hMsB94ciX3EPk4mlnO2Ux5FQm5Jllhx8JjG/Zstu80Y5Q27sr3Xjd9o0Ays6S5DOOI/j5x572GSEFbaiYU+SbC3mY3GOS1DyGhf5EKx2UqROLsynUGsGJ0bZosw/EW6Rqe0HZ4VMphaYLoPPgeRjDUkpQJQoMpJIIOzFiIqxOHWvqR5sZVuQ8zYTpiFIzJLk3v090eXy67u6xSQGSV3B4nfz+cehYTIzhQPCw4tGTr8GH3p8pcW1KS7WjzfUjiZ63o25LPQcJqnSA+kTxajzpSlNyVBvfCOiCky0EJdgN7niG0eNB2drkzllTeyAU+bgq+XmY5GsXByLxjFWDSky0IKcxSkZi5DqLlXiDFnJaA0YZLzeJBymwAUWazHk3UwynzXJ2FoihGaO4nuK90dRFW9j1+KZKUJidQk2WA1+SvJjyhIlTJj0aV4RGV7TYOcqp8pJLXUgC/NQA23PrDUevi0wgMeQmfqKpKQSqzXjNUOIArzKPtK+JhXi/aAKJS9n+r8I5QpKlJH6defIxrPWhGLivZjHFh3kweCySSDZw7PAFZM7sskkFKiQxINw/kdY1CKV2MZ/HsPIXnGzP0u8Tvj8yjFl3RllTiyp1KUZ1LWC7kXBSMwvsWfrF2D9oEzu6SsMrTrzHnH2AyErlLRvfq/GMiE93MILuFWUNRwI90KViJQVVtVNdiFJ/+mUndSsovqSwHxj1vCZAlycv9O/E7mPNOytKudiKFzLiTLK2axJdKVdXJP8A2xvcQrcksgecP7Ekc0QPxMGrEFComqDkGarKBqL8esaXCwpfdoALqNx8frlGRp5WSaFKU4JJFuLmPTOwlAVAzyGTdKfgo/KCQULi8jAmhNNoANAAwHARdSyrXAj5cu0dFhpB+NSW7ezK6kPbhA3cP9awRMO20QWoaP0ECYYIJ3OU8npbhFiU30EQE9KXIvA83FGdg0cASdQiyqKJhNVUBAuzwlq8QL/OKampKnd4Xd/eKMWH7kWb1FnUJXNUem8UCoiUqUSblouMj+2DIC6nAswuW4wAqUtht8Lx5/glIZc9d/bWVjz066Rv11LlttP3jCKnq71KUjMULKbXJ8WUANrf4wrGeJ3HuC6GvxPRKZWZIL6gfCMx2q7PkLE+UFKKiywAVbMFW6AHyjU4ZhE0JT3qcn9rgltf0u3CHijkFrNo3DeJ1y8GtZScXMENqefYP2WqjlWEZb2ClBJ6kHQRHH6JdLO72ZJcL1NjcC7EOFDS0b6fWFmGp3gXvFF0m4VZjdxzBjMjNk2YWEpi0LMw8quBkqdLBTgJ4O4H7w27HUyRLUoF9EsNsodv/YekM8R7JS5skoH4amISpI0Js+UljwgTsdgMyjlKlTcpPeKUFByCClLG99tDwjsdBfzMzGzrqMJsu5gZVX3ZGni9zQfM35vAE+kCpZBALfVvKG3qRgbh8uoB4u2kGU4baE1NJI0JANudocSDlF/f/MAaMctgzy37Ufs5SE/eqWWbq/FQgOALnOlI9kPqNBY2vGU7NJBWDyYb7R+g5U9y/CMN2w7LIC/vElIST+aEsAbWWBsX1468YCtyoOCtTNq0ihWErnnu5aSpa7BI1L/XlB2HSVTFCWkOpRYAbmPUOy3ZtFEklwuar2lbJH9CN2578oaxoVFKLNxd2W+yKmkUyU1A7yeR45iVKSAeCGIDDiRe/SEfbT7CZE5KplJMXLnAEhCzmQosLZj4kO2txHpIrC8Rf3xIQfMtVwRYniXYiZkkrXMlqRMzGWp3H5dmD6MSp+YPCIYljIWlTEh43nbvDyFBQHhWCCf7t+hOvO8eb0nY6oqFZZaWY+0o5UZXYOprkkaBzFQ/SJI22Mu7PYH97nS5anuXURrlGvSwMe309GiWhKEJCUpDADQAQl7F/Z0iiaYuaZk4pIJDBAdnCQznqfSNYukHH1hTOLjhjPGKpvSK1KYWg6bIB/UPSAqmiUzpZTbDX0hysp1InRlsgQZc7yaAJk5yyTeOT5pgRQO1vrjFK4557Z5e5fQvuY4mlmTVZQHPLTzMG4NhZmE5z4Brz5A/OHyJoQMqEgJGw+rwnJk4Gh3LMOD3ByY0JkKqjVLLLBHPY9DvAv3JILvaNXUTQrwqAIOoIf8A1CDFZPdkBOitLe4xuPKTqZmwBRY2INNSLEENFRBOhEUVE+2m/QRxCpjfpEP4RHMSmmU5BJvAvYXCEpq6qaoE9zNKJb6Al15hxLLSH2jiVEEM8a6hQEyxo5OZXMnc8TpEuYXUrxNxBjCQsNw5mJkhQJihEt7g3G8TUsBLceGkT/1UJVZ42YLMnEX1LsB845KJAcxBV1P6dItyv0hxAqSBjy1LpUwpGusWvmDecU928Vy0EEEcY7iCLnc2DVAqqcwIgOirMzgDTU7dYcYhTv4vI/vCKTRplzCB+q43vuI09TloGjDBUsRqBx/mCU1QUQ5gyVQJYEtmbcOPIQPUYFnUVIcrAuB7J58jrAK6+YxsLeDLJcxLWMZ7ttOWJaMpYFTK5hiR5OIuoJpzqBLNZr2I1B4wt7cKGWSM1ypVuPh+XzgjOQEGpZ9mVPmqJkzXJLtyKlN/8hXqY9BmK4xmfs5wwyqPOWeapSueVJyIHMEBSvMRo1KjOzcJzQqSlqY8oJQp7mBUr5RciwgHEZiNCQxKmTMlqSpIUNWPEXELaAZzmHsoHQO1h5aw4SHimeqXLl5ZYCeg336xgWyAJr5AoLHqTk1LaueHQRCoxM6QsmYoR6NASqhSorX0xbZnlP8A6iuPSmOvv6eMdFcBeE0uWbQZKo1rdilxs49wjWwovZnJ6rLkPxXcqxBSVKJG4fzgdEpuhi+ThpK2U4G8O8PppctRV6PfKG26neNdxjWhudixNme2FblUslKEpAZPxPEx2fMZIABvDbMkh8rvygYFGZ2Y7RAcg8ieyMLDoxNPpyi6gzwLOCFhl34cRDesplqLMVBWrQn+4lC2v5j4w1Ty87kuQFDoaiKpkkkhooyGHOI02QuCC/qIVzF3itHsSN8dNRmeoAVL3jZpmWtw2jLU5Y2DRoqaWTLAfW3lA5f1Can6TDEzWAv/ALia5r67RVT0mW20WTUspoVQuEWbjPpK2IHH9oNyaA8YBli9oYyZgs4uIxxQh4jZ3PpqrxAi0Smq4RVMd+Uao1ByGiTO1MwlCk6W/mFmDSD3t1ZvCdtHIv8AKGypJY9IUYTUtNU9rN6n+I3hYNTPc4kco7U+3lDGQO7311POAJdz74snztoUVvUoGTjbRV2i7Pd5OFTJWQoD8SVtMA0UOChwHtW4R58jEJNVj0innkiXKScqXsuapIWEq4AhhzZt49WkzWjIYj9msmZicmvlnKRNC5yNlFIJStPAlQS45vxfmUhahYsys9n6m7qCBoGHDZtIHUBrHVqfeK80EooRTtbSxIflEkhjrFOeJyWJ1gT3HA6l0UVdHmL6J3bV+UXLW8C1aiEeYfp9NBY7sVF+pC8CGFyEugQpQBcJ5G/rDCpkpZgA0L5SiL8YLnTfDB5L5DcT6cIMZ1uLKuXlNh/ESw+dldRPSIVE1yrlA9TPGYfLSKVTkKM8/JkGNuaxjVTjY8ovoi4dT9PhAMmmXNHhDje4HxglFOsDKR4g7tfXS8IyBQvEHct9OXZ+ZBqGTsRbUsfL5QFUYscr+1fh5QDPolmwLQPSUz5ndgfXnE/sgi7lx9U4aqh07GFgeA6Db5CBpGKKVZWj67xb3wTYANvu/WF85R7z8NJCQHUNQ3KMCj6hl2I2YVimDzZqCEFOYMQ6mB84+puxwyjPNmZm8WVmfcBxpDDDwAhySX2FouRVW0PrB+640IIwIdn+ZgaKSHG/GHtMsDXhA8zC0ytFhY5Bj6X+MRRNuYc5D7EiW07jrLZzeK5zKV5esdlz86ddI6uQbK0H16Qle7MY41QkZcsDofdFqZZfW0VIVfN5H5GL0Ke315wTGYoE7lcNEfEBcRJKSbDWK01BSSDqBcatGb8Qvj/VLEz3uND6QmqkNUFrZkgnq7PDVE5+UUrpCubKUNEk5uaWcf8AsAPMw5Dx2ZLlXmKEaS2a1uMDzF3iybMvA5MCizcz+BLTYPFcqtZUXiWVJa3GA6hAFywMUJR0ZFm5JTLGKp484qzF3iKWMWoTCaAlwJaVgGO04Oe8EZYmhQAJhLNKkTrc+XOBi1EsEMzvrCtVQoqeDZU5tWEDRURoYOxuRRMZwoXB9RxEDVVTrwirGa1HhUg+IEA8Cku4+cfLmhSFKSXtcQ4C6YiRsa5Ywev4gaVu54xLC8MVPU5UAhNi3tceg6mFqavwdX+MNaHEAJactuPNWhJ4xXkLIp499TzMCY8rj3Ou6+5qkyQlOVIDDh8+MVlaHIDE7neE8vEDM8IN4+kzcqja/wAuUeWUPmfRrlXwNRnMlQqRNYEBPiJPOz2HWDptQ36YFmVASb+R+UcOpr1YMW1NOpgGZ/P4QOupynT2f2hiawEbwgq6l1Mxuf4hyAtoiTPSbBmjkKSJYbRogJ6De3q0L6IKyAZh84MTIQ2/rAlQCYxWLAUJmpE8lIc63/j3wXJYa8IAkA76QSgRQRXUhU33DaOax6Q7++JCWD5juWLesZySGL+sM6RQXYOSODfGEuB2Y7GWFhYdNlJEvnFtNhB1VMAdrN83hfLWsrAUkgJc35aAwzRUbPAlT4hLkXyIZIwhrhdxyPweOVmBBaTdlMwItzuN4hLqtvfBIrwBCvmDcpvERR6iGTREOCGKbKJ0/mDpabfTny2EX1M0TG2bflEJafFy4Q6ye5LSrpZWmhzqYFouRgwcuS3peD6OVlBJFz9ARcu8AcrA0I1fSoRyYbitdKmWzEmFlfNCTo5jRqkoI0fzhZieHpUnwnIfd5w7DlHL5ST1Xp24HhUU0s5w/wBcoZoTCvDsJmJWStsje0DZ3sAOMOki0OzlQfiZP6JXK/MVITl5Uk6ttAn3OYtOYqCd8vwj7EqwJZPNz5XhbVY+dBoIQqsR8RLHdA1OdD+YWqoKPzEgA6EFx0PCFVdimZTA2iubjua2r7RTKp0q4gngW/iHogG3FSXJkZhxxmxPp098qeb/AC/eHGcIlHiRCeRTjObkta9z7oZEAC8MykUAIj06m2Y+dTNIqiJEs8UuYcYTMWpBUwy7cX3sNoRTJjS0Jb2XHvaHOE1H4XhDMSOu9/WKM36OvMnwD5/tHeFoD5nD6JB98GKXlLqsB6/WkIe8OYAWLb84YSKszUhEwG2jfV48rJ3c97DXGv8ACYbOxFJLgbe6Ap1S+otFM5bFm0itJzGMVAIWTKxh6KcKu7Dcb9LQJMowl1FyA7H/AFFiEnZRHPSDO8ASxLxxJWcAGiKjqfGQP9QcasCKJ8kJOZMCzSXO8PIDbEnBZNGDyaRamCXI+tTtF6qcy1AKcfPoYZzZoSkZAAnrr+8B1qSrKSdAWgRk5GvEw4gi35lInBJ6xXLrlS5mUBkt58jHUyw78IPlyQvUONuI845gK3MQm9QxFWFCxc2fjpFxVC6glhXsHKo2Y8X0hpR0E5KnUiwBu4Pud4BSAJ2RXLdHcMo0oUzqUDvo3wgibhD3SpxwP7iF6KkAl0ueMEy8aa7FuQt6wshwbWUK2Fl4vCpcrJZj5xbKSE3AAfc6jpFVNiHengIIDM0ASb3KFVSPidSZUCLGK1KIgGpp1t+GS/Bx8DFuE0MwDNON9k6gcydzG8QBd/t5g+6zPx4n+/icnziSyASd2+ZgdGGTVHMspSH0dy3C37w570bQFOnk6wS5CNAQMmBW25J/HiB161BmbICHHDh74WVWNFNhpBWMVeRGj5i0J5ksBlEDkP3inGoK2wkOd2VyEP8A5BMSq1LL6QuMoqg+bNBufhH0qle9wIqVuIkLrza7uV0tKBdngxCA+gESKdhHKdDa6/CJ3a9yvGoWhOYbqp9cyvjrAuN1uUADWLKiqTKWrNa7jiXD2jNdoMTzOpKVMBwNoYiFm5eIDMFTiO5QmaSlLbaw27N1pE/uyCcwKhwBF78AR8Ix1PXHuyHjb9lZXd05UoeOY45hA0Dc9fSKPUuFQj7i/S4icgP1DapShMC0L0PiSQ7jlDNNSkozpNwNHjM43WKH4afzFsEgbc3+tIpWmZIQe78bapJN+YJdjyjza5UJ6g+IJjmVUzAvxXB84Y08om7AGMVQdo+8sCUqGqVajpxg6ox8jQnpDGxnxFBh5mtnSgLZr9YpmSmDPGPl43xV74KVjpIt6xhxsIQdTuNKuqVKAu4MfS+0SSA8KKutMxLcPnaAe5OwLQxMYYbmFyp1HdPmIHi9kvlGn+4sViD24aQHSTCgs/nxhxhVEkKKzdjY/NoSKW7nPbVUoQSPa/aCEVYGkEYtJC3/AKgLH5QjSkiDWnEU94zqO5JGcEaEu/A7g8jDqTUHSMgmYUh+J6w1GKAZBbMpvU8IDgSahNk4jlGtckqHhHiLecHopghITv8AOAk1+UWPU8YGm420LPJhQjUONCXPZh5XlLtlgsTSBt84Rpx97KblBE7GAJZzA3B03tzjOJ6qH7ibIM0FHlICmTmbzA1aLJi9oxGG41lZy4Gp3jTSK5KwGVeMy4mRtwvTeqTKmtGEzyQkwLL0vF6syrbcYrKIAHUey7iLtRUMmWHFztCZGZUH49SL70M5SBbqdfhBsnCghDlQ6NF6sqYxPIyY3y5m11FQo947ma0FLzLfKkkDUsdYrmUSgAoAl+H1747lfczhX6RBZq2vpFP/AFG5aGAwYm6yQeCduAJixODSwHI9XjuSAbnDHkJ+otpZxWsrLWDO19bsdoz2MV5UpV21A6aCHuMTu7SruykBjbR+kYudVNfS8NxAE3MexqK6PC5i5okjU77Zd1dBGxqZvdzEyw/dtlRxJHz3gjs9hykyzNVYzGyjfKNDyBLlukcxRCnQUlst9OsIzOXOvEtwIqij5i5dAuVUGfMUkgJZEsXU5tmWdBZ2AfWPqeqUtTk7xKa+484hLlsOcLW73HMRVCSxLBEzBnT4Zgu4+TbwrFUpDiaFE/1AD3j5xoaZZsYurJKVJuA53h4etNJSl7WZX7qJozp246v0gmkkFIAUQ5NoopZndz2V7KjlPK9j5RpV4aLksQGYvqeDbQ1m46PUUqhvkO5RSjKbj1huieltoRz6q97RUKyEFSZQHHmcw6cqbMCePu5xsqeVlDB2EIqHDES52ZKvCRZOrPzh2lZdh7R+EIYg9QdjRhE6XmvZhvCCpGVRGpjSzDbrCqswuYqanLLUoqTsLeugF43E1dwsqX1Au48LaGPpae6X3ju6QGO3FusX1VBOln8SWpKXAezeV7w5wySgyXWlCnfUB2011EM9zjvuKbBz10RFE6vGV31gObU7vb3Rdj+B5AFywcm41y8PKAKCVLUci8pNix1u7hvKGrxK8hJXV1biYzwibLWnvHSq7DcBjBUhK5jhjYqF7WBLEcQ0cwrBEIWVtl4AOB5DSHyWa129fKEO4B1KcWMsu9f8xLKw4IDqSHZiRbo8QRIUkjul+E7HQdOEP0BK9Dfd/mIBOEX8GmpD242ghmu7gN6XoqP9u5VRY0QSlbpUOBsRxgpXaPYBydyIExHs4JoSQsoWBrqfMGKMPwJaC82YFtoAG9b/AAhTDE3yB/aU4vfT4ka+/wDuO6clTqUW66dI7VU4BGoe9rj+I7SS3upzy2iyqnBLEnkAGbyhPKjKvbBWzO97lGoIioLzlw+XfYGBFzjNUyQW3iNYchAfwv7+EaBBZrH4hs2YB/H7wpxSvSkNyj6fiqEC1+sYztBjBIWomKMWMkyXPk1Q7gHaLGsymET7G4YKqcSt+5leJX9yv0ofZ7ktdhzjKTphdzePSezg+70UtLEKW8wj/LR/+0JinIeK0sVhXfJo+rahPQDQchtC+ekHzEASlmYtjoNY7iNZe1mibhWo0PezKawW90KJdSEqIO+kHTqonXSAZ9LnNheCqowNcOp54Ad7RajFUB8wNoU01jlXvwjtSkJs7QRAPcHY6gGNTEqWD+pVvXjGvmuEoR/aGPG28ee4knOu3FvlGrRNmhIClZgNOPrBtsARafEkwr/p+Y+IsI+VhKP7vWL8OUonxs0OU01oAuV1GBQ25RR4RPUoKUhKRs5DtzAe/wC0aOXQJBdRvyjK0mMqAIzG2l4cYfiud85ESOG8xmNkj2SUIDhIPEkA+8xMYjnBynThCeuqHDCw4QPKqyAwsID2yRcP3wp4wTtDiOZhdkl22c29wf1gWhxIpLgxayRMTmAUkqNlX4nQ6w4pZSlKAlhCHNywFt9B8IcGCLVRLBsr6MhT1pU51H6t9eMZms7OlFUpSQFIKkTAQQwALtfgR6RpMTplJchWYMz6OTq46M0VSFujKQbbcb8IxMpWyohPhVhxY+e5bLnaPfnFxrAmwuT9eUD0oCgq2XYbO2p+USl0APtKAHBJd+pMcCCNwCCpoT6UAqYzkOLtpyhvJZKWSGI1/fnAsqnlizecTRVp9liTts/z84FzcbiUKZ1Ml3JIEdlUQBze94vly8w8VrbbfXGA62YiVfMT/b+8L5eJTwoWYVU1FmS2sL62aCli4u4I1BfnqIU1faJQuGHAM/rAxrpk5JIBcHmB05wxUPcS+SzUehKkFUwMSf0jhy5xyTXIWCGBJFxtCrD8YUg5Vj65QcQhQUsMNH/kRvGu4PK+oox5KUIJSCH1DuwjzzGq06AuH9WvHoWLrUEHMAtBBBIG2umseRVU0qNnIHnrFWM0JKy20n3zk3tHsEuQChKTcpSlL9ABHk3ZyShdXJTMLJCgSOLeIJbmQBHqBrwlTjeMaz1GGlE7TywnMeBiqdLSXdv5ixJKzmIyp+J+rwCQLuY6LFDUoTclIgjuVMziK6vEWBy6tq14BmTlEawVEzbqcrZ6EAixPGFCppUXjtaL3gekp5qj7LAHe23CFsaj1XkLlFQkpZRtfeNqmlzF9QfhyjE4tTkzAgHxKIAHMsA8a/BJXcp7pyQkWf3/ALw8jURcMVhxRcaQdLqSAPEYGVWPZQLcYguYAbAtAGz3O0Oompp5KEq3Zj1FjB1POPrCvD/y/MwwkaiHUCJBZB1NVTzypIJgmlw8zASCARsbP57QDTewIZYR7SukRMeKmpaqh8gDeYLNomUEqTqbeXMfV4eSZPdpYDQbaDkOUB02v/k+aYYHQ9ImZuZFy5MYx2BKsmYMfXX3QnrqoUxBAUpJNzd08m3EPJG8KMd/LVBzF8Qsz0z0pIIY3fk3viidhy28GVTai4Ycf4gHst/x5f8AiI0dP+WfOM5Fepi4xk7g1PRukA3A8v5iXckqGXQQYnQdP2iqm9pUATcaqAUJCrmFFr3D8oymMVTs5a8avEN/raMJjesNxDcDMa1FC61U2cEI0CmPQbmNelIkpDlwY83wv/kH/IfGNrjG3SGkWak4erhNQgTLgsniP1Hh0EVGpysg6GLJX5EnofnANfqnqY0fUw/cNmrYF9BofdCGkwiTLmqWEsZhd+Fg4HAb+ZhzUflevxhVVaJ/y+Ud4hiAVHZ6TKmd8EuoqCgXsCAX8Ol9YNp3WfCfPhxiGJewOo+BiGF+0YJCbgZOhH1XUEIvCRaiTrDmu9hMI5m8MTqJbucA8QGrmO1AAIH0I+pfbEcqdYKb1F8+cQbBz0eKwmaAVLBHHaHdFr5xX2o/KPlCwPnHsaSZOjJnVaNfCcxb+2497Ru56f1aEXjDdkf+RM/wP/0mNpU7Q8ydtCoamvGQFgXhZNqbmOUn5Q8/iYqjVQbiy5M//9k="/>
          <p:cNvSpPr>
            <a:spLocks noChangeAspect="1" noChangeArrowheads="1"/>
          </p:cNvSpPr>
          <p:nvPr/>
        </p:nvSpPr>
        <p:spPr bwMode="auto">
          <a:xfrm>
            <a:off x="76200" y="-925513"/>
            <a:ext cx="2390775" cy="19145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434" name="AutoShape 10" descr="data:image/jpg;base64,/9j/4AAQSkZJRgABAQAAAQABAAD/2wCEAAkGBhQSERUUExQVFRQWGBgaGBgYGB4ZHBwYGhgdGBwaHSAcHCYgHB0kGhwaHy8hJCcqLCwsGB4yNTAqNSYrLCkBCQoKDgwOGg8PGi8kHyQsLCwsLC8sLCksLCwsLCwsLCwsLCwsLCwsLCwsKSksLCwsLCwsLCwsLCwsLCwsLCwsLP/AABEIALsBDQMBIgACEQEDEQH/xAAcAAABBQEBAQAAAAAAAAAAAAAFAQIDBAYABwj/xABBEAACAQIEBAMGAwcCBQQDAAABAhEDIQAEEjEFQVFhInGBBhMykaGxQsHwBxQjUnLR4WLxFTOCkqIWQ8LSF6Oy/8QAGQEAAwEBAQAAAAAAAAAAAAAAAAECAwQF/8QAKBEAAgICAgMAAAYDAQAAAAAAAAECESExEkEDE1EiMmFx0fAUkbGB/9oADAMBAAIRAxEAPwDymcKMNGOnGpiPnHNiPVjpwrAdGFwzCjAA/HA4ZjsAD9WOJwzHYAHTjsNJwowAPDYScMnC4AFJwk4TCRgAcMccJjsAxww5sMGHE4BDcdhScJgA7HY7HYAEwk4XCYAFGEbHTjjgGJjsLjpwAdHXHDEqZZiLD64t/wDC4mdZiLqkj5zhWIozjpxo+FexFbMf8pKh/wBTJC7SfFMWwcpfs3pU7V8wdfMUlEDsS5BJ9Biopy0KUlHZ57rxwwgwuEUdjsJhcAC4XHKuOYYQhJwuEwuGB2Fwhwk4AFOOJw0nCjAMUYUrhJxMu2EIhwq4V1xwGGA047DtOF04AG4XFihkKj/CjN5KT9hi4vspmyNX7tmI6+6f/wCuAAVjsG8l7G5yqYTLVjAm6FR82gYmX2CzvOjp/qemv3fDUWxN1szpwsY9H4L+x96q6quYWmOemmXHlqkAnykd8GaP7JcnMNVzUDdyqIvyKk+m+HxYckePY7Tj1Kr+y3KrU/59c0+mhA3zLR/441PCeCcMoKAuVlv56mmo3nLSB6AYr1y+Ee2P08DA6YkXKudlYz2OPpTKvQa4YoB0IH2UYt06qA/w6pLcpZj8hMH64HCgU/7Z81ngWYCyaFaOvu3j56cNyWVOrxL6Nb1OPo3MZmvJmqAovIaTvFhYg+cYF8R446mUJ/qaD/gYpeFvRL8yW0YPhXsFmqg1kplaQ295Aci34N799OwwePs9laC3b3zi8tIWeyrAPL4idtsWcxRzdXxaS0jmwBiOhM7fq+LmX4J7vSagDVLGCyhQegGqSfOB54uPhhHeWRLyTesIHfvD1Lk6o2mbeXQeWCuS4hVAOkatpOnUe0mJw5nDaiyliLXkX6HY2HLyxUzXESSIDIAIAAt52xvaeDGjwTHDChZ2E4caDdMeceiNnCjDSMKFOARMKkDqMRuwm1sSpQaJiR+v74iC4AOnHE4XRhdBwwGRhRhSuHUqDN8Kk+QJ+2ABkY6MGuGex+arwVpMiE/8xwUQepHi8lBONVU/Z1lQoAzVU1LTCLp721THrilCT0RKcY4bPOwMSI+PQa37NMsR4c1VH9VJSPo6x9cWMj7AZWlBqM9c9J92vyUlv/LFeqfwn3Q+nneVyr1XC00Z3OyqCxPkBfGy4P8AsxdmH71VXLj+XSajdYMQoP8A1HG94HmstR8FHLJSBjWyMJPmakkjtPywTelRa61DA6slp6QfsMUvFT/EJ+RVgzGW/Z5w1PjbMVuvwoPpf64IUsrlqFsvk6Y7kB2t3a/1waNDLLf3jMekQMQipTZgFqe7vYhIjzbVqxqoJZoyflb7/wBFQPm6gBkotvjJUAdhP2xPlMgAP4tdnPVRf5n+2JKlBFM1K/vOyXP/AHER9DiE8bprZaa+Z8RjvNvkMXHOv4MpOt/yWRQpE+FKlTzYn/8AkDCksnw0dJ/oJPzIJxXHtQ+yj9emKWc9oXf4jti+LIUv3/4WM3mn/GG9QR98U/8AiFTZdRHOJP2w/Ie1LUkZVjUSTJuY2tOLOSrZnMAuohQfiZtInz5nywr+l8V0C6j1JjSwPcR99sNahXJgLc9CMH6XC83Ufx1UVRzJFSfIGPuMWMxmDlTpZtTH/SqjzsTPzwvZ0ti9arl0BV4TmBG3qdP3g/TBXJ8IeJ11dpIRTpJ6aj94wWp8RkLElo8QUwTzmwk26XxWzXFpgiqQdxIt8xf6YjlJuiqilYLzfAKhv70KvRwdU9IUQR3+mGNwlFCv77WQfhKQZH/UbWxbHGGRpqBal/C8z+iD1uMNz/EqVXxadJO7AwZ+oPyxSUiXKOgJnVMkgnvfriLKVjsZkbdx1wmbrQGiTb1xBlc2Da8jYk410LYfy/E9lddUCAZMx9vpizT4brGo1ggMxe8eQwO4fVDo7QIpjxT15L3vv29MAhW1RUM6nuxjcgn5DoMZyzhFRVZZ5dQyzC8gT1P0scLWoyQDJJ2iI+nLGry37Oc3VINV6NId21H5KNJ9W9ca3/8ADtH3Qapm/FAnQKaAjfq0/Pljz+Muzuuzy1OFoD4mJHOIj0JPrtizl6wWQIAGxADH1jaex5Y3tT9mGVpuFNSqyROsPT22NjTtB7c8EuH+yXCqTzFapHJ2kecDTPkcP1SZPOP084yVCpWYUkY62Y7GwHMkkWWL9gBztjY8H9l8nR0++pfvLD4izsoJ7KpAj+qfyxp8lkMprKZfL+7ZiRNLTLCZuWUtHYmBGJs97LqpH8YLcSCpaPVbfbHR4/HGP59mUpyf5RmXXJGBTpUkP4UfLUnSekhQ0cp3xczPDaYQGtksk69Fp6WjqJUYdwdKCSFZ9XUKoM/U+n9sC+IcXDVzSWSQCDcyYjrMHl+WL9abqifbSwyVm4fTUhcllyx3IpqB2+IE4jymfqgBctS0KNgim3y29MRDUCfdsEA6A7eYB+pxImXeoJauh/rdyTHQab4pRitIlyk9sZnshm2Op6VZif8ASScCzkqqfFSqA/0N/bBulwtmgjMUe3if80xYr5Osohqy25am/MYaZLS/rM+nDq7R/Cq35e7b+2LA4WxYirNMD4iRJnoBO/yjnymWh7wmaYJYHeYg+ZIA+eLlLhborPmW+IyFUgggKFHiBibSbc8W3WLJX7EHuaC2HvG7khfpB++JadSlsEaf67/a+L5ydJVXwDU1xJaOwPiF8Cc3nHJ0LIO2lRE9oFyfPAqeiWy77ukPiUqP67/LSTiJq2XmP4wHWVP0jAWu1RPjR181IH1GIhXnFcL7FyaejQvw+mw/hlqk8g4Df9uiflOBeZyV/D4exM/WB9sQ8NFVnAo6i9/hF/Ptyv3xqUrBwq5imfeAXJbxTPOBbyPa2Ib4v6arKyUMhT9wupSdRHiMkW5C1wOfe2LuRetVlveEL1Zj9t8SZzh6CQ7RzAJk+sf74HPXBVipJpJCsRIEj8A7xH1PLE3YP4S5n2gVCQGaq3I3VfvqP0xRp5mqWD1LA7A9PLkO/PDuDIqpUzDqCVtTB2L7zB3Ci/ywJzfEySzMxLGbnGiSukQ9ZNN74sDcAKJJ7SB8yTGM7xLPBqo53AHkP8YFUONnS8mxj6XxWyecJLOwIGwt1ud/T54rj9I/Y2fDs2RVVgQBuSTA0i5+YtGKlSqDJG2M5Qz5JPQR9cS1OIlVIG+Cs4H0afhnENKsN53U3U+YNvpiHiGS0qKiKQhN94DeuwwIyFdjTBjn15dcGafE3QC8jYg3BHQg2Iwms4HeMgLOZuNsFeG8KpNSmoSCdio/FuSewkCBi82UpVUD1KaUxMgqoVm8gIBHc288Uc5mhMKIUCFHQfq84Tdjuh1HL0qFNkTW1Rl8WsjSJbUdBgHaBJ5T1wCeg+inuLbDpMjBnJ5xW+PwkWBibdD26YkzMGO2ILuzU+4ooCzLTIjmmoHsCFgepwKz9Oi0PRtAJZLwLi6duo8sCMtmWAkMR5HF/huTZHLOCtJhoYkjw6hEkbqDO8RMYXFRzYnJvFHV6gdFJMIDJ25Y7Je1VKgIFBTHMuZPny+mK/Am1UqalUYtqYhpj4jFlubeeNdluCAx7sosDxBQq389JaPOMKbivzFeNSeiPhPEqmap6gugAAazFz2ECR1EEd8Lm+G1VC1TURGUmQDZgLyoneOX6OUz3GaorPMIwJB0wIgxvufPB3h/FRWp6K5J1ELq6GCymNps3niH43HK0WvJGWOwXxHjE1CybsLteT8ycUK3EAHFXSpqlSmogNKg2MEEahtO8R0xPxHIrTd4MqGMdwDiXIcUpsDTehSZjZTpVRfyAM+uNnVKkYRVytsoZPiLawxYsNQtMj+3XDc9VpqESkAqjkOZO5nmZ54q08wBVKqIAJMTsByv8sJmaDQjIpI2ECb9IF/1bFNJZJVt0EcgADvbGjq5ZDSFUGGUgMbkadpjqJA7jAHL5QgS9Oos/iKkAE+nXE+XzdUIaawG1XhpFrRO0Tf0xm3ejVRorZvidAFCgqQDcEqAd9iJM9z/ALX6XtGKsIyoicoEQdgSdz0wE4xwKqykppNQX92puZ/lix/pBnoOWA+WZkXS06gSDO8zcdr41UU1sylJ3o1+czWpSOfTvOKzcLqIDVqEJoEwT4jyAAE/WMDeFcRNNtW5+2LWf4m9cBfwreAPqfKfr3wStaCFEVPj9RTAYx05f5w/M5qm6x7tVb+ZQVv3A8P0GBdaY8PLfqRzxbyPGaIk1AzGBpUGASep3gAHb6Yl4yWktDuH5yqoZKOovGqEEnw7Na9uvfvibhfHijMWBDyRLbgzFgdmkG5vi5V9oi6Ko0qByUQPkMCc3XLVA5O8A+YFifTfyxKzspv4GnrhvE5lRFv5idhbl1OOGd96vuwyqDYbBVvMxYQN8Bs9xdCIUGB8z3/xy+pbkciai62lafLq3lPLv974L7ZNZpD+K8SU1Pd0yfd0liepNyfW2M7msweuLfE/dq+mkHk76mmW7WECMQZfh4ckiDpImTa/Qc9j8saJpIVNs7h1PSoLDuo6GZ1eeJ2oPWJK7KJJJjew8/TDszAMDc/PBLM5QU6AT8fxP/URt6C3z64lyKSoC08i2kkENe9+Y5CQMCxTqM7ELJ5xso7nGlyTRTXyv88Pp5lSXjTEyQOR54TkNL9AfkM2UVVNr7xyJtz64vZriHhgYoZ0r+GPyth/B8i+ZzNNBAQkBn6dbc7XxMXWWEleEajhNIVkVnbSqBVIuSSFBtyAuB+WK3HzTUBqYKzMiSR6Tf64nz2apo2ilpFNBAYGSxnxMx5mbbbARbFRn1ETBggwdrXGCL7FKOaRBmHp6mRQUKk31FhbebSI67W9cQVEnmf15YHniLLWYq+kuYLTA8Rv5D+2Nn7PZqlobx+8YN4mIi8dpnn+jiHPibKCloCcJdnUKt2P39L40/BvZysuWrLWdBrQxpJYg7ztHwyIv6YXI5imcyxAXf49ME3Okm++m0/TBz2mcfutQo41IpZTsdQG462kR3xM5vCHGCpsz2RzFBKjI40gwEYH4AB4e3fY8tonAzMZl6FZk1+IGzA7g7EHoRgNmqsbztb0gRggFNQSb6QBMiQNhuZPpjdJLZi7f/hFxFy1RnHMzfoTM4I8Lps1OoACTCsB3VgR+eKeWpayATEEyekb/THcV45HgWFQbAfc9T3wOVriZ0ouyfi3EUUFYJcG7apUmeQjb1xS4TnwKiseonATMZ2ec4k4ZSas/u0XxwSL9Bt5nbBhKi1bdnZ2WrFVIlnIB5eJvtfBz/jXukFNLACJ5t3J79NhjFZvPFagI5MD8jg1mpm2LbIUcBXLceKNIPWehB3B6g9MFP8AitBqZZDoqAfAfhP9B5eR9DjFVRcDqf8AOHaz39MS8sqMVFUG34xJmTIxPxDMJmxLQmYtD7LUjk/INGz/AD6gBlagk9TgsKqoAfiY3H8o5X6n6ee2FLGSkhvDeG1Hk/hFiTYA9z17C+H5rO6FKJJv4jtqPK3IdvPEed46xEFgBtA/sMC6NcuSbx3t5D88NyvZKiFstmk1EOpbSAYmJPQxcDrF+43xX4xnBUdX0opI0kKoUQNtu0i97DAvLoVLX3afSNsLmGEbH0xG3ZfVE2XzREgnnA2/W2J0qEqdPiZ9gOQm8+cDtfFfgfCHr6ioB0k7nxMdzA58v1OC3C837mjCyKlUtq5QgJUKefJjy+LspxLZSRPlOBIANdSakgkAAheekyYbe/lGG5zMNqbU+rTaesc/lit+8XPKYxXzAeoGVNzAkzAm0mAYF8VGPbMnLNIm4JwKvm9bUKeq8M5IAE3iT25CTi17QcPOSVKJMSJLbSxNyJ3jbyA64t8JzjZSgieEESSVY+KW31A3BAWI5RzxT4n7RZhyC1Zokys28hMx6dMQ22/0NY0sdi5OoKKKwAao5BYsAYT8I7H8U8rDrhM/mZ3wHzfEoqRPnO3aPrhr5s1LIC0c+XzNsOKyKTwTJXCi5tO398OoZgEsQANV/OLfLvgfWApqQfEzbn8hOLOW0oga2qI2kb7T5W/vinSBJsd+5q5Op456VP3xJwylKsFsFJ9Z/wAYD1s4pqNPhIB2ESZF56Wxe9ks+rVjSqAhWJLAWMAdSQACbTywuSofAOpQAo6ySR0He+/y5Yhy/EwtE10mLgFhzgiDNrzb18sXs/m0uiAqFJ0iZhTtsT9emKGe4otKn7qVpkrIYmQL3hVDGeXKJbGLn8NFDIAU6hJjUZhevOfI7D1xEwZbJbnBvE9L4q0qZZ9V4UgqdvSOmJ8zmr7T5HD5WNKj1v2Ty9OoWQiHYE3AuOgkWIt6eWIva+i60iPEmlgKjG0p2Is+uygcp2EHGQyvFmRgykhhcHvi57U+2b5xEQjSFjVGxcc+w3+eLlF8rWiItcc7A/E8wdJaeYP1xZy9aQGBk2t2wKzLEqQLkiwHM8gIwYTiqUh7oKPdxpeL6jEFpN5m46QNsU03olOtiV86QhMjxH5Db54Dly0m/fCZWppQCp4jvvhuZ4gSpCx5Cww40kQ8uyjTJOYKydpHlgxl6mgnSSJ3I3t36dsAuHuWrM20JpnuTP2GNH7PZrLM5WsWJnkYHyFz88TKSRaiwH7R0NFd1iJIZfJ4cekMMHcxWvyxN7U0qFSoroIKgAeS2A35ADAh5I3nDjMnihj5oe9MX0paf5jz+X3xHls2xaIEcz+QxUyzyan9X5D++LWXphfnh22GEWf3lr/bbF3L03qkAeIwLAdPsPoMQZHLofFULAcgsX9Tt8sWa/EyEK0xpU7gbmOp3OJZSNDluCZNKbe/LO/PS8AHeBbblJ37Yp8R9pDCooVKI2pqIAtE9z3N74zXvyQbnDcwZAIw4xM5SeS/mCAdS7c+3+MUqnEIci9lB9Sfv2x1DMEQDtJGGvmwrfCJ6gb9PzxdjNNwzPUXU0dPuqyIWFUsdLMNwwmB1kRETfbFbNZxBSDBR/DYoWEjWpmHaTvP0xnadU3PfCtxGJQ88Y1kt6LlbN33GCuTzJpUt4ZvERv4YgA+mox3xliYnnFl9bfQflhc1nW0GbE787b/AJ4tvomMey9n+Lk7XLDT08scamqQ0mBJPLFDJooNIteb+VpGJqWYGzQzEkx1IMj03xH7FpLbBOerM7kLy5nrsB9MGeCVXUPTa8GR6/kf1viLMcIam7VHQinUAdCRbvuBMH++LPC6GoMxYKXBBJuAb72O0AdrnE3WTSuiPIDW7MwnxQOfLfzH54nrsfd9DN+YucaLgPsjqpt7/UCW8KpALSBcn4QDuBIBtcYr8ZoUsgrUyuuoxGkkBgUMl20mY2AA6E3MYlzRSg6MwnBXqKKwUxqjUxCqeenxfEYE9pE7iSOR9n3AqOxAcj+HDo9oJYEKSVBtcwN/ItqcYNYLqdoQQq7BR0A2A8gMVRxj3TatREWBB2B3O/TlgbdAqDGdqt4KrCJRWYdSRq0gA3vI7YzpzPvTrfeSe3p63wKzXHK1V4XVUcyAoBa2+w8+/fFV8hmywVqdRWOyhCDA3i2w68sZckXxL2azRIIkwOnTEX/G6ekDaLR9sOXgL01Br1Pd6xIXUCxXkxgmxuAO3LBNfYPMVv8AkZeqVUAMavu0JY3lQSPDEdfPBz+D4B6tmALbd8UEqkbdTjqZ1CIxJw3hrFtxuT2Ajcn9csd7OJESVKqVaZAKktAIN4IIO3bBY8LqmWanUKhSSSjXEcjEDrPbHZviNKkAF8Tfzc+lo+EfqcV1420QLA8sRbeh2vgGzNc36flhuXM8rYk4hTm6/LDcmwCAk3M/2/XngoOitw+UaoDa9vlbFjJIgeSL98QVswA488LTrFpPX9RhNLQZasL5nOg7YrHODEFNziNavQDDtISiQZNjLErYtPbYfni27tyjffFYk7m3TpgrT4BWOksCCYMAbdAx2B+feDYTZdEdNmi5264kqmRb7YKUODimJqLTVfxVKjatP/TrAJ2sATtigtJTqNNalYLMMAQkxMGAIETuw5Yn2xRXqkyrUJAj9fbCPVkWBPkJv6c8T16bU9LMqkNtOh7i8RJM+U7epJcNb3hUrqR9KwFXSRI+KIlpUTvsZvOMP8pXVFLwfqC2WpA/huOYlDP2xQzoYlbX1fqYxt6mUqhFcu7FZEl1NrGPCpgW3N5tPWrlOLhKjFiXuFkgpDTtM3Pp5nDfnvoteGuzLhTFwRfSCQQAdJaJOxgGBzjCJwetUdSFIE7tYGL25n0xpOM8KXONSrIxMGToId4UkatAgmDuRIAUei1809KqhqPrGlCHEmnYfCCZJJIBM28XOBjH/IldFLxIpUPZcgzUZ12g2VQDsTqv32+WKY4VSKyzV7NB0JrHlsJtz7HBanxKjSmaheqWPiZiFuI/FY9f5bCQQMDM37QsgUStQML+NRCx2EkbXjyxfsk3srhGtEh4UrFCi1CejfwlUDeSQfw9/KdsVKOYpCoC9CsBJbwj3nY3I2sB67Yjqe1+hWZaahjb4g4IEzYgc4mBy9MBc17QtWTR7tJYrsANRHpbffe2DnL6HCJs6/FGzlNkRRUSnBK6EV1GqA22pgNjF+u4wzIVaWYdVasEp0qYUuqimZJb3ZeVZZPwm2+m8nGNpUXS8NTJBEsGg9RqWxXl/ta5wngFdiW1U0U2YtVCyCeUS3064VlVZsuM8bOWVEFZHpnwo4aH03Grw2EGBy5emM4znGqVNRY2mSxkmSCRLGbdfPBQexGpprZ2gg5Eiq3oJprjTUPZqjRpya6V00m5VlGljEyYtJjzPfAnQnEwwzkUpWwOwClj0losPnOH8MyeWJ99mXrigHIQFAoqkSSnxEgbSR1iQTbTfueUOlUy9Okx3Y1n0kXvp1EsMXE4bRqLppU3fQAdTGr7pWPQsx5dJ3MYblYKKRnq1OmKze4AUOSwlnBIPiCyCDpgwLTtImTibPvmyqolHMAtGpyHIvYsGLFwv0wVrcdo0WDaQwJPgpsFmIkOxQtvzF55jFTNftAqvFPLZemkkQoU13nlGvUCR2W2FTY7C/A+CpkcsuZqH+KYu7FQJmACLkgSdIbaAdyMX817ZtUCtQoh0i8oirq56Ne/cwPXEfC/Yo1FGb4rWed9DtZR/Kdzt+FYA2xer+1VBY9xlalSnFn0BFMfy6hceVsPAHmtFuRPnzw+pnWiAYB3i04s/wDpusJut9/F/jEf/p2r1Tp8YH3jHV7E+zl9bKS4Vq0bYL5b2QqH4nVZ6Et/YfXD8z7Ilf8A3l/7SP8A5f3xPsiHrYBOaImefLDMmZAnaP8AOC49kGb/AN2ny6/mI+uJV4XSpWrLWI5ldIF+ZjUfmRhe1FetgxKsAxt2xCwE+fbBqpVy2lfc5f3t/wCZxbmYLwfQDlcYZm4NhQpgEQAqtqMixB1G/SLeeJflH6mDKTFmCICSZ5Sf8YuUMohIDSxn4UIHoWPPtHPDlQOpUs1NZAFPwpMQSrjxSN4GreJGFq0lVlSnRdwILNdVkWAkamBkX0xBBEi+IfkfRS8a7CTKaS61pIkWLVJIQ7ydz6eHlcYdWzDVUDq+sjSSwApKLTKg1BqAjdjawg2xFk8u1mqKFb4RpnrOgQsk8hPOfXmzytUKBqavMBCZfYfhaYPko54ybvZql8EqhSyksdRO5cGw2u0nVeYWByk4sUwFLayzJZllyqfD8UzO4+nrhMpldMkQ0XLtsBsTrJhR8N7DGYre1DpXYVCjUdRBIksFU6fAwN53EyLfNMYc4pnjOqn/ABLSdIPkI8Xitb9DFXh/FSQlQPDKNKgNJmLysiQbyXBUTY9auc4qKifwzqSAFAU3kx4hziCOex3G4unxpdMKxDA3DKsQDNpBKwbwDeOuOeUbEaypxB3k1KhRZLSNyCSgsEsCom3KL4q5gHTrK6dJFiQvhiBAk21FGtB8t8VlzVN0pKjzoWwYEnUeQ8PSZPVlubks4jmi6Kqo4CJZixJIMmbAaptETZd4NpuVcWBYzWfpqFQLUZVsKgPu5BsAF2CqQeok3iYwKfOrNmGuCNTy6mbKBINgFAm0SbYmqZ9ZZSCapEUyLja/h0gzpJI5FsVOGjUzK8sAviBPIbAWP4QDqi0bjfBTvkAOzecqNAaAvJVAVZ5mFET53AjCZLItUnYAbs3hUdiY37C+NFRytIQAmtVbUNhMmII1GRG3PriLiOfeoSKfgZT4QDcbk3JBAMKRAMAiSL42j5UwANTIFKop1CRImVGqZHhgWJk4L8M9l6lOpqqwoVitgz+KOWhSD626Yn4Xl9LfvBcVHkqNKjUdiW87kSZMSZJxqeMe1NOpSan7qmjCG1bQWIlVAnvNzt6jROxgNKNHXHvWJ8UqVqSYXaAh5wTa3pjqHFFSQjUQDMmahY9N05+fPA6o7ZnNCKsajIdiBAAFzcCdI2tgxkPYmguYRHqCozAFU1qoJmJJBYlQ02Ebb8sMCZa+Vdh7518OnSJfS1r6hok84Ivi6aNCrUmgUNKmP5ABqJgmagLDfmJuRI1QBXFeHGjxalSimAr0mOidM2YgGCbAi8b4te0vtFSeoaYIprMsxCkHoI1SBYdRt0wAXzm6aP4lUpeVULBBnYxM7NOwg3NsBuJcbKqy6/DNlnaTuxJ+EclCg/lDluF1cwxWhpqtuYkERckzOjzJi2+CdL9m+Zb3jVaJpKo1AuvvJG8D3blmJ/0jciYwwMzmWq5tQtJAWjUsaizEKZCKoJNgbmwt1E6H2Kyma4etSvWy7nVpRJgAM3iOogFpgDwmInaYgnk+FU6YVEoV0dTJ1M1JTcmDKGF23LDkSQLwcUzwRjLAm5OkktzFmKt5AgiwsLjAITM5zN5qsGzVRadKxWgp3AEjVFwJGoibxy3xZz2bRoWstKoF+ASFCggE2LTJtJJJsMZ2hlEqOGqVadEkwoNU6pA/1iJj8W0tE7jBdqSUCVBUE3IuzbWLNB35DkI64YApuPtTlSDYx8TEgXjuZ2sPti1kOPUXgEaY28TTuRz/ADjA1n1L4lBvvIvcxFhaLRPMXG2AHEq1MEwulrWFjbcb2B+4xCdqwPSlr04EF4nsR09P1vbFNssC80swqf6WVTbtM88YDI+09WkRBEC2wBIHUi59d8HqXtTSq6TVp6SWjWsHpvLAAxhjNZTy7CPeNTmAdSkqT/46cLmKHIHUf9+Y2Py54B1OMUk8NRWRbGYAnpbWSPMzviLNZmmwlD4v5VcGdjN7bYQBSll9PxClF4VigIneDOxt574YyJyaBMEI4Budo1EX6Wxj82MwRZdKyROmAR8iOtxcbdsR0qATxtubydunWcMRrc5w9P4ZpVhI3WRrBM7FiZEzvz6zhRwes5LLUBYxubX6Qs7demM02bRZIYsYEAEn5zBH5xjk4lU38cC+o+C2x2HPvO4wwJfa/L+7VaJf+ICGIi2mDEGfXbEHAuHo9agTV1OSAR4pGiWg2hgVWBDHuBgXxHOmtVapDAE2DHUQBYCYEwLbDF/2NoNUzlJEUuSwsBJANiYHKCZ7TiC1gOe2nE1pqqK9NlO6IYZTcEtazb9Y+eMPQVSHBnaV7fqw9caL224LUTMM/u/4UmWQl4IMNqJUQ0xyi454zdbMLGlAQszBIJnbcATbta/XDJC/s1m31GmGASGaCSLgbiBJI3jmAdjGB1Wvprs29zHh+KDFw3l3xDk801N1ZbMCCD+uWFfOF4Is4aQVAG5ncXmY6+kXmsgaRc6+gVAi+EAkLs2p/hIXeWJJ26TaAw5qLLI1SHfxCUKiLEhYAI+Q6jEHBsk9ZbhwiXcje5CggGFLWgLIB08rk12plJpksamoKBZgYMRMmYItHftiKQjswzSNTCD8JLHwqLTETHniXhmab8DEPpe3ra9gOpN+fliLN6VpkTLCFIjcXIYeIyfhmwgnDXJFFNKkSpB8MEyxO8+O0iQIwVgArk8wFJawIGghVmxNi20mCbA8hYROC/7sNJZUgqTbTdx8IjUPCbmeRvbfGWymZ1udySL6jqiIAgFpPbciAdpxOMzKnwrAJUNE2EGNtWxF97dBjKUM4A1qjQFsi/C9kEBiNJ1hoLCdUD5Y0OXehmaYRlSoAELCIvp3EAGN8YX970KSzpEFvCdd22BEWk2vF/LBnIcbX3MqWDSAdRU6UIYqZ8IPTSf5heSMOMnEZf8A/SOTqEhFKMpg6GYAHkPHImMU+JewdR1CpXmnMgMlgYIMMq9+g5Ttgt7O6SC51Tq0g32CqTvYHUTIECV7YM6LcvPtbr5fTHRGTayFHm1b2HzVLxDS8cg0fcC3rgtwXJ6nPvslSULuX1M0xaA7MD5/LGsbLgMW0wTaecbwfXlhrU5tBvz+++KsKBvEc6tKjV9wq0SV3VQoMGTsBNpIGMnwf2mdagepmqoUT8LNJkEWGwGNtnMmpRlJ8LBg20wRcTHnfGN4l+zxYLUat/5X/wDsPzGGBe4l+1qp7s0qb1HXcNVCMQb2IKkMu29++M/S9sUJmplMuSd2ph6R/wD1uFPqPpgBnuGVKTaaish78/I7H0xXgDrhAEeOVabv7ym1jEqZkW5STblufO9qS5g9T88bT2QOVemVCD3kDWHAaepEzaem3Plg63C8tzy9P0Rf7YBGfoudZ/iEsZMxDQJ3kWkXM8oN8VuMcMNVRLS4uCQADPluDe4A2xSyVcsx1yqsZiTcAgEWUkGQLmOWNBmKSMkxDoBqg2YbGJTmYNxeD1vipcXTGkYXN5F6fxLaYncH1+uCXAaIqhqJcLqII1balNvuRuIBPbGg/wCHFBp0soc+DWBDKbzsAeW4IucPTLU6UsKSAjZzp3gSAokRfqfMbY0loRS9q6M6KqhVJRaZWAIPiF+QJg3572OKfDsnVAVdJGq0EH4pldMcyIvz+eNbSr+9prOgA6SxPIQO95EAx0BvsGDKOwAgSGMSBEQRNgywCLQPpGMYeR1oqgVkcm5TWbjnpBI635ixmbz0OK1TIFjMFgNxuD32ibjr5b40uU4SA0uVBgkKkKOQ3MlhcbjlaMXqOUVduXQX367iYx0EmTynstWYgsFpAGSFAJ3toib98CuLV/dTSNOFNwzBtZ7zaed45mIx6blLeFwCZN4jv18rzB9cNzuQpVVYMlN9QiSokd5FwRyvy6A4E6FR5I/FW917sEhLeGOhLD1kn5nEvs5mai5mn7osGZgpIUsdLEBrCTtO18bQewVIMuurVZBYAwLXMTyHOw+W+D+Q4NRy6g0lUat/xmwm5Jtv2HzwnRSYH/aXnqqZcZemanuGK6mdgWYrJ0/FLLJ1XUQVHLHmFXLRzvzBx7TxDLJWUo4V6THadMkG21wZ7+e+PNva3hy0q+inTCLpERJLdSZJvNvQYEFmcpUWYhVBJOwAk/IYLcByElnOlFQHxuYAMf0kExPhIv8ALBr2P4KPes9ZaimmRpBAA1bGQb2kduuNH7QZEVUKqwRTIAJBFusC9xN5wmBi8xnhTLLTACOFAYbEggloBgX5RaBzwLfMEyCFlokkbR9ht8sPzShKpBYkAkSBpkCIsNhM+mKVarJPn5nCSAtLVEMJDTESTIjmJt6fTBmtk2FMJV2UGHQq8T4oBSxuw5neLWxmmbB7LU3qUkAQAaYBRyZ0yZZZY6hB2C8rXMxPQMThWWq030sDoYSfEAtjAaeZHIC9xBGF4kighoUoCZIDSxuIY/DMQbN88WaGbqUqLKULUz8NVVIW4lxBAZi0j8QEKSB0F5utrpuQIUsJGo/EfOdXPnPPE55WItGoGCu6EXhQsAaQLQALgMLnnf0tcK44q1GJoyjfFF9PLUJESCdzbsbDGdqZ12N3Y7czysMFPZ+q/vZALLPijSTOknmOcEHzjmMOSpNjN37EjWjOarBiW8LHeTJIABvIi56YP183Ahp1dIN7wDEA74wXDsy9NmRjCsSR4gp1E3PLeRtHTB2lm7aFChJkNog6iIMmZMk7QfnioNMAvUz43FuQ8+n6PPFSvnmGxt2HU9/15YHVap0mwNtxMTyv/vhlPMwNo7EiN7xG4ufyxqBMc2dzPITvv3uMMObbYEgnYz87zfcb4jzLuwhBT3mSGkjpIIHeSCR9DTaiynZybSVaeXOdxhiOr5Rqo/isHW5IgAz2MgD0AEk8oAzvE+EaCoQVCSOaiJ6CCf8AONUq6ptJvbn9umI/dMeljsQd4tzn1EYAM7wXhjl9UOgXYg6DM8iQeXbG4/fT0+owH1tBJFvPnMXm3++HC+wIjzH2j7YAA/CWQkUxuCF6AgCSdRBa78oiDfbGryziKesnSw0AmNudhcwZ8to2GMZwTNsaisTcteAANxyFsEfZ+oxraizFjokliZ1/FMmDJg35gHcYxcLWR3Roc/kgEj3yj8INQiB0I0gGTy6dTeamX4HpYFjOkjS8wSSJiCeokQeQ6ThubpBaT1BZ1ekARYgNTJPzI33wzK59zEtJBABIEwabEiYnfClJLoVl3LcPpUgCq7RJPiO0nvsZtzxfo1w4kbExeRv6GLD698Uc3mWDQCQP8kfkMU6uab3pE/hnYbgEj641APJVnYDlEL89+3cYmlZmflI5iAeff1O+M3WrsahWfCBYf9Kt9zOLeXrs7QzEjQW3Pxa1/ubbXwAGKbR8JPlb5bzN4k9cTGtpUnwwACdzuYnc+GfIXAtOAXGK5pvCGBCmO8gc8Vv3pyHJYyjKFvsL4dDNGnFxO4Ymw8O57AGRf9Xwp4qsn4jpkEncRvI1SLAjaN5IxnOP0xTjQI+vMDntivQ4g5oMS153gA2iIgWHbCoLNaM2CfDEbTsvnPO87TP3r5pkZQXUEg2J0WM3MmecXtEYoZCqTUZTdRUCx279fM4tazqiTEbC3PthAR1s2NxOxBNxaIIEXjtHTALjWcJQGi4YmGXfUBO9zfly3wcrkmmzknUKkbnaAIjbGUZBTevpAGkAAm5AMWkyeZwPQjKZqCzG+/Ox35jl5YceHt7v3my9OZHXbb9XxZzjFarkb3vubiOfng4MuJZLlBoUKWJAUkEgSbC526nGU/JxSYXRnuGZZHJVyFn8RDGPLSCZPkfTBB8voQmFmnCtAInUIXbc2Ook7kb2wO4pSCVqiLZQ1hOLlTOM+VUtpJ1xOlZhQABIEgAWxW6a7Hs0eX8VIKtJzqlVRSVLM8mYAGpVUwA1zpkMIwCo0kZnQeC3gWCfGGEABrjnN+ZGC+UY06bFCVIolgQTuKiKPSCbbdsUs7RUVaTaRLMCbbk1I+2MUsiMtpgm1x9MaL2bzYVGXRcncKW8pvBi3h5x6GLiJ1KrGZNM3nvH2wT4RmDRyVU04BaqqklQ3h01DbUDBlVuL2xo/wAcR7LWW4pT98UClADaWvAEAHxQL3t4rxJjF9VCrpLAS1pN9JAIDHaYtHbbA4XMctPK3I2tyttjszVLq7tdgYHQDUw222AxlH8LTEWM1KlTcKYiJA22Mm+EqZ7sI239Y+G/n/fEfDvHTUtzN4t16YqGuwLQTZtN7mBsJPljtAJrXmbnVPYgwDz5HymfvLmCaekVDoYwYbmCJWI3kbdcN4Fl1dWLCTJ7bHtgfVMF9vw8ujR9sAF+vklYeL15d+lvPud8JRpaPCGJWY8ZneTzuR3OFRoWfPyt22w+i5Jv1/vgA6q0GFI8vz6D678sJoAF7/M/Ub4U/GRa6yZE3LAfYnE1K0x1wCP/2Q=="/>
          <p:cNvSpPr>
            <a:spLocks noChangeAspect="1" noChangeArrowheads="1"/>
          </p:cNvSpPr>
          <p:nvPr/>
        </p:nvSpPr>
        <p:spPr bwMode="auto">
          <a:xfrm>
            <a:off x="76200" y="-863600"/>
            <a:ext cx="2562225" cy="17811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438" name="AutoShape 14" descr="data:image/jpg;base64,/9j/4AAQSkZJRgABAQAAAQABAAD/2wCEAAkGBhQSERUUExQWFRUWGBsaGRcYGRwaFxocGxwgGRgZGRsbGyYgHRojGRgfITEgIycpLC0tFx4xNTAqNSYrLCkBCQoKDgwOGg8PGiwkHyQsLCksLCwsLCwsLCwsLCwsLCwsLCwsLCwsLCwsLCwsLCwsLCwsLCksLCwsLCwsLCwsLP/AABEIAO8A0wMBIgACEQEDEQH/xAAcAAACAwEBAQEAAAAAAAAAAAAABQMEBgcCAQj/xABCEAACAQMCBAQEAwYEBQIHAAABAgMABBESIQUTMUEGIlFhFDJxgSOR8AdCUqGx0SQzweEVNGJygpLxQ1Rjc5PC0v/EABkBAAMBAQEAAAAAAAAAAAAAAAACAwEEBf/EACMRAAICAgICAwEBAQAAAAAAAAABAhEDIRIxQVETInFhgQT/2gAMAwEAAhEDEQA/AO40UUUAFFFFABRRRQAUUUUAFFeWcDcnH++w/nVK641HErPKwjVQSSxxsCQTj06YPfNY3QF4nG9Jp/E8aRpK2DHKDy2V1Os41IqgkZZ1BIwSNuves3xTxjLKuuIwQ2r6wHuHaKaVFU63gXG2BuC2M4HY1zi04JaLaoGuWYRs3Lkln0wKc9YrcBpHJLHJCgMVODvkq5DKJ1tP2iW5JBWRWAyVbQD/ANv+Zgn6Zr0P2gwMMorN9DGfzw5P8q5/F4wEbRKJrmRVB1IlqggkIOdYNxIrLn1FV5PE0cjcyFLyGQYJe3gt1OnJyHImKuvm7qM7b1Lm/LH4fw6JJ47BbTHGWb+E5TttvIFHXbY9xUF94vdXRJY/h0dXPMd1bAAOThMjIO5GrasPe+No5l5byTQY6ySWKsSQMMDy53Iz18qDHrVuy41bmWIpeI7KJFZZLl430vhccmZEVSoyR5snAxW22ZVG54f4zj5ac4FW0klgCIm0jUSjHr5Rqx12PWtHDOrjKkEexz7/ANK5/NY3KiNFaOSCRlUhyvORWAPkZ9KvgY6am2yM7ivEnEzYGOP4q2AXKpG7aWlEZwQJskZG66XGx74G7KTRlHR6KyFl48tcLzbiOKRsjS0gO4Y5OA2n06E9cdq0fD77mDIZGH8SNkZ6/bYjuetOpJitUXKKKKYwKKKKACiiigAooooAKKKKACiiigAooooADWV4j40bH+HtpJWzgKcJqyDhgWIwucHVvtnarHi68l0iCJuW03k5p/c1bKFzgNIewBzgE4wM1mgks2i0j1vDGdLXUcwiyyDDxKo/EKjoSjdutTlJ3oZI9txC6ZxavJb21zIkaiQTc6dVGWGUZFVpSc7quBknPSsxx7xHbWbGOA/GTMSzFn50jupIDTsQFSNc7RJjJO+AMNT454jitnkteGpHzmGJrsHWyg7tiQnU0pIyck6dhuQaS8L4UIxk5LE5LH5iT1Jz6moZMigi+PE5s8XSXF2wlu5S5+UKAFVVzsEGAAo9sHqd6sWXDI1lQaMA9SoDO3YDJ3O5+9NeGcDe418t0TRjOrJ2b0H2+laceFLblYlDSkA7mTDAjbYjGBmuVylLbOlqENIzlhwCWd2iVN9jr6KN+h+o/pWrbwOFhK60jJXSx6hsEHzfemFvwNYoV5LMjYzknUfuTvXxrKUoGYjJ7g+h/l0oSSJym2zPX3hMsya/lBGZF9ACMb9qW3HCrQsYhEZNPzOxK4B/hHT7V0SznVkKyEbDbp+XvSax4cjDUQqAjV7nOy9fatMUn5OcwxNaSPHFLLEq7+X5GVs/PE4Mbf8Ap9KbcD8SPA28KBHZZJTbrp1kEltcDvy2JBbLRlWyI9vKBTa7+ER5C8cgdsASqzb9lVhnGD7CkvEeCzKYxoL819SSalACjHlxjr2plkkvI3CEltDqHjjTxOHu4IkzIeZHbI0bad+W3xDnlMVKtodRt0Y4JCfjPCpGueTaaY52wnMGhFXEIV3KxMVRjqdTp6ahtSyfJk5iYjmXbOAQRggoQch4zk5XoQT07OOBXSbGOJVJdVmBfe1SQ6TKjMCXtWbfchkIKk4xi6nzWiMoOHY7/Zx4vae+nQ2/JjRFizGupWkVjkyOvl1bnGBjBO/SupK2f99q5pH4ejMvKERVAkoSRjiYEYZGRI8IIz58E4Y9SOhrV+EuMGRGjkwJIiEO5IYaQVYE7kEHNWjLwyLXo0NFfFbPT9Y2r7VRAooooAKKKKACiiigAooooA8TTBFLMcAdTWf454haKEk6YmY4UyOiBcgnzMxwGGkk4zj3NLuM+K4VmukeQcyLlxpHzBGQZVRuZ5umC4/E30gYGCTqyosxrAe1aSbZefMY4YotWADCj5YxKDqBABIDbluk5PwMkSW91agpcO0ty0usC6fX5FAwZUD7JDrdYxIABksSSM0j8VcelRVsYWHOAHPlTUvw+RnkQnOc6Th23LEnPosniHj00f4qyKDIpghgRVkSUbgzszqCinUW0oMeUb70h4fwwRrjqc+Y92JO7fn+QFQyT4Ky+PHzZLw2xWNAqDA6fr3pp/w6QKW07L1wc4HTemnBPDrSwK4kRHkBOXzgDJAAx32qH4eSB2SYrocaS4yFB2wdx0OMbb9K4nFvbO1TXURVb3b28gmTI7NgAhkG5Bz3B3BHTvW9suJQzx7MBzF2L6Q2+48o71kIYDIqw9SrNg77Akd++etafgHhyKNgCFJbuRnJ+mNjWx9E8tdj2zs2dATJsNvL7V85bLiPOVOw9fpUkVtEreSTQQe2MH2xXm5WTmeaT5emFGfrTkD61lHFHuilj8oHWqShAdLqBqHl9iB/arYJXU585JwoJ6n39q9RWmsZlAI+m32/vQBRSxkdWjUDQCGHlzuN/tSzxAshCQIq642DFiSQB7e5p49lnyxMyL/3H7VWi4Q6A5ck/wAXU/QHFBqZiuLW4zm52OCFZQVKn2A26nfPbNIkdyUmQlJU3DY39GDesbL1B2INavj8ThC9xE50HZ0Ot8fxMnt9O9Zw3UZIKEZYEEHbJ7MAenlxt0+lJbW0dEakqY94FfbQ/O1u83kiWXQsUpGDblmOqMqTkJqCuhyM5KlxZzDnyBkmgnCRNqMYJXDGMjmqxEkeSNmGSDnA6DBPLyubnPJnVFmxjI0MWjmXO2uNt8HAK5GR1rpHCjb3FiJVZo9HMjlVWZfM40lSWJIUsVZCSQNS79x2xmpK0cU4ODpmh4P4jDOIpholxjG4QtvqVSerYXVjqAcU8iuVYkA5xjscHIyCD0I+lc4EY0i3IYl1DLcOTkAgaXkVsMsg2wy7ZHqN39lxnSUKSa4lADs7YQatWTnSSNJUAE7ebBPcUU60yfGzW0UA0VYQKKKKACiiigAqK5uFRGd2CqqlmY9AAMkn2AFS1mvFHHLYQzpcNmLQUdRjLFlJZVz8zqi5wOmdwe2N0BwyPxezXNrGxtZUt2KpNJGwM6ldKyTEksRgDb1+gw2biSTW0UbPqs4dRbRG5ZtLZZHkOF5WxZWPY43OMuHsyOUw4bbATQhmhZyJEfWQNEgBYZijA0nAHtlqSXLi5DhS6QIV5kQZXhE2PJCr7BguC52btt3PO3uyy9Fa3Z7ib4qUYyuIo+yRnYfcj+tPF4HOUEgiJU+hGfy61Ws4S76UTmEdVxnHTrj61suAQusio64JwCBsB1GwPauKX3ds7b+NKjMW1jKqqyyeTJBiYEacds++etepYmGVUsUfylHOoDvrXP1+2K38VuuX8uAMfmNqUXPCkEhPox9cD9Y/nRxEWTYcB4WAuQMHbPXetGtshGOrDcb4O3pVKznAAI3FTBFc41Z7jrnbemWiTdn2e41A649Y9QQG+4IqIY2C5PpnOwFWHcD5u25YnoPoKrtPCdwZAQOughd++TQBYswD5m6AbfWvtxJrOlTpHvjP27VHpbAQKD3/ALEV6fQoB0qx7ljsv5Dc0ASLrQbMo9Cd2x3OR0qld3KltY1H/wBWM+1TLCpbA6sOm+QOp27CmNxGiR+YhVHStqzOjLS2iLqeRgvdsgH65OfT+prnksqs7GNg8YkYKR0K9VI9a13jC55YRwglRpFVlJ2JO4z9x/SsfEPZV3yFXYD7elTkdOJEsi7H9fX+tMv2dcV+EumTflTYQjJ0iRsmBiflUHDRbY30bHqF5WoIoU5wEhASVWhZj+4Xw0Mm5G6ThGzn19cVuCVSG/6I3E6VxiwmkXziJ2KuIirZbO5CyFgAdQGNlwGXcebY4TeRS3CNBGqoyMJFaIEhDpYHbbDZOM5zk7dqWzcdeewtZZOUHmYAc3ZEmiJYlNIGZNSthXYAso333ji4q7S2rSD8flQt+GcCeNhi4jAGRrX5jHk5C5XBBFdyPOOkcKn1Rjy6dOV04040nA8v7uwBx2zirdL+GQlXlOkBHYODqJyxUB9iBjdR+Z+gYVdEwooorQCiiorq5WNGdtlUZOxJ+wG5PsKAKvGeKrBGWLID21khfcnSpOkDcnGAASSBvXLfEXEpTcShX0wQozSK4Zl5twgXTG53KZkD9kGrv0p54z4hcFoTGeW8izojhsxclkUs0qOoPNVuigdQN8ZFII7iSa4lttUc8cichrljgTSSAEKug7eWNtx/DgHtUZuykUJb/jMYjmZJXKq7LIU0MjQgBtMcnVS7Ny8jYgnc9DFZoUiRejeZ3woUcxz8owdwiBUHT5TsOtWLvhYN3HGqkRW8CzSYOUyFxCm//wBU9D1xnerFopD6jvpGfqT0HvvmoTf115LQ1K2OeEzyxRqsfkH0HmJ6kk7k9q0Fpf8AMWN22ZHAbPoTsfpn+tLOGcHeNuZMgfPy6yQq+w7UxlYHYI6ZGCMagfoR9KkujZbYwglwH3GWfb6ZNGZBkrqOOoAH5+pqHhqjO+SAN6rXhdTrRs6T5l3DD0I33rDBjORgMAMMMnG1eIj5wV7Hc+3pX170AKpZVYjI1bKc9RXme5AGS6k+inJrDSeeLLHbOdx6fX6VHKyAASTEMR0GSB9AB/WprCbUvmG4yB2qtcnlk+RnY9l6n7/SgCw0kYVQx6dDg7j6V4S7jbypkuMkbY367+9Rs6NGpIZcE7MuSO2COpqa3uEGCgYgdwmlfzO5NBh6t5CsZYZJI2yd/v8AeqDtNpaTTqfH73yp9u9ObGLyb98n6ZOahu4hjFb4AzE/CTc27xSnLSDY4wA48yHA7Bhj71hUT1GGUlWBG4YbEfnXUFULsT32/wBKzXjbgZDfEp8p2lQ9Q3ZxjpnoaSStF8U6lTMvUN1DqUj1GP19/wCtTV8IqCdHY1Zd4Pdg2k9q7IYSIbqLmDqJn0XCjOx0yh8f9Q9BTY3atDAbw6oeQgMkQEb27LI8aygZOU8oJOSUK5AwxpBYXhiEDgRO8c09sVlGUZZkFxAHbPlXma1X01N75bWN0I4xpMRDMxjMjH4mBlcs6gIhjwrnWj5Pl1nD7Z9VPyeRJU2jbcG45JyGEjRvcWrKJZMAK8TYPOU6gAHi83XAZWGMYrYCuOnxE8VxEgnjT4gyobm4CcllQArpUFTgliAHCqD0yBg9N8Mca+Kt1lGk5Z1ymdDaHZNSE7lTpyPrVYOyclQ1ooopxQrI/tU4nJBw2SSIuGEkXmTYgc1dWTkbEeX/AMhWurK/tPQHhdxqBZAEZwOpRZFZwPfQDWM1CHxP4ktsS2xSSSe2jYty0YBVVAW0scqSA6kqcg9+1Yu3KiK3iHNtEPNliGoRy5AMcLNudQPnyeven/HpXPFHjt7mMidHZxgFgssA0qCRjJMesH0Iz0rOfHSQW1w8yiSMQIkDBRIiSLENJDgYVfO22Rhu1c8vRSPstcNmYw6z1u5WkOTluRbAQQqcY2Mmpu4wgO2aYcI0GVlY4Y6NPofNg/kN6g+G5chizkW0UNsPQFIw0npvzXYZx2FL73UGDocMvT/UH6jaky6Hxq2dBunnjZgmph0PTBHuG6VGk0rbyARqOuBuf50p4X4wllTYxyFRuGI5i+xBPX3oiuJZiXlYBFHRflBHqenTtUXQ6T8j+yu1TDeuevcYrxHeq0sg9AoPscZGayl34l3IUHGcD3BPX1+9QWXGVguDrJBmwJD1CkfISc/Y0vJDfG+zfTRJMgD9MY6ZH3rzBwuJDleWPpnP1FJJOMhDupYAg4Bww91OMEY7Vch4ojgFUmP/AHDSo+u3St0JsZXMgVcJ69fevjcSwRuNRG39NqozSlRrPTG3oP7ml9tbtLqkz0IVcfu7f1zvWGl5biYvnIbvj5T+dXvOcFhjB+XJNebWE+UHclgPfc9fsKnVu/Xc/wAjQAwt32xUFzmvUZr5cNWvoVdii9jzsG0f9WQv8zWB8Rxf4gok5eIKpwj7FicnX/F0FbXi9gJANUayYOQrZ0k52zgisDK5aSR2iWJmbzIowARt/PrSSdI6MSuQUUUVA7CGRcx3S4yViS6XI2VrWUFidxnMUzrjB7egNPIoyNRlkit410FXkZjrZ9fKACDOn8M75IOMYzSiGEu1wo+ZrC7VRnqcRtj8l/lTDh1yka2IcsY7+DllQ2kq3O8ki5045bOuwK/Ox36V6GNcoI83LSyMf8Bt4p5o4peRdWk6TMpeJg4kiZFcAyfuYc4OBuO3feeF8i1jRgFaMGIhflHLJj29sLtXPr2IRyaZmVobaMRM6kSCRSANMg6q0kko1ADYDOQMVvOBSgSTqCpDMJV09MMNDDYbkSRtnc/MBtXRDWjnl7HVFFFVECsz+0tc8Jvf/sP/AErTUl8ZmP4Gfm6hGUw2j58EgHT/ANW+1YwRy3x2j2vEhIqxPl4DEh3YxogiOQu+WclFJ9e/QYfiHh5BetaCMxs88aDzYEYmdQqld8sA/wCQ96f8XZrlrqZUnaWWZSrKm0aq+IGk3bYcseTYEvnIxivXB9M3GLWXcvK8U0ykYKSRxyc0kZ2GuMP7ZHTpUvJTwOZ5A0tww6PPM2e/+Yd/5Af+1U5hnIr5w+QtErHq41fdyWP8zUjCuXI7ZeCoXS2ALauhHQjY/nUrvKwAeVmUdB0H5DrV3kex/I/2rxLDnbHt+veoUzpUl6I7aCNm0yFlLbKy9j2z7bD8qJSQWU4yWyWxkn8+ma98vI05JwuzHAI36H1/pXueYt10k46hQD9T+XWk8UU7dnmxv5IiFAWRB+5IM4/7SNxvmtPY8TuH2WGFdtzkvj0wDS/gnCdW5/P/AEracPtAAMDb0qsEzmyyjfQik4XLIdUrlj2xsB9BTG2geLdMYONSH5T+vWnwtfaoZoaq4NEeVlFrtyCEjWPPfOT9qjyFAAPSpZzjtWe4neEHAOKVglY6HENutRy8QHc9awV7xCQk6Tv2z+jVKb4ltmk0j0A/1J60nOy3wtHRZePwxpl2UDqSxA9v6msHxTiYuLiWVB5GICnGNWkYL49z09hVOPggPmclzjq24GBjbtvn9YqQjFLOVqiuLGk7sKCKsQ2ZLKMZLdF9vU+grxdOpbCYwuVyP3jndvpUqOi90euERA3UWo4Gm4Bx10m2l1fXpn7Cr/guRm4VA8bYmtkYx81wkeJy0becg4CaS4HXOBS7hrf4qEHoVuc/QWs1Ov2TztHYwSKk74VlCxhSzefUQNWBp8xJyQdhg5rtwuoL9ODOvu/wbW/Crea2lsHvFmLIUSYyAznl6Wk1gAA8ttOCckrgdqacC4mAsUjPG7QkW9w6DTiR9CuGJABYXAyQO0uceqrxbdc9kmMMglsrkP8ADvpaSSJoQZdAV2BOgMwAPVCOtMPDHALhbm/MwAtrpy6BdnzjHMIx5MoVGDk6oycAYz1eTlN3RVDg13zIEYsGbBViGVgWUlGOVAHzKegGOmB0oqohfrH/ALU+KRxWJjmB0TusRcAkRhj5pGxv5QCcd8VsKwn7ULL4iFo+bLGIYzMyxgfiZDIq6j08w9O9ZLo1HLOJ8SHxEvIAvHhUa7iDnozqBnXrifCsMYJxgkd8V74LevJcGRUeONLW8kUyvzHLNDpZi+kNjmOMZHernAOINZJHbW1tG8t0iM1xJIQsgmQNhVTqIm1qcE40HpmqvArvXLdOqCNJbGflopzpXnRJuWx1Vf51BKmVbtDexgPkjUAnAA/LGf161pI7aK3XJjLMBkyacn7CszaXpSaNhv1BH/dt+vvU/EOMTliOZpHcL/euNyS2dChJ6GlxxkufJJqGPlIA98DNQSxoyahswOlh9s5z+ulI1Yk+p/W9NbJAyeYt5zpwoz32J9v7VNSsrKCghbeyzmUclwqxmN3TYMYyHEzYJ+VNAyR0yCaecK4Pr8x6HcHvv0/ljptUd9wQ6DpbTKity2BxpYqVzn0IY5HpTbwzxiN9SYSJlYqsPRo1RY1OV1HCM5JUg6SuPoLqHJfhB5Gm6HNnYKoAGwppZp6YqvEtX7M708UkyLdlhW2GarzdDU7yCqVxIN/SnkYUZzmsjxpzk/T/AH/0rYDBzWW8RcPJOEG5BPfbAyKhJa0VxtXszkNuThj3396m5nX9dKg8NRzaZBPcR3IUxEGJldVLoWdNabErsDjbcYJpyODlgTEDv1H0HRvb+/Spyg4ujoWRS2yndJ0BJz12O363qk8Glt/sfXsKfWnh15sSynkRAhRgDWxHYD+/rVweGoGl8lw4VBndQxJO43HbIzis4NmrIo6sy8zMpZR8zYz6gfw/l/SqwiOM4OPXG1XuI27QnS+eYSxL/wAWdu/sM/eotEixFz8mnGM9M9DU2tllLVlKF8NPKDj4e0uHGe7OghQHbvzDtnrinv7PuGzRWaTa7b4fQranRmMbB8lnVWBwCOuRp2Y7A1m7tR8JfnJ1MtpCq46lpzK3TfGiH0pzwHiE8UBjljWa2maO3SLm8rzvGsigSgZAOCvmA3I3G9d2OP0iv9OHK/vIZ+O+ISRwiWO5QyzyW6JNa/ghgecvzkuGUYXIB20jptT7gF7M1/NbOzSQ2+g6pGxJq5aBM6SFdX0tLuMgqx77ZCx4pDNbXT/8PSJnEoiM8rTO9xFC3NOGGFCwg5bIJK48x6P/AA7ZyNYQpGeUbiNIWYq0nN20aw3RQLSIkZGPMvp5ug5zeeHeX8NEYdRjK6lLHLHUSxZj6kkn70VehgVFCqAFUAADoANgB7AUVUQkrEeMLsQyXLyamR7SNVVQSxPNk1DbAAww3JG3fatvWC8V8YRWm1eSPUI3lLZUMsTFVKDzD8SVd8Y2JyMDKT6NXZyqRyOTGrO8SLiB0A1oJk2Q6wAwJcfNup6HFR+HAEZwcf8AIXCj/ujKOdvYr/KpouFCRkA1vJEULxRpqDA+SEgagfLIT06Behq1Ywab21ikKDU0lvzI3Dgx3ERjjcOq4PmB+pB3qRQ96twO56D/AG9K0HC/DupdUh+wpf4S0tlnGHzpOR0K/Nsenmz+VbBR6Vy/Gm9nS8rSpFNOCIo8ux+1VBDNG34ZAycZIH509jFFzDlT9K3gS+RlOG2dTpk8zA7n1zSnjFs1s/xUf8Iim7kQmRHaRATgOmnPoRnI2zWnxqRX+x/0r4V1D6U60I3ZPw7iSyA4cOQTuBgMMlVkUHOUYLkMCQRjBppC9c6NyeHu2tsWqwyGIhSSsrOsiwuSSBG2GVOijWehO+5iutypBDA4OfTsQRsQRuD/AKggO15QoxY5FQyDavMb5r1ppGMRCOqvGlYwssSqzvhQGbRHucEyMNwgXJOnc4wNzV5VrKeKdU8scHISSPIUNMw0LI4IJjiKnmyJENQJ2XUepIpo7ZhY8L27GMSScsu2T+HGETSPKiqnYCMDb/XNaGCzCksm2x1KO23f29K+RWuiNSm2kDGPQbBfYY+1fXPSRc5K+24PUHPcE1jXs2xF4jtiIgYW1FhqCt0J+vbb+lLv+EzQRrIjiR2KgqdgPfUfT/SnXJLMY2KqmdiTj/x9s1TXwW3MM0c0g0nUEdi0W3UAE4X7elTcb2UU6VFTxHZOYUuJ5oyYzllVcKFPXB9c4rJXN2JhlEblLtrOcMQeo2xjOa1XEPEEchXAQoh/EPzIxXsOxJIpB4q8TvIm4xGMsFAwMLuAMY64H50kkvBbG2uxJeuq20JbH+Ju3Y53zHaxctcb7YlkftnzDsKRSyGaKOGDPMlmZ9iMcwkRQ4IOxAy2T0zTbxIzRXaQjGqytUjO5wJXUvK2+QTrlIxuCANjiovD9kFSGRFZWgkZZJEhLv8Aihnt5cKvnwQy9QdxuNq7Eqr+HM3dv2avjnFzLdQXTIgjtppLOUK7Mp5i6S/QeR1dsNgk6QN+tbngnDxHc20QyViilbOvOSui2jZlxgExqe/XV1OTXLra2ijjmjiM8juiA64Fhj0RukokJkkDAomsEsDnUe257BwGz/xc0oXSgiijX0Jy07Mp9MzAf+NOuybNHRRRVRDzI4UEkgADJJ2AA6kn0rk/jmHUuCqMZfxWZVwXidiUVlIG4VVBOSTgV1eaEOpVhkMCCPUEYP8AKuT3F/Pbc7E0ZuhK0bLJhnZf/hcsaQFVoVCjI+ZDktnFSydDx7MjBOxmlYKEk+HyjjVgzWoS5Db+pibbPc1DxviEk9pbXIlLSDn6SoACNBJ8RGq6d8iNu/TTv0r5a35WWC5llXKXSq0OrCFG0hpAmM7JIVPXcHoDivJt47e2zptw0dwuxbVLL8MGiuGQ9Ar/ADFc7Z7g5GLo0cQ3Kpf3SrkI7iePt5Z0E2Ov/X/KtfZzahXPOIjStrICCyI1u2OpNs+Fye+qCWM746D7arg198vocVCSqRXtI1KipGG1eEfbNDPgGsJHuw3TBI3yBn+Veguk1BanVH9yf51dRdgayxinf8PSVGV1yrDDKdwQeox+ugrJ86WxdmYvJCzxHmFmZ4ANMcmvOS8IixtuQQGznet5gVDc2YYdP17H6U6bRhLacQjL6A41ZIHXDYAYlScBhpZTtn5h60x01z6bg72jF7ZEeMuJJLViRGWH78JG8UmM9DhgcEGnHh7xUsoABwTnyM45yMDho3XOWIyCJAMMrA7d9a8oB/xK55UZYJrPRVLKgLHoCWIAHc+wNZzwrwnEr3EsUMcxLI0kbGVpPNlpDK2CdRGw2AAAAHSo+PyC5KxlbeVXYxqJcyHoefOiqSvkBC+YbNgaskA6KxhVECqoAAAAB2GNtvajpaML5uMd/TNVBLuQCB6Z6Chn3qtNg1jNPtxw9pAQTHIOpx/Y75rOX0GvRGskqKWw6hzgjv16daaSlv3eopXxB2GGx/fPeptjxM5xRVVxEuAib4X2OQBjpUVpEJrmISnEUf4sh3AWKH8RsnIxllVev732r5dnzuTuSwA+g6/eqHEnaOzfGBLfsLeI583JjfNy+RnCM+EwTuM7YxSYlyn/AA6cj44/6UrXh91eK9zHGJXup3YxqyiQHd84Y/JhsDB/cximPDfDKSa4zeW4kC4eHLkgruyM/wArODtlcgFWr1xJ/gbYPGQJZUeJNQBKQqn40gPZmchVPud6d2M9zYC3Sd4UslS3IWXzMzpGJJGtxENWRI7NqPUooJAO/Uly2cjdCSwltrS9hS9jlKiBiYQgk1SK4MY0qoyMBjqzg53OkkV2bwTbutlEZI+VJJqkaPfyGRiwTckgKCFx2AxtjFYHhNubsxCe10zfFK0ZCmNIYQOYyZU+YiIhScANqUfumutAYquPoSR9oooqggVkvH/D35YuYc64gyyBQCzwt/mL5gQcY1AHuK1tfCKxq0CPz3x+xiEsMluuTK7I4kATPO0CLtmNJY2JDHy5BHbTSLjPEriMJMG/BkctCViiUsynllZSm+cKQd8MMEA5OOi8V4LHAbqFkQGJ0mWTZTypHzD16mOddJ6eV9vQ87tzEiLzTKEmJEwj0eVYhrMnmBJZZWBxtnDDO9RWtFextBKs9s+gHDD4iNfmIeH8KdMhe9uQTsuTFkk4NXvD834agndCV98Dp3/WKTeHpDBPLERzOWxmQAKA6qcSqFYdJLaQnG3Tr3qzj4adlU60OCrfxIRqibv1QgZyelTyIeHo6BDd4HUVObkkYG+axtlxppG5ccbO3cDPlHqTjp+u9ahYmRRkb+wqaYONdjCGQYwPp/f+dWLO62APr/OqFs2Tj2q9bw5jb2INYYW81911Ax2z+f6+tRh8Uwp7mFYPx7ZGFfi4peUygxvsCsiMc8th33XP+9bd22rn/G+XxLicNi8vLijDGRl0gmQnSFGo7+bSowCcnGN6eCtmWS+F+IzIzXVzbLFHcLEwngh/w6oI8KGZCTFpOknIKjfOkgZ3dlx2OVFZXJDAFdgQc7bMuVbcY2OxU5FL77jcVkLZbY86wDSWrw+VvxVBdAJJGGRkFTkldgKxHD+Oi54gxtFNvA2C0Sx4WQCQuzviQoJFJADL11dF6VSST2YjqitkVC0m9Qxzbf7eteZJvU1FjHmeT0OM0muZiWCOQHJ29G+lWLu42G/96z3iDi/LCgYLH5c5yPX6bVNlYop38DTXPw8QJd2CZ66c/O2+wCJlj/20i4zxcyzPLAmUXFvaKchREhwZAdgC5GTsB5jk+tmWbkQN5mF1ONTSHGbe2OzuMN5ZJvlA66fTUKWcOsBM5bEixRjTqiTmPGgGY2Kb5UvhWwDsW9sWhHiv0ycrf4aTjzW9vPEbprmV40jSP8NYbaPSQZWBOefhm1aVBB2BNCWeP8VcB2eUloINKQu8cZIXV5tNvGSFJUAliTjfGJr+/FqkQtpkkF0vMkSKJPhcodReCP5lcMugNgZ2PVdqF6Xz+LPHJdTf5wljLb4DRJlMDmeXBVdk2B3NUJnRv2S8IPJN1IHDPlUDvqIGQZGx8ql3XJAH7o3NdBpf4f4aLe1hiAwEjUY98b/zphVoqkTfYUUUVpgUUUUAY/xriK4tJ3xyiWt5sjK6JMMrMcbBZEU52xvuN65Xc8GnjklX4czSrI3LfRI0WkyGV/IBpVtSEgl9wMYbOa79eWyyRsjjKsCCPavzg0YmlghkiaK1t1YTMshKzsCSJN/IJCACQSTjqegqcl5HiKZrt2uDNEuhg5aONF8iAfuKoJOjAO2wrQZSWBHQYVRhQQf8vPmjJB+eKQkYIyUdSGODXvjUfw88fK5ltczl9PJfSscbsFgbbCnmbqVyMacgClPBbkLJIOXpY6ufACQ+tThpIARjPUGI9R/44SrQ90aDh/iBoohFEAp6EjbV6E9+h6U44ZfXDbTY6jHbbvtWZurdSiyIwdG6OMgZHVTnow9DVvgVwctkkk99+3/vXO9FaTVm4RhklTVrh0mBjsTSK1uAF+9X1nygP6+tAjGay6Wweh2qO5UrUMza11DqPm/vUtpdBl0tTCFV7jymuecdhlUkY5keSwUnSyNqL6oZAC8ba2Y4HlOo5HTHRrm00+Ybqe9KJ7RW64/rTJ0BgEkUIRbzxxOucRXhw69ciKTHIfZj55ArkrjvitH4E4aVTmuBrkOonGMZJI2Hlz5j8oA39qvnw0jHcAj0I2/L7mm9pb6BgdTTSlYUMkkqvc3O+nPX+lSMmlS7bKPXv7Ck1/xAIjSsQoxsT0GOtJIEQ8X4msSszHYe/U+n9aydvOZ5GuJQpAxog1FWkOcJCm2W1NgnphQckZzVeS7+JfXKdMEe4H7zE7Kqr1Z3JGB0AyTjG6ziXEDANGr/ABBDK5z5YFY4aFANi5HzH3IPfGxiPdFfjd+87snN5hY6pXTaNmUbIg6FI18qjocZHXNO+E3UMMRKSgvJGw1hTFdWh8uohwGDQlcjIIzrYCk/AyBskKXDswi5DqXLq66m0AYZGDIPOuCNQP10t7wy3iCc+SXm3DoHtFkSS4AjAVFllQBYlX+HQH3x+6aqIy94V4et23NtbmWC5UFWUxqVAKGNTEw1HKlsE9dT58tP/DvhgrfW8UrjKM0rDksA5UbjWwBGHwwBznUxpaLGWVjLcJFa2gidI7f5cQjAMhUgNHhtLiTTrzywF3Na39ndiDO80YmEITSusuYmI21R8wayQuxd8FiTgACsrZlnQ6KKKuTCiiigAooooAK5b4it1t3uba9jYcOuXaRZVVjy5GAyG0nYassCRgHr611Kobu0SVGjkUOjghlYZBB6gisas1M4FxzgTozi4s2vCU/5qGR452U/5bzx4ZSdP7xXzadySCKzEsivGkwBjlSd156uTKzBAya0J8pUADUvcMCNxXVPEHhk2ckaOzNaEvyrhmfnWrMBphEikERORgFjjVjJHfE8VspUYm6hW5jLkG4BZJPImFFwqj5o2G/MUMMNvhs1MdFHh3HNBleQ7MQ0sRUCNmPdNPlWXAzyzgOMjZgKvGBiPiLLEi9JIQdTqQNRx3ZNPnVvmHysNgappdEwzRqkjPuRExTVFI2SSYivnj0sSHUgj8sqfNHJE1u7wzbEEsd9KAiRXOAyu2cKc/NgGk4ryNZsOGcejmjJQ4I30nZv96bcO4iSpH5fT7VhW47BPhr23kSXH/M2x0OSTnVJGdjgE7jBq/FJLCjSRyLd2yYJmjyJFUkga4yc58u/pmlcDbN7DfaTnb3/AF+v7fbm5KEOu6n8x2xWMtPF8bdx6dcb/SmFv4kXcH5T1H+tLQUzYQ3eoHlkZI3U/Kf96huOXnzrJE3t5kJ/3rJtxpUbKMTvtnYir0PjRdP4m4/nW6M4seJcRjYn+Rr0eLxp0Un3OD+VY+68c2mdhKxPZF649/Wqxvbu6B+HgMKYP4km7Hp0BwAQcevWgKHPHfFaLgyMSd9KLuxP07D3NZS8u5rpkMi+Vj+FEPl2OMknynBGM50jB32Nerg2VmSZZfi58HIGWGQdIJOfN0LaXONxtS288SPI+pisCHysqrzCEOx8u2FVDjTkd9t6aguuj5xLjvLXTbsrOgOqUbrnG4iz1IH/AMQ/NjIxtlRYWyhsOzKe+ka2OPOSmdtRBxgnbOTTu54EgiDp8SC7sollhVIm2BKHDlkZfMQSMELj3Gj4JLNM8kMixyuZ3M1mwUh2XDs4xhoQSAmtGKkqpZdLZpzCgY3lt7O1gIijuLqWOIFAbhFBCSl5kYbM0h8ukDC41HFaW44FFaObqQzK5lK2UVoTgooJWNTGMKWDMHY7HU3XclzwXwuYJeYQi4V4eHwr+LhWbmM7yaj5mLENuMLnBwa2XA/BkUMnPkAluW3MmMKm2NMKdI0A9Nz3JzWrYrYq4N4CMhSW/ZpdJLx2zNzI4dR1eZyA0snqzd9hsBW2VQBgDAHYV9oqiVC2FFFFaYFFFFABRRRQAUUUUAQ3dqsqNG6hkcFWU9CDsRXFPEfBORO0GpYZY1X4e48/PmAOVZn+R+WCI2DYOncHbSe40q8ScHFxCQPnXdT6/wASH1R1yrDuGNLJWamcAn4KZSDcOsU8BKsQyqSEGVMigLy2TTjUOo05wVOYXsbpF1OFZXDwrcW0iSllJL8t4lY8xds4wGxvvgU4SO2Ehe5Rll88R1R3AATRywGeJmG6bfLnYUutfDlqXCQzxurAs6c1MDfbQJlifmBcY3GT361MczvFJdcysykGRtR5CuVC7ZCox2OcnG4GcdMVQjkmgZZVMsLN5kkUMuoZIDA/vDKnP39K1ScFngyhkkVTusvmjkjJ2DbnDRNsGCt6kdMUmjt3TXFnTKCSH5hIk2OqMebQ+rdhjGdxnJxQafR42dv+ZgtrrYAu6ASYGAPxIypJ2771OvHrA/PbXEJ9IZg6+uwkG3X1+9LeIWhQR4y0hHnYHIyc4QgoNLqDhhuO4O+0bcKxFzDnyOiMq5HzAsHJ06QNQI9dveikwHP/ABiwG2L8/UxDcbf1ryfEVgM4spZT6yy/boo9cVRseDxOfPLLbxtHIVeSMFHdQcIGVtwxUjVjqPWvvDuDSy7IhkVk0gRtzArFdS6gN1PlOcjsaKRtl1fHbJ/kWtvD/wBRUswwc9cjBzt0qjPxS8ush5ZHUAEouoAjIXZFHmxjc/2qzFxWOIRgrbkpIspTTKxLKMFWDsqhWB3xvkU3tr25l5YjUySTIdEzTvEsKhyzBtLKqjUNXnJJyPpRRggHC1iiyULFpWh1jIeN00vhVzgsyNpww2we9Om4HBBJj42NJVkP+ZGZFVQqvG5MIdc5Yg9RlcHpV9EvlZyEt7siUu4ZoJVYgckOEEnM6MQWJPyg0+i8O21vCGv1sIgVfCpC6uT0DR+fXP3wMBffDA1plmZsriO3hmR7qG45zxuBA7mQuPKTIHhDEaW6MwAIYhSTs6PAtHFBEliLlpbeNkWaR1COwKyzHbIGpSSDvsGBBxWr4BZSThUs7BYIQc/EXcarjcEGK3TGpgQPM5/d3NbTgnhKO3ladnea4dQrSvjOB0VFUBUX2UUKNuzLJPD/AAH4ZQZJWnmICtK+MnAzpUADC5yfUnckmnNfBX2qoQKKKKACiiigAooooAKKKKACiiigAooooA8GFd9hv1261SuvD9tIpR4ImVhggovT8qYUUAYe/wD2XoqEWVxPakqRoEhaFvQNG+Rj6etYvxF4WlhQi7tQ0ZKlp7PGDjJJe2fyBiepQpnWx3Ndsr4RSuKNs/K91bJyp1VZnUaBA4YoVIP4nMhbJOpdwATpO24O2rl8PAowt7yz5Dy8xebMhGlQdOtC4BJ8pw42K7gb12e88I2krh5LeNmHQ4x/TY/egeD7L/5S3/8AxJ//ADS8WNyOJQeFonfmTXltK+rSqm4i5aafMqhA4GjA2UHHX1qOLwUHZS1+SigluQbdWXTldgk4xjr0O31rvEfh21UYFvCB7Rp/avE/he0f57WBvrEh/wD1o4v2ZyOG8S4HexxMoki0HzEsru5U5Ks8s8bL0QbIwH5mmE1lZy2nw7RMuhmcvqDM8ShSHjkiUxktvhWGAQcle/U5/ANocctDbsGDB4GMZyN+i+Uj2IIpHc/sr5ko5l3K1v3j0orvkklXkjRSy7nrk+Y+tZwZvIR+HfDbOqDhqRwxI5PxmkFZfKU1RK6l2YAhdeQhKsQOhrX8A/ZzBbzfEO8lxcb/AIkzaiCepUdB/pWohhCKFUBVUAADYADoAPSvdOooWwooopjAooooAKKKKACiiigAooooA//Z"/>
          <p:cNvSpPr>
            <a:spLocks noChangeAspect="1" noChangeArrowheads="1"/>
          </p:cNvSpPr>
          <p:nvPr/>
        </p:nvSpPr>
        <p:spPr bwMode="auto">
          <a:xfrm>
            <a:off x="76200" y="-1100138"/>
            <a:ext cx="2009775" cy="22764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0530" name="AutoShape 2" descr="data:image/jpg;base64,/9j/4AAQSkZJRgABAQAAAQABAAD/2wCEAAkGBhQSERUUEhQVFRUVGBgaGRgXGBUaGBcYGBUXGBcYFx4XHCYfHBsjGRwVHy8gJCcpLCwsFx4xNTAqNSYrLCkBCQoKDgwOGg8PGikkHCIsKSopLCosKSksKiwpLCksKSkpKSwsLCwsLCkpLCwsLCksKSwsLCwsKSwsLCwsLCwpKf/AABEIAOEA4AMBIgACEQEDEQH/xAAbAAACAgMBAAAAAAAAAAAAAAAFBgMEAQIHAP/EAEYQAAEDAQUEBwQHBgUEAwEAAAECAxEABAUSITEGQVFhEyJxgZGhsTJCwdEHI1JicoKSFDOisuHwJENjwvEVNKPSZHOTU//EABoBAAMBAQEBAAAAAAAAAAAAAAECAwAEBgX/xAAnEQACAgICAgIDAAIDAAAAAAAAAQIRAyESMQRBIlEFMmETcUKBof/aAAwDAQACEQMRAD8Aog1sFVgCsgV9o+MZxV7FWIrIFEx6vVmK9FEx6K8DWa8KBj2KtZrMV6KyDRivVkisUQG2KsYq9FeiiGjxNYrMVitVdAMGvTWSKxWMYmsGs16KBjE1rW1YIrAMTWtZivEUAmMVYNeisE1gGFCta3r0VjUM69k1bnEntBHpNQK2XdGmA/mI9RXkbTOjUDwHyqdvaxW9KfD5GvNx/KTPRP8AHRKatnnx7k9hBqJV0ujVtf6SfSjKNrBvR5n5VM3tW3vBHh/SrL8o/dEX+OX9FlbChqkjtBFa02o2oYV7x7xUwvSzq1KD2p/pVo/lIvtf+kX+PaE2Kxhp06Gyq3NHwHyrU3DZ1aJH5VH51aP5HG+yb8KaEyK8Kb1bKNHQrHeD6iht57NqbTjQSsDUR1gOOWoq8PMxTdJkpeNkirAUV7BW8V6K6jmo1w17DW0V6KNgNIrGGtymsYaxqNDWIrcpr0VrNRphrBreKzho2CiKKwRUhTWCKACOK9FbFNYrGNSK1KakIrWKxjSsVvWCKBjW2XhhQVSZMJHqT4etUUX8ke2O9OveNPSqtuZSrCFkwkaJBJUTqoxu0issIaGjSj+VI9TXiVFJWezcm3Qasz6Hc2lgngcj4VaU2QJVPhI8qDJd4NHvV/6irdlvF4HrBsJ5qVOvGaHFMG0TDB9pPjHyqTAd0eIrd6zNu+2gYuKcj4xnVRvZuF+1iRB3QoHd2im/xautG5+mW0sqGefjWhWse8ryoTe6SwsJQtZBE75HbFDXL4dkJQ4uSd8/EUqx2NYyM290OD6xYSkEmCRPADPfTTs/tOT1Hu4nUZ6HlzpPf+qaQpZKyoidJMjXLhVhnPMGQdD8FVrljehOMZaG++dnZ67IzOqcoPNO7uoKu6nRq2rwn0q/cW0OCG1yU+Y5jiKZX1HDibAXlIExi7DX2MP5GSjXZ8vL4UbEVVmUNUqHaD8qjIphb2xblQU2tOEwZjXeI1qdN/2dXtCO1Iqy/Kx9ok/x7FfBWMNNP7TZF7keEelYNhsp3pH5iKqvyWNkn4E/QqkV7DTSrZ9k6KPcoGtF7LJ3OKHcD8qsvPwv2SfiZELMV6KPubKq3LT3gioF7MujTCew/OrLysL/AOSJvxsv0BYrBFXbXd624xiJ0OoPhVarxkpK0QcXHTIorEVIawU0wKNIrBFb4awRQFIymtSKlrBTQMC12FQPZr25n5VItqTocstc/Kr3v4eY1MQD261A7bI/y5A8fCvD2ro9qiFCHCYEQPuie/OriLNMIVBnNRyzCcxNbXE4q0PBCGxoSdd3b/cA053NdQaQ66tIURkkEA5JzMAjespTV8UbfRHJOtCW86uSUpxEGAJjIZq8yBV1hw4QSCJ1E6dtHr9ds9l6JC0IK1JJVIA0OZmIzXi14VllNmeEBKOtIg5Ezwg50Ztp0mLHq2gO4hKxC0pUOz+4oXadmUKUFNqCRoUn7JjFB7Mu+mZrZVKXmyl1QaCpW2QDKeCVDPPnQu02sMufXsqbSSYIkoAkx1hyijF1uSM9/qBdpX1BSOqcABOmUk+GQFUrJaygynMHUbjzHOug2IWdxOWaTxVIPqPGq1q2DYVJZUto67igns3doNLNRk7iaEnFVIBsuJWnEDl5g8DRe5NoC2cKsxw+I50Itmz1osxxhOJI1KOskj7w1HhW7K0uo6uR36Sk926uZ3F2i2pKntDfeNzt2hPSIjHuIMYuR58zSM7e7SHVNLS6hac1BSdPA0cue91sqg+zpG48+RozetwMW5AVklwCAsZEfdXxTV4uOT/ZJ3jf8E8OoUMSZwj2jERlzrBcbBErQkgyJOfbmK3vKymyMdGshK1KynQxJy45AUrONTn0gJOskUjhRRStDUgp3Op7lj51uHV+64cufCk5iyFx1CJBBUBkRpqdOQNHrW0VWpQSBCEgSc84yHLM06xX0I5pBI3laQRhWvuzmvI2ntQWcSwEDUlIJPIcTQxF1NqcCipeQ9jEUpJHZu5VaZSFkFQCZKkhMyAQDEkb8qeeCcBFkhIZrl2gTaUlp9MYvZJyy+Bqjet1KZVxSfZV8DzoJZl4SSjcYUN4I1B3023VeyXU9E71gcgT5A8DwNdHiebLC+MuiHleKskeUexeIrFFL2uhTJyzQdD8Fc6HRXpoTU1yieflFxdMjIrEVLFaqTTCkZFaVLFYIrAYPtTxBJIHgD2VALaYEwf73eVaJvRW8BQ55K8QY8RV27bG3aHUNpELcUBzz10yyEnurxHG2eyukPuyVj6Kxl0p675gcQgZCORz8RRl1MltCdBCjzwnq+LhB7EGt3GkhaEJHVZQABumAEj08KFXteYZYef/ACI45EoTHasuK8K+gkoo4bcnYh7WXr0lqcUUyhJwJJ3pTInhmcR76C/9a6MCBHLFl6VY/wCqIAhUnnGfbGlQ/sjDxGFUHgOr5H4Vwfs7Z3VSpBa7ttlpiZSOBOIeGo7qZrBtS06IVGeRjrJPdrSJaLnjUqI5fKKrttoB6qzi3Aa0U66Yrin2jpCLhs6lpcQCmFSejUQlUHMEDjnUV4Wm0tuLdw40KUSMAxFKcolPIcKT7HfpaObvjkrxHxpmse2KRHSKGehkJJ+Bo2noTi1tDDYLYXGenOSROoIJAiYEayQKG37Z7PiAc+pcUThcAwyoGClXfxoymVBpJBhxxKoOXUQOlJ7yEg9tLe1BDr6wrMCG/wBIlRH5iatlXwtk8e5FN9hSZCoPMbxxre77zU0qQf8AjgaCvWxxKVYVfWNGFiMlCOqqOY38RWzN8pcAxDAT7wzB7tRXHWrR0d6Y8W2wsXgzgWII0I9pCoyI4jloa5peGxtqRaAwEY8XsqQCUqTx5cwdKY7vt5RhUhUpOhBJHZTndV8JeTAOFUZgeomumGRT0+yEouHXQoXR9HSmVBxSk4gMkgkkTkVExz3eNXrssXTsuPJ6jTZMyM3SAJ00zjjRexWJdmatjrq+kUU9VROZSEmJnTrKGQ4VrY7GpN1paQM1pxKPDEoqmN+UeFdePTTZCVtMTU2cbx256a+HeE9tbOXbhZSQTKlEp1n3jPH7OYxa1I4043mpMjTEiT5TiHcVDlVy828LTCYEYMRnSTGvVjUHUDtrrT02crjtA1IVEpAUomSYAUqEnqqIEKJA+6fOsWZ4Khxo5HVJyIjXvmrtiZhac9ZjPjkIkzGm9Q7KJbT2dNnsiFstBtan1ZKymSsuTHukpkd1fN8jEpbR34MjqmWrtvxKkhDsFKspPoap3tc5aOJOaDoeHI/OhdnKFddGZ3jXDy/rTJdlvGHAvNByg5x/St4nmywyp9CeV4scitdi4axRe97nwddElB/h7eVCor1OPJHIuUTz08bg6ZHFYIqSKwU1QQXUuMrP2Tzy9DFOv0c3MlLrj5EhpMDP3lan9Mj81IrV2NqEtrnlMnLX+4rrFx3X+zWJpkCFuQpXaog+Qgflrx2OO7Xo9Vleq+y8bQUtqV76zI7VHA3/ABEq7BSht3erSEtWdWkY9NwGFEjjGI99NriwpQAyCYVOgEyhufyhxXeK5VfdoatloccS4ZUYAn3U9VMA56Dzq2R1GieJWymq72nQejcPYN3cc6rvXUGxmTHHXxgVrabvDWoXHFOY8tK8xtFh95ShwUD61zpOtdHTaJbLb8AgOyOCpI+Yq07eDKo6QBJ3E8uBqA2qzPAqVKOJiPMfGtrRc4W2MCseHQgiY9K3H7NZtabp6UBbagZHcc+NEdnLg6d1ph0SOkSeHUHWPkCO+g92JwhbIUpCoJTIKSOJE5HODTx9FalOuPLUcXRJCZiDjWd/YEnxqsYvlRPJKlY6OWodO4s+yy3pukytX8KUDvpIcRiEn2ldYn7yjiPrTNern+FWd9ocIB+6VYR/40DxpJZvUdKoE5KJjlGk91HPb0JhS7ZXteRCyIIlKh9pEgnwyI7DxoTZ7sJcWlWTaTlxXIBAHLPM0evVHvScgZzyIgmPh31QszgUMhBTIJ3SMj51x20jrqwghQiMgIiN0cvnUlmGBXSBRSlOc8I48uVR3XYFvKiMh4Dma2v25LQMQUmW+qlJblWSj1lKGoOGhCDlsWcktDTfNuLl2JV7z60JHFUu5eISTRW93OhsjuHVDKgnkcOBMc5iht4WUKcu+zA/u/rlDk01An8yjWv0g23o7HhBzdcSnuHXPjh86+ndJnCttL+iXsHfL1oeTZ3DOSjjIkhKBJxAZE5RpvphtxZcdUhZKXGlFGJMjIH3Z1EzkD3UP+ji7otrj0dUNdwKlpnyBpVYvzE8vpM0rWsg8MSyYPLOocpKNxLcVKVMZ7wcFmhSvrEyM0AyIzxLAyEEAaDvoztbY3LSw0pCh7qykqA9puUgE5AnOk5i9bRZnQP3iARhx55HQA6iuj3lbkC0Isi4HSsmD95KoA8ASPw0efNO/oTjwqjljZcsznWCkLGqTIEcDORHPnTZdtsDqAtIIJnLgREgHfrWtotkYmnkB1KCUqBHWSRvGcjcZSR30WtVji7GxZQZK8SMRTOa1lQkgA5CIOtcqip3/C98aJrBeEdVWaTqKrXvc2Hrt5o4D3f6UMsdtU6FApLTyfaQoHdvE6po1dlvKMlHEN8/D5VfxvKn48v4Q8jx45VYAitSKO3tcsDpGs06kcOY5cqClNeqxZo5Y8onwMmN43TAOx1w9PbWkEZA4lESRhTmRnmJgDU61115zG6s5QnqjkTlPcMRpT+jKwdGw7aV+04cKewZmO+PCmJ0HognRThw/rmT+VsKNebgtH3snegZf15JbsbjhOEv5I198FLfg0kq/NXKXrqVEtrxcDlGvgadfpGtCFrQyFBOBOIg+zKk4UDuQP4q5vaLqtLKitAURxbVM9o/5oP5SpMeOlsk/wCuvMnCspy91YPkdfOrTd9WZz95DauI+YE+NYsV8h5GF5sEzBBETAzgHL0qFdy2Z0nAVNKAkyMgCYBzMEdh7q1R6kmgpvtOwizdkyW1oWhQ3RPLTKqV22hxl7CsYQcpzAPA8CKHu3G+wcTYUr7zZ8yNaKvbRlLaVLRjQqOqciDv1EajhWcPrdmUvvRad2iU2vC6lKkj3hkRv7NOEaV1DZZhLNgU43q+VLHMmG2/P1rmLLbVrCVgEkkDCdZxQAe+N9dnVYgj9nZSMkR4NJy/jKK2Or/qEyXSAm1zwbCG0mA02TOuZ+rQe3ImucXqrA0pQPXIgHfJgaDQzGlN+1NvCnHD9teEfhaTH80+NKLzfSPMN7ivEeYRn64RU5S5ZKKwjxhYWDRQwApRMQM+CQVq8kgd9a2Wzw2kHXCCct6usfWrF8NEBLZEEwCJGrixP/jSrxqhed5qRaEoSBhjOR2af3uoSjroKYYsluU2QUnIZHmOFNNjt4UkKSZSe+eVIdhvVDqZw4D260Xuy8sC4J6h1jLsNLf1ozVjU2Gw50pT9YElIVnOFXtDXTIUG23sD1qS10ICkIxKUkHrlRgAgHXIHxq3era1ttBpeFSlkg9sIT2iTNa7RX03Y3Q2SSA2FKO8ZwDlxgmqtvi7JKPyTRW2Ssy2bJanFgpJSQkEQZQ2rFlrkoiuV2pgoMHXd8CK7aVh1tKlpUULTIBkSkjKYPCly8vo+Q6D0SzmSQleeE8EqGcdtB9IKe3YC2dd/aQxiTiIdbQvsKx1vQ99H9rrotFpvJJs4/dpRCzklBxFUk9+gzNe2R2LVYVF+0OpTGiBmBGilKOp5DxqxfG3gzDOSd7hMeFI3GCobc3oI3nsyl54PFakLCQlWEJIXGhOLPl2VYttzhxlpkLUgNEEFO/JQz3e8aQxteSYxOAfak+JEzFWmb2dcSFNvYxnMKPpNBTTt12D/HLqxrOzoIGNZUU+yrCAU9hBrZdxj7Zns/rSy5eakxjeUmeKiPjUCr7/APkgH/7P60Pj9B+X2OtlsykZYpHAiqNruBKlFSTgnURInlSmu/8ADANqEnTrmT2CZqC1X6oyEWo4o0CyT5VbHmnh/SyU8KyfsdHFiDbbNnTokCfie/rHvFYCpdJUYS2mDyUsSo5/ZaSB+at0viVuqMJE/pGavIRVezEJYK3d4U6ufvDFHcnCmqL2xDlV8W4PvOOuBSCtRI94YdEnsw4dJquizrR+7VPJJnnmk6eApiXa7E9CnG+gOKApvqgq/CZSd24VXtWwjhAcszqXUkkpnqLMZQJ6pjtrk29o7LSVC8/bkqyebBIzxJyUDx4jxrVOFaIQCpKsycpMaAgjMDXwre+rE6lSWXULSpXtKUkgxOkkZzpUbxg5KCYgDUZjM6btKfpI3ZCElH7pxTZ3JOaD2BUjwNWXHw4ML6B+IZZ9morKyrD9YAqCBI1IzmSO6o0JTIwlRSScjWcmzcUNH0f2FLtqawkFpHXAiPYkyZ162GulOWmFvOnRpsAdpHSK8y2KWPo4sAh506dVtJ4R11/Cit4vf4UDe+5J/CVY4/QEir43ULZzT3KkJN4Dr4fsJz/EvrHv+dU7pZxWpxW5pCUD8SziPkBVtSQVKV9tWInsAA7oHnTBsZZ0NXc9a1JHSOuOFJOoSDhTHDIHOlxx5NyKTlSSAuHFaDoA3iOe/CA2mO8rPdQB2+FKU5KZTJw5ZkTHYaLLxJadcMiRgB5gSr+NflSu26ZAJxaAZb+dLNjRQRS2kpGEFKRnHoKv3asKKk4fHiCOGgqozZ5WNYAmNwovcV3lQC0jF7RIG4AnM1BXKVFHUVaG65lfWMhRGFCpEwAAgEgfqw+NBtorTZ7ReHQlEOBSGSvPrTBwEDKBiOoqJt0qdEnJIJ8TE+VUdkLlW5e6Xy5iSVLcXOuSThnccynhXWt/E5qrY13rtGWbQtPRY2kYUgtmVphOcoOoHI1bRtE2ptS2R0i0gnB7KtN6TnPdXLtoLe6pbloaK0KDi8QiJSVdUwdd2dMWw18Fxi1Wp4JCrK31VgZysGTHEAD9VJTl0alVla+b6cfAUuYVJSCFAQDhMcIOVDDmAY7J3edFhcClN9MMa21q1VBKVZlcAbp386rmziFAnJSYIkRFcsoU9nUnrRS6LkPAfFVSIEGRkRwy+NWW7NAAEwBAGuVRu2cHIg+npRST9mb+kTNW1SuqsIUNM8yaittyoV+7hB+8CU+WYq7Y7JC0gDOFHiZ/4qK3KeQoBDKlBIM5CeOQOutXjFJbISe9C7a7gUgqxJIKpzjI7iMW7kK9cdnHTNpAAz3b4499NNntZUoIwqSqJwkbokyDmK3buxOLpEtkKTnKc0knLPhQ/wCw8qWxytrYIbZPvnrfgR13T39VP5qGbZ3nhYwgwp4x+VPWX3ThFFLEsredX7qIaT2jrukdqiE/koFerCLVaS3jgoBRKSJB9pUA5Tiy7qrO1HRKNXsRgjplBOAKBMJKT7yss40M0R20vLoHkstkpRY2Up6pPWcUAc47qYrp2KLFoS6taVoalUgYVkgHCCBkc855Uh3yVPvqUtJSCvErEMJUtWaU8wlO/sqMY12WlLk9Bq5NsrQG4ewuJAkpIEdkHqzHKrtisNjtylhCVMONpK1lHsJAEyQrq68CNKBJbwoE+8ZP4QJ+dFblZ6K7HV/5lucCOxoE4vIL8RWik7YZL6NLdsU9gH7MtLwmZQcKzOZ6qtcuBNCV3epteFYKSB7ySk565GOXjUlnvhXSFLCiOsCVbicwABpAApu2evhdreUw6jGhIKipSZTh0EE54p4UtN/GgttKxiumzdDYG0jJbifBTxgT2JI8DQ3be14Mkf5bRwj7zhwIHgKYnkYnGkfZBVpphSEJ81KPdSVtC+XHhh0U8T+RlMJ8VRXVLSo5o/tYIvD6tpQTqEhCealHCPOnXaSypsths9lEQlKUq54R1z/PS3dtj6a2WVuMi70ivwMgq/mAoxt68XbQGhqcKO9xQT/uX4UYqoBk+UxY2oWUWSzt6KUAtXa4ouHyKR3UuWNGJSfH4027V3mEPKhOIThj7qQBv/LVRm7mzCjDZOWWWUDccp8K55l4dFa7rKtePAkqVhJgawNTT/sbYuhsWM+04ST2JGQ8jSmbmWgSyrFnulKo0iCc+6ntbfR2Rtvg2kGI1MT5lVbFSti5PSFVN0udBaH+qmAQJMZhIJPZJApZuMuWcLdUShaGVhRSfajMZjmB5037YWdf/SilCgC8AImJLj3SH+AAeNK103YtqwOvOqKcTjbKAeJjEezM+Bq0l1Qi32BLDfiyQheFaFZYiCIkaGMu+KdbNYUJui1BA6Lp3gkzJEgpBjlkaTylBCi4gIIJkpMDyEE91N20DpTdFlDeFanFFYkgTkog89RvpU9uhpekOmxliLdksyCZhuZ44lTPmK5hem2a23nCzgUjpF4krAI9o6CJA5iutsHomQNOiZA70t/MVwRN6suKPSp6Nc+0kHPP3/8AinyLSQmPtsMNX9ZXknGlxh2MsKiptRJ0jVPbVa2bM2hKEutqU42skdVRJT2icxVB25goy2oFJ7u8cqv7OQ3amWklwlbrYOqU5rGcb+2oKr0W6R1a4LjLSitftdGkAfZxKJieOEJ8aX9qtoVs2pSUdYBKCpOpkiSe2nx5Wbh5pHgkH/dXN9qdnv2i2OrYtCA8nCktKyySgRB59lWyr4pIhjlcrZZuzaVh46hKiCM8zBBBE6jImtjdTiOtZ3QeCVklPcoZjvmkq97jcbzW2ptec6QTxQoZHjx5VDd21bzRyJIGsmD/AH21zVZZtL2ddRFms3WM9GkqUftKBxKP5nDXO7NaG1wpYIxKxExOZJnMZ86bdtbVLIaSM1nMaHo0HPxWf4aWhZSloJT7SoSPxKgeVWnb0JiSStjLaXw1YyW3VOJeICMRJASJxROe41Uuq82w3gdZlJMqIAWnPiCJGVBtuXcC22UExZmgkR9tyMRy34Qn9Vb3RbXmmgvEIOZCgDIkxz09aX+DJXsOubOWW0CWXMCogYSIH5V51T2msS/qrMyMZaajCCElS1xJj2dAT+Y1Y2fvZm0vhCmYWlPSFQ9mAd+8ZxVU25arSpxsgqUsgTBEHIeXCt6NTsWbtugsrONC0QDk4nCQdByIzJmug7C2LAypcZuLj8qNfM1hy8jGC0M5byBiSeJg/A0bsuBpsYRhQlMgaQDKzrpkfOmxL5WLkk+NETtpw/tD0+wkpA4lAn+dUd1KqkQEoInKCcsjEk+NGb2UU2ZpHvOqSVdmbq57ykUJU5qcsgT3001aFgvYa2KsJDji1e4IByzB3/zUGS90tuLh0QXHP/zSQn+NflVlt91goMwFtSrszB9POhl2ZNvubyENjtUS6r1SKKbap+jONO/sXr1l14DXTxUZ9MNXLU8FJTh0iPMifIVRYlTqlJEnrEc4EJ9BU7qSnCkbgB86k9lkErhsCnn0tJUoJMlWeiRqf74063zkgJSIEmB3ZeZFBdgbP1n3OCUoHaSVH0FGbaMb7Sd2JJ7gcR8k08YpR17JSlcv9AD6S3sCbKyCIlRKSYJCGwgAd5oHtPehsl02FEYlOrWsg55SSJ7lAd1e+lG8sVrSjCSENjPLIrJVA56VL9ILmB2z2dKwCzZ0DCY1VxB5CnbptsVLpCQt5t4AKDzJGYI6yJPKNKZrTdT2Owtj2BgxT1eqpSRig7sINDLvspeebQUlBU4hMojOVAZgjtpv2lsLtpvlLbRQEJSlJM5pASVmQdAJFBO1oZ6exz2ltYTZbS4Dl0ZgjMZ5ZR21xFt9lZ6kJcOmITHcT6TXWdtrQli7CDmJQjhPWj4VyBd3Mv5tLwq3pVln/fbWn3sGPSNbTZLQlWPNf3hn4jUeFMuwT/S2yzjUhYJB1ThCjInsoE30zWSpSdytUntpp+jx/pLwRjbAWlLhxD8EfGprbQ7emdUX7/NZHgEp+Fcb2zspNtfcRqFntyAEjfursROXatX85rhW0N6LRaniZ6zrhAUMoxnT/mq5d0kSxmBtK+UhC1FxKdAo5jcYPzmrNjsVmtKlY3CyuMpEpJ+9GgqpZnW3xJBQvfHqDoR3VCu7VCClU56iJn0rnfZXTOp2qw9IqVYioAJlBxQJKvZMHUmahsV2gPtqKgUoJURooqiEjCRxzrXaDaNNkeQgJklOJQO6ckwdxitrNtbZ3hCx4jEB8aPKtNmp90ALwsZceUp1DiC4skQQkyRAkKkKygRI0q3brMOjDYUlOgGJUAgQMicvEimhlTbg+rXPIEKH6VVWtd0Jc1GeY6hwkTrKVSD41k6Wg8l0DdkbhcbRaXSkhx4htMkEBAkqUCkkRn/DS5fYU28ltIwqIJVxjcB2kU/2F5LDSWowwCBIw4iTJPCeyhG0ziukRgZQ4AgAqU2DiUVEwFEbsspFNOuCs0G+QO2ZvK0KdaRjJQtZBC8+onU+SjTve4xNhsf5q0oPYpWJf/jCqA7KWOX3FwAEJwADQFREx2AHxo2/130ge4gq73FdGnwSFmqRVLQmV3IEX/bAXc8g21Mc3CT44QKF2VsrSYGpAHZW152nH0ih/mOGPwp6qfJPnUP7d0SElJk6FPM5+NJN09BitB/bIBKUJ0ODD3KUlPoFmlVNuiynmtxzfp7n8tWNob3LiEqmT0f8QQEA/rWfCht5JwthH4U+GZ/lPjTSe7Ror0yrdySmCNZA7k9ZX8vnUqt54fOPhUlkahGLt8SR8Enxqst2EHt15gaeNSY50HY1rBY8R/zHFHuScI9D51asXWtKj9hKvgkepqWyMdHZmUH3W0z2kCfU1BdDkJedPLyBWfhV12kQ+2cqvSbZfakTKf2lCAN2FBSk+STUf0kOF28rQqcKUkJB/AkD1nzq99HKemvRCiMx0jp7YMT3qHjSzfQ6a1PO4pxOrIB/GY8qN2YYvo7BXbrOnFiAUVZj7CCqfGKbNkbYl69rY4Bm0Fid3tBsehoB9FVlAtTjhmGWFHT7RTJ7YBot9FLeMW16IxLQJ3mVLWfUUKRpPsJ/SSsGyNIICgpckHeEg/E1y967UEhSVFpX3usg8iadfpcfUP2RCSRCVqMc4AnzpGTeak5LhXkY+dJK70NGqouhL6BKTPYcSD8RTb9Flr6W1rKm8KkNGSNOstCaS2bSgnqEoVwGU/A10P6MJKrQtQEhCRiAgnNSs4y92hD9tjSeh3bX1Uc8/Ek1wx+8VFSgtIkqVkQYV1ict01222LwNE/ZanwbmuAG+FiAQHBzEHxp8isTHrZZCWlEFJLSh4A9+XnUj4IzJCTvUn2VfI1QXZ1uSpKSE8xpU7N1YclO5/YBmdNdwqTr7K3YZ2gtJftDjoOSldUEe6OqkeHrQ8WfiNDqMproLuydnd6zaiPwKxJ8DmO6KFW/Yh0ewUuAbpKT55edTaY6mqFlFqcQZSTPf6inDYy8331hKnJTqoEThA56yaV7ddDjeS21pJ4gx46V0PYW6+hZz9pREnjlJHdl4GtCPyQuSXxJLyvZuzuhtairEnFoDE6Ag1PZbUyvNCgD90we8HKuebR2np7S64DligD7qeqI7gDQs2pSMkqVlx0rObt0FY7ijriG1ono8OecABJOUTpBMdlV3LYUdKSCFuJyxZAFKClIBEjWTrvpBuzad8HClWgnPMDPgaa7DfjjjKysACMiCczmBlpE891NGe6EcX2UH0+wgaAAegNBbNaulfWAmAIz5qJ/2ijxSCM9RMHeMtaGXXdRZWQrRaiQRoUhIA7DrTqpMNtIzeIlxCPvJHcgFxXmUjuqvei5UAc4BJ7VQn0xeNTWdWN4q+ygk9rqsX8gqq+cTp7QPAZ+aj4U0uhY9lx84WwP74f+1a2O7i6tlAHtrA8Tme4TWbaTkOEenzJp92autCW21n2wCQeEjPypKt0M3xRZvh2AqOBA849RQW9X+iux5c+0lzz+rTV6/H4B8fVXwFA/pEtHQ2BtvFhJLafAFZ9BVr2/4R9JAH6MilBtb+cNMHM5ayrL9FIaFFUGTJjs5muhXE4G7ntbuUurDcgRi9lP+5VJIakyFbwcJAEfOg3oNdjjsV9VYLxeP2QgfoUY8VJpg+jWzYLuUR/mPK8glPqKAJQWbhIJzff7TGMDdyRTrsgxhsFlTxSpfepSlehFGPYrF/6Qtk3rVaEKbU0EhvDhW4EKJxEmAREaClFX0aW2ZCErMycLrR7gMVGPpmtZ6azoB0bJy+8qKRW7W4CQFrEDcpXzrMMeg4vYK3ImbI8ewJPZ7J0p5+ji63WLPaumbW2pRAAWCDAQcwDulUUsbZ3o61asDbi09E0wkwqMw0CSeeddOugK/YmAslSi2ziJzJKilRnxrR7sMuqMbSLiz2jk0v8AlIFcULOAgJQIKRJiTJGeu6u2XulKkPBQlPRqJHEQowe2K58bCw4AUlTSiAAFdZOoykZ8qTL2bF0CXNnbQUl0pIaTBkkAEZDITxq89syEoLyl59UpSBpKhAJPbuq69Z7UlBQhXSML+zCgE4gSRlIzFbWnaJLjXQKbKVjAAdxwkaznoKON41+ysMub/VghoEZpUoHiD8qJtbTPI0VjAjJYnz1FUyUHWJrVbMjqkdisx865rZ0UhjuzbAOOdEtGFXEKBTlnni3RnRhu3IOSXMMggDEE66wDlXP2WHEkqTHDQHLvzFar16+ZmZVlrw3VrdiuCGG1bC72nSOSwPUD4UBvHZe0IkrbKgBqgBU+GflVhm3utewtYHDMp8Dl4USY20cQB0iErP3SEmOPbR0w/JC9c93YlERGcHcQBxpwtxCGkIA0k+U94goHcavWK9WrShSsJgRixgZTumh1vfK1qMCBkOY/uK0VtsXk2yqBPYfKtXzkeciO6t1icvOqtsdgHn5UV2GXRC0wEBWcY4nFnokJERplUSbGoEHIySSQcpJJNbSQAefaIjxqRtQScvLsk1VsklRorrPJGfWPzrqFmya7EjzoLYcIQhJAUABmQJxRM1M5ex6yABhygjMjuMetGNR3YJWyteRxuIRPtKSNNxUkegNKf0t3gC6w2Z99ccNECeXtU2WdaenQ4pQhMmDIUSEkCAeZ41zv6RXnFWsqwEJCEhK1JIBmVGCqBqqKMXdmfoJ30robjsqEj985jyzylav/AEpKTMZ68+VOX0nKCEWGzlX7tmSOZCU7vwqpLbbxqQgScWX6iAKLViroe9rVdFdtga0JTjMD7k59666JYLPgQ2nchpA/hApC+kJGK3WSzjRKW0R+JzD/ACpFdHAlao3kCmj2K+jjn0pu4rwUJ9hCEx3TS9dNm6R9KftuIT4qAohtk90l4vq/1SP05VPsDZsdvY5O4u5tJX8KUojG2TvSW+0xn9cUDsSAn4V2vBhS2ngUD9KD8q4hZfrrWj/VtAP6nfka7g+qXExxWrwTH+4U0RZ+gPfy4YtJ/wBOP4VfOkJLclKeKkDLmsU77UuRZHvvFKfFaBSdd4l9ocXUeRoezLoObVq6F1tDcpCUJSI3Qv5CqOzqXrWUl5tst9Yhw6wCQIgyDOWdWNtXP8UkZRA7cgo/Kovo5taVIdAU6cCEylWHAmS4epGfea3CL7NyaWheWgzoaiVaImco7s91DmL0c+1h4DUeBoml4riUSciSJTPqK5euzpNlumAAd4qwi0HfVZ11sGCsBUaETEb+rOVStslQlJChyz9KzVhRtKeBTO8THZAIrbBI90+vw+NaOGMjFaojhE99K0EtptLgGEHCZiAM4A3GNOdRi0uN7iRvnPXXMf1qawg4idwEchNW0kzxG740I436FczSz3klc5wfsnX/AIqO0tEidd/r/SsmxpUcxNS/skZgmdOOpHGrRixJSVFCAB1jJP8Aem/tqxZWsakiYGIbuee7hUhsW8DPiDB86sXWx9akkxhBOeWfpTMVDHllGY3d39Kw0SBmeytnGuHymskdXIDcM88qlQbIlNDlHDXtma1TZoEDJPCZT+lQIqRCRJnd/edYcZ45f3lS17CC75uVq0nE+kqUEwFpJCwkSQADKTrwoHduz9mS6lxL7iigpUEHCnNJBAVlnzinApOcf3xoHtDdYycTA+1pv3ihKcl0wxjF6Lr7DblqTaXES6kpIOJQHV9kRpFMNmv1E9aQSZ5Tl8q5oLQpB6jhHKDFTN324MiArsyNCOacfY7wpi7e11PpdWtxpQClLVijEkyZ1TlRb6PRDjjv/wDKzvr7ynCPWiadoCnQdpB0+dGbK9ZnEKAKAXUdGs+ypSTmRIjfVo5k+xJY2JexDBVbrIOCsR/Kkq9RXY1q+sH3W1H9S0j/AG0o3Ls2zZnw8hThhKkpSYUBiETOROU0xKvBIxLKhJSlOGFAwCok+flV4yRGSBm1zn+GA4uJ/mJ+FK9yCbSwP9QHw/4o/tLaelYQGwVQsEwJgBC88uZFBtmUf4trkVHwHOimmDpFnaQYrYAR9kdxT/WrWx9jQ2m1dGkJAUodyccT3VWvPO39ikjyRVzZo/UWlXFTn8qvnVKXBsRvdHMGvaFE7x/dDu9a9Xq42dSIntD2fCsWL2B3eor1epGOg1eXspqJOo7vSs16lYS7ZPiPjVo/GvV6qImzx3dlSfMeorFep49iS6NjoKLXHqvs+FYr1NIy6PXb73bVq2/uldiv5a9XqkEisHsJ/Cn0q0/qa9XqAUaWfRVQW392Ow/y1mvVOfQ0exJtfxqD3h3etYr1SKlpz9yew0LsXtd1er1VQg47PezRrf3j1r1eqsSUuyna/wB8jtP8pqWzf9832K9DXq9VYdiS6Bls/wC/V+MeiKt7M/8AbWj8Tn8pr1eroX6Mi/2P/9k="/>
          <p:cNvSpPr>
            <a:spLocks noChangeAspect="1" noChangeArrowheads="1"/>
          </p:cNvSpPr>
          <p:nvPr/>
        </p:nvSpPr>
        <p:spPr bwMode="auto">
          <a:xfrm>
            <a:off x="76200" y="-1039813"/>
            <a:ext cx="2133600" cy="21431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0534" name="AutoShape 6" descr="data:image/jpg;base64,/9j/4AAQSkZJRgABAQAAAQABAAD/2wCEAAkGBhQSERUUEhQWFRUWGBcYFxgYGBocHRwdGBgcHBgcGh0bHiYeGBwlGxoYIC8hIycpLSwsGB4xNTAqNSorLCkBCQoKDgwOGg8PGiwkHyQsLCwsKSwsLCwsLCksLCwsLCwsLCwsLCw0LCwsLCwsLCksLCwsLCwsLCwsLCwsLCwsLP/AABEIAPsAyQMBIgACEQEDEQH/xAAcAAACAwEBAQEAAAAAAAAAAAAEBQIDBgEABwj/xABIEAACAQIEAwUFBQUFBwIHAAABAhEDIQAEEjEFQVEGEyJhcTJCgZGhI1KxwdEHFGJy8BUzgpLhFkNTorLS8XPCJCVUY5PT4v/EABkBAAMBAQEAAAAAAAAAAAAAAAECAwAEBf/EACgRAAICAQQCAQQCAwAAAAAAAAABAhEhAxIxQSJRYQQTgZFx8DJC0f/aAAwDAQACEQMRAD8AeZnKvTfRUXS3LmGHVD7w+uIAYY0OJSndVl72l0O6+aHdTinOZA017xCatHm4HjTyqKOX8Qx6C1JRe2f7PNlpxl5Q/QMBiarjwX9cLOK8dWlqpqq1XZSukzCyLEkGZBgxik5KKsnGNugnPcaGWhw0P7qj3gdww2KHnPwuBjOGi+YbW4FOkCxWktkUEyYB2xyllSW7ysSzHrg6hQeqYWyj5D9TjjnLdLjJ1wW1c4KheFpj5c8N+H8GC+J4J6ch+pwRlMqKNwNakAOLarbNTPusOmx2OD9AgFSGVvZYWBje3usOam49IODCNS8+QSlcfDgiBiQGPAYozGfVDpuz8lW5+PQeuOhtVkgr6DXGqXA8Qu4HMffA/EYAq8RE6aQ7xuceyP5m2+GIjKVKl6p0r9xD/wBTbn0FsHiiqAaAFTYge4T/AO08jjmTcHXTOmt6vsBThpc6qzazyUWQfD3vU4YosbY8BiYGOhJIjdniuIa4N+Zg/wA2/wAiL+s4snEKi8/nHTy8xuP9cS1F/suUUg/9XwyzHQmPUz13H9AjyIviwYdPcrQrVOjgGOutsdGJRgNWqCsZKqJt6f0MWDFaCGj4fmPzHwGLYwmm8U+h5rNnsSGODEgMUEKnqgOoPvSB8BP4fhi+MK+0OY7qktUCe7dD8GOg/wDVgj+3qPX6Yle1sflCmMW0MwyHUjFD1H5g2I8jiNVgoLMQALknYYy3FuJvXZKdLw0nVmLbEhXK/AGP1x0zkksnLCLbwMOOdpzXZaeXXS4BFR1/u9xBQESp3525TY4WplVpDq3Ofzx2iAoCUxJPT8sOOG8LCHVWUsCPdMlDyaDaoOo+WOPL/wATrx2CcM4WzkPVHhsYmCfLyHnjTVMiqrqpXpDce9T/AJvvL/F88QfLwFIIZW9l1Mq0dDyPVTcfXHlznc+PUFjmfw8/TFVBJboMm5u9s1giBimrmBRM2KuRqp82PJki61ByYehtjtTvK0nL0+7W0hiAbnxNSVuQF4J9BhKpeozLSDLuGc3qNBjfamv1wJT3qmjKDg7Q1IepBnu6Z1REa20mCDFqZ2JXe87YKy2UWmIUR16n1O5wFwrhP7vJU6tUa0J8Jjod1bmH3n44aCCNSmVJi4gg81YcmHyIuOcGDadS5NJJq4ncSUx58iDsQdwcRAxMDFZJNUxE2naIgQYHsn2Sd/NT5j6jEwMeHORIO49NiP4hy+WJL8+h6jr/AKcjiMW4va/wVklJbl+ToGOgY9GOgYsTIBY+H4bkfDceU9MXAYjGK0zADhDaQSvw3Hw/DEV4yrplG90b7QQMdAx7HQMUEB88hKHTZot68vr+OJ5erqRWIgkAkHl1xZUUEGdov6YTUePogKsxquCRCCdrTO14nfnibajK/ZRZQ6GPPUCiWIUdSYHzOEFbitd/ZC0h1Pib9B8sL6mWBM1Gao38Rn5DlgPU9G2+xjxvj1N6T06YNRmESFlR6lrH4TjLfudfqPl/rh7RA5L8I/LBWip/wz/lOIyd8sdL4M1na7ZtmYzToKSyozSY8zu3kOWwxyhRaqyqi2VdIPIAsT4ukknBGR4c9cz7NMc/06nzxrMplaIQIU0afZqJAcTvq5VR5Nim1tX0LaWOxdkOFrSFrtzb9Ogx3iOb7tCecH6euLcxmSmoLpqBSB3iSKV9tZP923Vb+uK24QHIasdbDYbKPIDc+pxdSTVQIOLTuZXk+IuwmgkLUEuKg8BJFrblwfeUjbc4jmFVAHB7yobEVLMhi/hFihgwy77G+GaUwBAEAWAGPGlcMCVZTKsN1Pkfy2OA9N8rkZai4fAqy3DHZxUqOwPKDBjoAPZH1OGtKiFEAQP6+eLqdTVAfSlQ8x4abnyn+6c9CdJOxGPFCCQRBFiDuD0I5Y0Gvyaaf4IhcRKEHUkSRDA+y46NF/RhcG4xcBjjMBvhpJNUxYtp2jisCJWYmCDup+63n0Is3LmBIDAFeuxf7JQTsxPslTurdfTcG4jB9JwRaREBgd1J2nqDybY7WNjOM6w/2UlC8r9EgMdj4c56Hr6dRjsY6Bh5RUlQsW4uziNJI5jcf1yPXE4wPUy41o0lSDpkbEH3G8iYg8j62ueuqrqY6RzLeGOszscLGXTGa7ROMU5sAaWIBCmZPu2gN6Dn5SeWFmY7UptSU1T19lfmd/gMLquerVbO+lT7tOw9CTc4WUk8GjFo0eb4nTpWqMFb7m7T0gYXVuO1W/uqekfeqf8AaP1wDlcsF9lQPqf1wwpcOduUebfpvibnJ4KbVyLKiNUP21RqnlsvyFsX04FlAHkP9MN6HBFHtEt9B+uDUy6qIAAHkMBwlVjJq6E9Lh1R9xpH8X6DBlHgij2iW+g+mGKm2O4ooLnkRyZXRoKvsgD0GJd1iYxKMPSFsz1TMqkIo1NFkXeOU8lHmcQ/dHqf3pgfcU2/xNu3pYeuGVLI0o+y+wbmDLU28zJ1IfMH1BxGshQgVF0E+yZlW/kcWb0MHywVK8SEcKzE7k6ppWSAIjTFiOhGxGJ/uat/cxTP/CY+A/8Apt/uz/CZX03xGMeODKCeVhgjJrDyiqLlSCrDdWEMPhzHmJB64mBi8VdQC1F1KPZMw6/yNuvpseYxCpQKjVOtBuwHiX/1FG38yyPTA3tYkFwTzEramCIIkHcY6rkABpZRYNu6Dp/9xP4TccjyxNbiRseY/q+OxgyipAi3EGqZnksOTtpMyOvKPjEY5Tyeo/akx0U7ec8/TbBIp6SSsXuyn2WjYmLq3RhceYtiSEGYm3tAxqXzMWK/xi3XScSfqZVe4lTkUyqmAGshAhW8v4W/hPwnEnpcxZhMGJEHcMPeU8xidajqUqQCDurCQY6j8xBHLCvN9p6VMkA942wRLkEb6n9kjoRfqAcNwqkDl3EZ0XmREEe0pMkTYEH3kJ2b4G9zRnuLUqPtuAeSi7fIXxmc1xDMV2BnuVEwEPiuIMtvcWtieV4cAYVZY78z8ThN7WBtqeS7OdoqlUFaVMIpsWe5IO/h2HxnAxyRchqztUMC7km0WgHDjLcDY+0Qv1P6DDPL8ORLxJ6tfAqUshtISZfhpYeFTHXYYZZbggHtH4D9d8M9MenL9PUY6BgxipK2CTaeCunl1UeEAYuGPDEUsY+X9fT4YL8ZWgryRPHox3Tgds6gMA6j0UFvwsPjh2xCdJjeRzt6QPznFonFHesdkiebkD6LJ/DHe4c+08eSAL9TJ+RGJweKHlzZaxAEkwOpMD9MU/v1L79P/Mv64kmQQGdMnq0sfm0nBEYemKK4xdRzJUEWKndWEqfUG2Ifuz+6RVHQDTUHqhMP6of8OK6bBpg7bi4I/mBuvoQMPujLBLbKOS7uFP8AdEIfuOSU/wAL3ZPQyPTFUaW0uCrnYNuR1UizDzUnFgTFiv4dJAZN9LCR6j7p8xBwtOPA1qXJWBiaOQZBII2Ixw0P+GZ/gqNf/BUNm9Hg/wAWOK8kiCGHtKwhh6g8vPY8icFSTwDa1km1INdYpud7eBj/ABKPYP8AEvxBxBSZ0spVomDcEdVYWdfMfEDbE4wozvaRFlKY74nce566uTeaX88K1t4HvdyOMIuKdo6amKWqpVU2ZDGgx9/bblcEb4W5o1Ko+2eR9wWX4j3vU4vyHB3eTpCqYIJsICqJHM7YWU7wFRrILmMxWr2qvA5pTGlfjzP4eWLspwgmBTW3XYfPnjQ5XgyLc+I+e3wGDjTvIsemwa3yDfQ8+uE2tcjppizK8BA9sz5Cw/U4YJlwohQFjaB+PUf+fW5Gnb0I5jyI64jVrKvtEDyJg/Lc4ptjQtuzy38jzGOgYparJlVY+ZGkR56oMfC3zxJBUbmq+gLEeUmBPwOMp9Mzj2i8LNvkeh64peuqmCwnpufkL47+5g+0Wb1NvkIX6Y5WUoAaaixAKgASD08xv54DtO0HDVERXJ9mm3q0KPzb6Y89NzcsFj7ok+d2/wC3lgkDHjgtWsip0CUKCOoYy385JggwRBsL+WDKaRYWHTCteLUabOC6kTICAsSTv7MjlF/LEKvab/h0mPmxCj5CTgJoLQy4hAQMbaWUz0gj/wAfHBAGMtmOKV6oKkqincKsn5tP4YrbKvU9tnfyLGPkLfTC3TCaPM8Uo0/bqoPKQT8hfAv+02W/4n/I/wD24V0+z7e6gX4Ri7/Zyp/Dg7mChp3fW+JVfFGsB42JJDD+Vx41+ZHljlNjE7eVSB8nSVI9VXzOLTWAgMChO2q0/wArCVb/AAk4duMuQJNcFApEeydX8LwrfBxFN/Q6D646rjVpMqw91gQ3rB3HmJHngju8L+LcWp0VCudR3WlGr4gbp/MCuNmIMPkM0YVZ3tAiHQp71gCNAYwvXxD+7a3L5XwnzfEKlYHUxp0/uBiTHRn9pvT8cT4dwliQqgUxEgsIJHVVPtDz2wspXgMVRTmatSsJrP4eSLYfHm5wTw7g7OPCAiyRJ8twAOfrhtk8rRp+z9o/UDUfpZcF1AznUF0t98kaj/MBIqDyYyORGA0wqirKcJSncCW+8d/h0+GCKqgSwIQm5myN5n7rfxCx5g74rZWE638M+0sKvlqN3Q+pA6E4uTJqDMCeu5+Zk/XBpPg2VyUpnAbKrE7xAt5yTBHmCZxXWy1V3DAqijlJY+e0D6nB7UQYnlsRuPQ8vS4PMHAfEuJDL02eobD2WA3P3SJ8JN+cRMGbASlS8how3OolzZHVuzFreQMbAhIJHzjzwZl+EsBIpaesAT9N8ZLg37VKZzgpNTZaJCr3hAJVyRzHuQd/Lzx9TBxJaivxKvTaxIzOiMB5qmyNrQE8mXqOXoRyPwNrrouPIe5d0A1qJE+W8xvacfPateq4h6hCx7Kwgj4Xj44pvtWScaNHX4lTQS7hfI7/AOXfC3M9o0IISm7zzPgHzPi+mE+XSmCAo3O4FvicP6HA13Yz5D/XGUrwBoWrxGuQACqD+ESfMy1pPkBih+HPU9rXU/mJP02GNJ+4qostx1v+OLi3hkbb/L0xlfBvkRUeBsBsAP66YOp8FHMz6D9ZwzK4rotMj7pj8x9DjVkPRVS4dTX3R8b/AOmLaFhERBO2LYxFAdTdLR8r/lg0k0a8HmbblJj6HEr+WOV7Cdrjf1E/THu/T7y/5h+uGsAPTcEQrBja3snzsfyx7NVUpqS792vvTYHyKmzekHHzjhXbdqkg1w6gQErgEyRaKln3ifFysOjGjxYsgNZ0qAGQGUECfuQNSj+U4itS+SkoUMc32id7Ufs0vLxBI6qpsnqI9MK8vkHeTQQv96q1xfn1f12HXBD8M11kII0HxIFbUnhUEmdzcPZrjGvydNe7RRB0qotuIHT2h8sP/BOvYm4P2fKqHeoHb7wCtHkCfD8lw3ORUiGGsXs5LC+9jYHzWDi1qIJkXP3hY/Ej2v8AEDjmoixg+tj5TEg+oj0wW4xXkGMZSfiRNMr7Jt91jYej8vRgf5hgDN9oaSeHUC9wV3j10TPwt54XcQ4zUcsoAUrEod77E9VPIix9ZhM+fzOwVUFrggdZ8zyP0wU8eLFkqdSRoP7dZfExYDa6hd7WBOo4Y9mqwq1XXTCqgkcpLeGBspgNtFiPLGBzObRJLuGYgm5BP44+l9jci1OgDUWKlU63HNZACqfMKBPnOOP6zV+3FK8spo5fwSz7904FisSSSQRvEAKdWx5j44yHHePd6SqiUFvI3Ek+QIGHX7STWTLGrR90NrXmyxNptIufh5nHyjIceJQRFxz8uWOV6urOCbeD0fp46Sd1kMzdRKZIA3uT1kwSf654+qfs+7V/vFHuah+2pKI/jQWB9RYH4Hrj464765EsD4QLfnecbHsZ2fzKOteqj0mSCoG56g9BFj1nbeG09zePyX11Da934PpnEsyXpug3YR+v0nCLJ8IpA6rlrg3jyIPPyIOGTZouSVX5tEfKfh13wvrUmQs9Soig8iYFj1JF8d8Y0rPIlK2FBkSwgeQ/q+KsvUIYjSQvuk/gOYj8PTCyvxmjp8LO53GlAAD6kD8Tgetxp3GlaYvzd2c+sCADhrEwaV6gG5A9SBgI1lQuNXhYEg8gdj+WFdKjmHG7D+QBB81AP1xbS7NsbtE9WOo/njNmSDKvaCkNjq9L/hOA/wC3zqYpTN49owJH1wXQ4ECo1mDAkDkeYnn6xgunwumPdn1ONlmEtXjNc7aF9AT+OKkSu9y9Qz0tt6euNOlBRsoHwxOMHaazK1OA1Gkwx9WP64Sd1V/+jzH/AONsfRox3TjUA+M0uAcPzSfYVDTqWNzIBNthcDY3GAX7N53LLqpfapYzT8Y3JuBcc9xgPtRxrJVWIyuQag/JhVIv17sKV+RGDOBZfihUfu9HMMbeJki8DnUMRJPwvjgqS7s77i/gL4d2zq5Zk7+myjT4SQYIqA3AMbhibHD+h2wZ9PchKqwPAajK6mTdGMx6GRjL8Z7KcYa+ZFZl2MPrAHQrTJtbocUcNpL/AHFQJqAlHWQymN7gN1Olh064aeo4IWOmp4PpOX7aptUJpvFlzC6TMWiqvhbl7WnAnCu0Ds41nyb15H0xjayZ2kAKlM1qJiGYB1ItHiE6bDY3vg7h/F6SuuqaDAAQbqR6jlies3OKLfTtacmh7214JUerRrUH7thKkg8jceo3BBsbYw3anP5uk+gxJAP2cnfnESskG3lj6zks0lalCuJIgEEEbfI4w2c7Pv3rsU0qrqDO8SAI62Mz5zzwIa604ZdA19PfO+jM9keEN3y5ivMIQVVplmFwSDyBvfc4+8cE48lWyyCFvI/PGFrcMlfDET73IeRAn541HZ4oKYC2Np9fzx5H1c9RyWos/wDBVp0g7tiurLMo5q//AEEfnj84LTdXVF95gAN7sY/PH6E7S5r3elNifiP0GPk/ZjhPe5lDFqYLn19lfqSfhj2dJqP0u+Xqzm3NalI2vZDMJSWdCJKq2rT4pJgiY1f+PPD6v2mH+7pk+bnSPlc/hgPh2TRqzIWgKiWA5uSR8YH1OH9LJU12pk+ZA/8AcR+GKfRN/ZTfeRdR7mIVrZiqTBKzuKax9bkfMY5luzDu2p4FzdpLHbnzFt5xpa2Y0i4CjqzBR+eAqnG193xfygn6nSPrjrJnKHZ2mtzLfQf18cG0cmi+yoHw/PfAeVz9R6gUroBBIte30HPBVTTSBL1SNR5lRy2UASfQYIQjHiMDZKulUEoWIG8s364I/dl+6D6ifxwXawwJpq0RZwNyB6kY53y9Z9L/AIYtWmBsAPQYlGBYaKe88m+R/OMe1nkp+JH6nFsY9jWaioaugHxP6Y9Dfw/XFsY7GMGj4BT4zXS70SYnxL4vmVvY8rYbcJ7dqhGmo6HoT87GwF+hxmj2rrVI7wKwAiSBv94ncn9Nsd/tMVPcDcgCs3+I+QGONt9o6VGPTPp+X/aPV0/Z91VN41MV29AfyxlOOcTzeaq02fKhQhJL0wW9o8zqJiL7DGe/daQMMtSkfVljpYyPhGGvB+K1KE91WDgkGHBHwlZ/DCOSqiihJOxvwnhPE6y6sqyLTJMF6iKehBEFhcNy5gjA3Gf2b8U1a6mmqNyaRLX/AIlAVm+AO2Dh2yqEAtROoCQ6MGuN/ZOqLEQRthnnP2iEUicsdVUEeCpIsd4NjPS98LFxXQXuZm+BtFU0as0aqbNS8BjoysoB298A2vaMbKrkMyqmdOZp8oIpVB8CTTb4ETGPnea49XzGaWvmHQsYQBZEBRv6fr54p4vxLVKtnHYNMU1UhRv4WkgQNifjfEXpptroupXFPs+l0OK0XQUmPdttFQaGjymzfAnDVqSoPCYRVJYkxAAkkzyi84+bdl+O00KZdj3lN7FKgDqNoKyLXJER8ZGGFXtCEq1adKlUoU1LI4ea1Ei4PgZfADY+3EGPTl+xsfg2vjo3Jq6lXvlZpnUsA+RED6YyfBK4y1NmZSWMkgXMLIC+pM4KyfFtC9yaWiQSj0DrER7S0ydYAPITBtgXhXBDUZmSslQz7IYqVA21K0EH1x368o6ukoLjH6OTT+ne+5DPsdx5GFU1GTv6jsxpudMiFCxO4ABt5Y19Fa9RR44WLaOf+I3PqDirIUUSkoCy45ATfYm9jcH6YMHEHPhUIpHL22/yrt8cd0H4ohOKjJpEaXAFmWuepJY/M/64JNOjT9pgPIn8hv8ALFJypKzVqMAeTHQPkMUZrM0aKFlgmLQtifXn8DgtpK2CMXJpINXiC/7tGb0WB9Yxgv2iGrmHRD9lSSZ2JL9QSsodMCfM4b9m+GUqirmTUdqlUsxhmSPGRyMx+u2CO1fZx67IFqANHhL+9BsrFRuCbNHvRFscs9WbjhUd+no6KnTdmI4Bx6tRfuqlQ3kU3NywE+FgNyQLHnB5xP13Jlu7XVZoEjzxlOEfs8QJOZOuoVjw2CHUrAo0TrBUeK3p12OnHXGc5QSnycGpp6cdRvT4/vBzHsSjHdODYKIY9GJ6Md0Y1morAx2MT049pxrDR+YaFQkhbXtMAj/li2KsxmGYjTaSRSVTteJtuT15nqMRo0qlRiqppEXAEQBuST6c8GcEyQ7+kxIMlH9ARUMHz8CnpcY5nllVhE+JpCpSpl3qUgXruWlQSwCqi+UrcySWOwGANVUkDYweQG28wMNa+T7rL1qh8Rq9zMjYvUdo+SYX8LqAvJtpXl/XXAxVobN0zn9pvTIFyYMg2ueYj88OaPapNCoaRJUAFgYkDeQSQfW22M9l6BaobSb/ADPTriWoKsLdmkE9BMW8z+HrhXFMZTdj5+J0GgugUySGAAJJF5YDxehmMXpX1OGp1VUqoA8K7eoEzbcgnGZp09TwdhJ+Qwbw3iSKUDMETdiaQc+YUcz5kj4YlKFZKLU9mpzS5h1V6larUIIhCwZSJvBhWHpHxOJ1aeVdtWZXOatURT1MrQPZ0gDRYA2bljM5njL/AO6OlZsI0yCfCWUEqDzgT64P4d2tqJVXURqW3hBWYvJIMkj54VQksjbk8DMlXXu6dCq/d1IpIysKqhlHRgRsPpbB2azVapQWcu75ii2lg3gqKsSpYga9omCN588Kqva3LVXYlHpsd3UmSQIF1ZbRa4x6u+XrK6LWLKzByKjt4tKgRJIbl57emE2U+Cm+zT8C45mPDTqx45KCq2pTpmVFWndWA3DBjbGgocfpIxWoDQaFkBgUmLTVWdMgz4tJ8sYBeF1lZHp00IpshDJWqvNxMB2iQJ2HXC7MJUoVToQUZdjrLaXN5EBqwDz6RisNRx4ZKWmnyj7TRAKhwF5EtIIPox1MR5wMJeOVu81TbSQFiYvBmfPGKy/aVqLowYIlZRq06VAYEoWCzpqib+yTB9rDbg/alabPTdSsNpqFWgK20hGYgKxgeAi8eETJGrqucaop9PCOnK3z0B8N4sclXCuZpEtaCYDxIsCTtYRzxsMzxFMwKb0FrjRqINWmUDWtBa5Mgbjqd8ZXj2SNViaRNQDaZ1iLmxuR5i2GnCe0iqncVCraTpkGLHYqdpHQ+mOf7rlDadv2FHUWqmmvj55wfQqNTUqt1APzGJxhbwXMQi03NwIVuTgbEH03HLDPbHqaepvieNq6eyVFiUcWLRjzxWKmJd5hmTLNI6Y6EAxV3uPd9gGJOAcV6MeNTEdeCY+UjJfb00a4pUKYc3N2XWSSVPIrvGMnm2Q8QzGkyqICu5utID8Wa2N32ZpDMvmarUy6u2gaWQFQbgEkg+yEFpBjGX4n2XzNKpm6hQF6xK0lldUF1uRsBpI5+7jmhJuTwXnFJIjxjLkZCmujVrrUxBBjTTpPLWI2Z4BJF5EYyzoFqVbWWFgWsq/0cbrNZOouVydCsjd5TkqTPtVTqaCD4rQvP2jbGL4z4KuZA1Wqug1jxeHw3HIiDbkBhVjx9IZvmXtl/YvJanqOQD3dNnvBBI2sbdT8MLc1klRkHMqztyEE+EAcvmfU43nYLJ91w+vmLhifDAaCEHUCPaY/KMYXOaqlSqVE30jfZBB3PQHDN9AS7Cc5VRqydyUMU1uIEtq94nntM4sohKVeixj2apGmI1azETuLwPhhNl6ZAI5lB/zG0ztuMGZJHNXLq4hV1R5hTLmRvcb4TbtrPBln+/IfxDLqtKlqg1nqsz9dzPkRtjPZl/tqh/ib8cWcOqFq4Y7s8z6mcVOJqPFyWaB6m2LCBnCFVj9oYQt4zF4UEwOYkgC3U4ty9GmRVd1MLGlQbyYgSZ63x7gtI1KqKRepWAIi0sbiNhzxoP7P05nOh4Jpd+xiCNSUmkgeuEbpjpWgDiHD2yuWy9QVWFXMgtoAgKA1iDO+w25npdpwbjtRhWV3NRkWFDKpDFFJ0wRJ5ixn1wD2vrDTk15pSRfgpLEfOp9MF5OiVzhZLCmoNr7Ue8PzIHXfCzimNptopznaGg40ZjJBCjMpakwWIPiAG0z+FsHVky9SoXp1mpPmEgLVpncyBdZHtKDGm+EnE+GFFgSRTOYpieoLSfUgH5HDXNimRdI7t30Ray0C0zMD7RgbfdGElFLgaMm3kYU+G5iEeloq/YsrGmwfxpq7ptJuT7u0wYxbS46Ld/SWdCOVqISQNehwZ8VmuBqHhJ6Cc/UoA1FZSQGqtUJEiRF1EbAxP+LE8nx3MlFmr3lMqzaKqh/CuoXLAiTG3Mz0xLZaLbqZssjxQU6v2UKuz0XcshknTpJGpfZP3oKm+NHwrtW/fFKynuSPA8SUa5K1CCZHIGBsJuTHzH+1Dq+1y6M8AlqLlTAYPMElfb3tzODctx9UIhq9KLeNdXsiN1M9CTpxoucXaC9klTPtQOOzjAcF7f7KzpVHODpcWkWaC3yxs8nxSnV9lr/dNm+Rx2w14zxw/TOKejKOeUGlsdnFSuDMcjB9YB/MY7OLkiZOOTiM49jGPz/SzmWX3RzmRMnny5YZZbtZRVQq6QqmRC7SRJ+MDAVelWSNVMLOm7aVBJNt2v64muTzBMd2txq3TaAZ32IIPnOILVfSHeku2X5rjmXqsDU3Vi27jxb7BhtE7YBZ8k0jXEmT4mJnebt1xQ+dYIHKqAZiwkgeXQRM45kOLaz4EUkKQZUCZg8+dj9cDffQXp12Nsln6Romj+8MtMnTpV2CkMZmJgXgxizLcNywot3Lfat4Vl1IuDzIsNREnythZlKb6qnhWFgkgAgEmbEAzuDbrzwVVrNTJ9kQQpgczHPTBF//ACcRm7KxVdiPL9n6zZlsqSi1fCCS40qNMzqFiACNsbDjP7K80qhqGZFYhCoVh3Zg+1oMlTPnHrjMt2kHeoArytSDsJkwRFot1+WN5k+KNZUZxF/eA+tj6YbfXKFr0z5s3AK+Ur01zFM0yfEskEEA7ggkGD8sRyHA3OYNJwuqTqBZI2ncnQeWPpXb7ivd08rU7vWX1DlYwp5/HbpjH0O0+w7pT3zQoUKJIIExpsCSB8CeeC2+gJLsq4FS/wDi27laaCnX1AO6tpVNQgMWXXfSLXvI54a8Hzk5zOM6I6uai1E1FQwcgOFJc3J/iNifUe4Jn2rVaiUqKIabaZGkfeU+6DeI+OO5LiLvWrrTWnSakWLVJpgytrEQWYm1iZnocLmx8UZ3tAS9eoWUAIF0gMpgPUUrcEg+E7cvKDjScOrTmahVQdZpKQzqLRTDwxMXAawM354lx1Fy1IVNFOoWuVFNUEgoN4Ou9SJgXDeeGnDiHZT4VuTq0hmHdqsGxEQW0i+A22gxpCDiDipRzB95cxmnHjQDxLUBBkyxG4i/lirO0hUqqpgBl02dSYNMydMytyfFEYPynFO9oV6nc04ois+kJOqIEtsBq1NJuYU7zGBKPaAtVpzSoqT4SxSSoUEmDBtyA88aVs0WkwWacrBI+0qgQVICeK+5k2WIt54NoZSmtJKZO6uCJGyU3nnPtNGI0uP1ArALSH2yKoFJYYEMWZgeYBt/Ng7L9paoqHxUwoLtIopOgU2ZjYblgL898I0yiaF5FiyxJVh8FILH5Mfngvh/B6tU6aaMzjUxA3gQpjrvsMdftDmzTP2rK3iJKIigRSW233pb0G/LBPDe0Wao5l3Fd2iRpdtYgVWGxtyF/wCgEvZm/REcEeCr0HMCDNNuQXywVQ4ZUpL3iM1NabpqBcQsnfS86BtcRvhfUy3euwaajs3MkySw2E+uCqPDEpkU6pSida6hp1FTA9oL7JMe8Qb4iVvBtF49WoyGSm2rU0h9ix1RMb3iPIYYp2jXQGKOJMRE9OfS/wBMZ+pwim49to3ncbHaIPngWpRGktTzOlR4t9ACmbCYHI/THoLUdHn7Pk0jdsaUSFY3jaLxMX8sS/2xodW+Q/XHzirnKnd94XsznRvJAB8fxggSJtyjEf36r1+v/wDWM9WhVpyfaHPFMxl3qLTqU11DTGutpUFB4d0kmIsJwTXzNJFdgKBZKbiBUrHwqoWPYCiwA35Y+cUarVKqAsWJZReT7Rgz167YaccLinV0ggtV0wAR4CQfK1owehuWEcUrZdMk6nuWqhGVZ77WC1oAUd3teSed+mI9hzSpBu8Clm0BQyFxsxJswjod+WE/aGp4WEi728wTbbY+U8sW5BwouSIiwE7AiR03/wBDhY4ihpO22a6nxeitR3ZVC2VVFFCLaQTpLeH5nFfFOMpVFILMBy5HdUkMU15aATuYuYkeUYQUqZr6SlOo6yNMABT45NzI3EW23xfk8tUNfuFpgOlMuwYyArbltMAMZHIxbbEqwUtWY7N53VWasN2qlwSASJbULAAW8gBjYp21Wl3a1kMsisdMW1ExYmeU898ZzhnDy1CrVCB1pKGYGIhn0yJm959JwPT49V1jQBqMILSegA/DFJKyawabtN2mfMV6VODooKCoi7MVBk/RQB+eAOGcPK1aTOAvcszAtEArVlQyn3SNrX9ML+EM1TML3hkmBaxifLY7+eNj2RoCpxEZcqQtIVWaoxksBTJANoPhYbn3eWNlYM6EHZziVWm1RqVQU9TszGI2YncA6d/LHuEZk66g1FhUrKDEnWS/h+bXxoOwvC6dThmeqES0hEP/AKkqLbTLA/D5icDyAGcq0aY9jMEU5BN6buqCIMk+Y5XxmFFHH6X2VQaSCnc6p5a6rH5mL+gvh9wrKutN2Knw5UVAN5arq0o1rToBLWiRj3aPh7jhubqv3cnNJTaBeaTKhCkGIBBFuh+Ghq11p06waqiKamVpnwx4KQplyBqmAdc2uemA0FHylqz06dWmNI1GsrWvCTqjy5D43xHNtUZSdRhG0r7sFkc2Plp38ziNWujLVdnPeP3sKFn2mJLFtvLngmqKtXSlGlqCnUSQNJIQKskwoiWt1k4boXsKy3DyKUMQDTr05kkmXVF53PtMf8JwZRpKtVioJVatYCBbS9NmA2tYW6zjjZUUwzPW1n94ouGAliyCw3hJeoPOAmNWvEqVOk9M1AzkKtgt3WLQotZG5cvTCOmOnVCvI5V6uXICBFtqd4Uaf3cI5k8rcuZ8sDP3NNm8RzFSSTo8FMTU21kS1yvsr1vhPTzj1aOqqxYgkamkwTQAIAHWTsLSZ3sblV7wtpudUARJJNUkRE9MRapFU7CP7UrK4KN3QDzppDSIEnxG7PeNzHlg/OMShaqC7tDRzJMQWi/Qgbm2wIJFdlp9GqTuIKUyPo7/APKvmbBhRomnRZ3BLFWbcyAwtJ31sLzMhZ5m0WWXA0zGdJ0oAtlWSJEnSASYJUgXiIn0iVHEezlSp7Cki5LNUUx4liFa9jaQRvzg4Oop4geoBJ5TEz6AX9Y8sbJ+GhFRmBOlJCxzNzb3jso9MX0rbbIaqSSRhX7OMABXLKIUqaQ1gEEQCFYEAattudztZ/sllv8Aip/lrf8A68bavkkZYIEmxOxjAv8As7l/uf8AO/8A3Y6KOcw9LsBVY3aq880pqp/5m2jCzM9lv/meWymlxrBqVQ5WSo1EC1lBCEf4vTH2tuLUpgPqPQXPyEnGH4IO/wCL5jNKjNoBprsNtKidREWRj/iOGdKgLJk/2h9k1ylGgQKal6saRdoVSSZ3iSAfVcGUeDMnBi8wazaQpUk+N9GoMGsNOoxp64L/AGxZl2q5Ok+kf3r6Zk7BQTyA3HPY4MrZVlyfD6BJh/tCpiw9b76yYt8IjCt0gxVmk7JdmadLKUFKjUqCTPPmeu5Pzwi7P0qXf8VzcjepSSCCdNFSPDNp8Cm/UfHYApTyzVqknQjVDqJjwqW2mOXTGO7NUu67OVqjRqqUczUMmPb1KL/KPXzwzAj5lwnii0cnVS2uuaKXPuBtT2NosB8cLOCENmTUMAKGcnlN732E4t/cC1KwJChNom+8TYnTPzxdlMhToLV75oD+ELbVpmb3AuOk4S00PwyjJZhadVnTxBAD6nG24B2hVqWdqIftEytUwJnW4WmsRv4mGMPkmBdyqaxaFVTfpaD9cbalwYNkfuZqq6kqJAp0tVw1tLVGAHkNQFiMaVWBJtHf2e8SCZRKQBctnaTsiAsxp0kL+FeZ1KogX35DBfYbKVq2eztakEU061Rz32oaZquwkLckaTIkRe+Bey6NlWorTdGqU2qkGPZNZFQkyYAASATHtmZwNlOIahmKlAQBUXvSf95UqO3IbidR/C2A5IZJh/EaL1uE0wtZjUrVe9NDUAqA1HdncnxFiYME7tYWwLxKvQbL9zVYKe9aqdPiLCXFNAY2VWA9R54j26yvd5eg1A1IcfauSYMsFRQYAG1QwPKSbY0fGeG06tNA6FGyeVUhWXwsah0qG03JLUwd9osZgCzNVgwNDPU6YL5XLa9AJL1BqgLuSDYfTHqvF6jV6TGq1RtQmmiaVEAQsmAzBj7MRte9l+YqRl9JLNDVDpkd2JOnUon25NrbemLOL5BV7p0YBnVtSlrq0jxRHhRlK3vcNhkkB/AyziMGqyIUZqjqBNpEapB2M6RJ2kiTgvLPFXxXb98WW3H2VKHB+8fEdjG+4IwFlc21SlUSsCC+Yy+q4kSVDEiYPhFrczcCQS83w9xmHLEhe/8ADUWZdtOn7MDYEydV+UYVjIWcLotVpkqLqULEmAq91HiM9SLC/phtQzoUPTp2AgM8DU8ySBHsJvYXM3wu/fg9PTSUUxrXTBiPsmNydzqIkny9cUZJgs1SfswVsY8TAWAF5uWJNtIvuRgNWa6NVQoKiiow1lv7qmL6rkFiB7o5D3iI2BwyEkHSSxBPiPvVGG/z28lxmf7TenrNW1Q3P8CkCAANiVAtyB8zjWZOiNChbkHxH+JoA87f+3HNONM6ovFjDs5kDVekCPDEtzsu9+epoHouNX2gzyUzTVzpL6gsTMiCduUEk4E7B5ILlg4OoMIU29lbDbY8ziHbOsqmiCag/vTFPcwv8w2JB87i2+OrTjthZy6kt0gpcpUESCbdRgT98GGPEKwQKFZtRVo8RPRhM/yn54X98v3V/wAoxQmOs9mxQo1KgAApozQLeyCRsOvljHfs+qaECkEuxao0XsbX6GVPLmcMO1ub76j3NOwq2Zj0VgSAJ5xEnCnIZ0ZYeDTTJVQ33iQLE8yTJPxxNyTkneCkfFNNZM/+1esavEKSL4u7y86QPEC7kw2+4C7gYbmoHzFIr/d0MvTpi8nVplgbzPiidvD6YFzPaimXZkDVn5lQWIjaSAY+MWwHUz+ZetAC0tSmGJDTBBvBi3KWHteuNKaAkzYcT4iKuVbLsCqVFNNn1AGD7UWO4kfHGT7U5TMDIrQy9dqlFoo06Kooimg8TVXtNxAnefI49mKFFbVq716hEKqtCzMH2YgA28TESMZnjHbfuyadKl7MrLGRItFrGMJum3gbbFLJWvZSrI11RTSALeIybRMiPnGC/wDZ/h+XUGrUFRzsrHUSf5Vtv1nGX43x2u4QNUIJGpgpgXJ07eQB+OI8UBHcoASwpiOupiT+c/DDqLxbBKSzSNJS7TB3WjlaSiSFkwF3jYb40uf4O4coXDBctmKzaTI8I8N2hW8Qb3Rt12xXZAdye8YXRwYPMqdvx+WGvH+29XMPWCqUJpd2xkklIJ0gGyrczEEzhXFXgO51ku7DZWkmTzDVq3dNWFNUe+oBCWqMpgkWIHrhFw7iqUKNRiqVGLhkDE+6WJbTIDWix+9jmZ71aAAgU2UKJ03Y2IWRJ9ATG8YM7I8BTNVKVNwdJp1S0GLSgsfU8sF1ywq+EWJxB8xkK9WqfazOXVBYAEd6z6FFh7kkb/DG9rcRLV61VpUO9OkfENAFCmHWZjWwqE2F97HfGT4/laVHK0aVPT9pmmZdNwEWQFJN5ErO9yZMjEc1xl3QFm092tSojAqCA/hpgKAVTwEjURqPiNhBwrlf+JlH2JqeeVclUWBrZWGoyxOqoCRey+BGvvLAWxdXyIHcnSKhYHwKL+OnqBbqQzqZNthywXwfgxbJ6axFKkTrZ2EMQqEKFJNhBY3F4WAcHHOrSqZUUx9nUDuxYEsUo2+R0tymBg36NXsCcKhdm0uzZhTonwoXOlZ6lQSb7YrzNRnrOCdVP96pqGMghTTMBeggzsJkYFqEhnKewM1S1WN9EC8C41Rb5DBNajUq1np0r0WqklxAC91SVJJ93TDWP+uD/IALh9HvKBGoU6KsrVSTDACj4SBuTuAOp+VFfOyQ+mFUkUUnz9tup5zzPkMMM9UQ0VVCRTpkFSY+2+xaS08+QHJcKKJ7yoJFhJboqCQfQDYeowyyKSoVCJqkknUdM825n0X8Y88bbspmtQCkgMTN+r2X6X9cYyvVWq5VRopiwG+lADJPVjuepOH/AGSpFsykWM94fRbIPlf44Eo7hlPafcOGZZaQ0JZQBA5C94+N8Zntz4mCqGaaNZPBpYgsU90st4B5zfDTLZgqN8YXtbWarmGEAgKqn/HUAWPOXGKy4ImxyVBqjoW93TPnIiPkThz/AGfT6f18sWUsuEkea/8AUBi6MAJ8jzH7zUH2jpSU8h4mHPeyj5tgbL5SiWOoVMweYEv7VlkCKY63G2B+A12zGYcVz3gFOQG2ltzGxwbwYd+mZNXxd1GhdkHqg8Df4gcctU6L3eRTxLtmBVajQojwnQS0EWN4C236ch54Z5LgjtorVXJAUBdUBRsba/D09kVNhcYxvCEGuqYE97GwsCTMDYfDbH0vsTw9MwC9cGoygxqLECDAtMfTFKzSF3Ytmez2c01qlSiO8/d6DQVDQpKt4usDULwotjB5XLa+6Nz44PTdd/rjf8Uc6M6dtVZKZgADR9oNIAsohFBiJjGTDTmKanZYIAsBcbRtgp0mZxtoo4hk6YrNVqVNiPAo5AAfXyHxxOpx9nqKKSLT1C5EaiBZQSfMDcnBK0h+9U7DxOC1hB8JO22+EGTP/wASnkYHyOHik+fQkm7x7NHwKksUjU0MO+lg+ohoD2bSCxkxYXPljSPXZOEZjQlMLWqMWJAHgJkBAWmA0AAEkE7GL5Oms5a/uu0dOm2x3xoDw2m2QzNRll0SiFJJsDp2/rmeuJ3WSjXX8AFLJUpovWYUlVQQ0FneJ8KDlf4eEzO2I8N4mtHLBSwQsko1w+sGwUgEkGYIstzJxTQE15IB00pWQCBtyNsDZemDUySkSHUK3ozgGDupjmII5YCzVheLCuF5Ktm3RKKlloMBJICqJaWknmwmwmeu52i8KpUNEgO6rTpnbTJJfUF6xzMmFG2Ce2VT91y7/u4FKNtIA3IHTFFeoTWY8xWqQRaNGVAWI2gYC8wvxM9n+KtWybvV0hnpqAATANSvMDeW7tIm06jfE83kCa2XDMNGnuwpIjxJqqG1wStRVjeZ2vhMjFsrUBJIVqECTAinVb8b41ucvVy0/wDDdvj3KXPWwAvsABh+EhHyxLl8pUrZnRSVnp16jVbbEWYMSLAgz5b9cHZqioU08vHcCpVbNVGMs5udI2JUEkDqVn1J7P1mp8LplCVNStTRyDcqWuJ3HwxDjtBaNSjTpjShfMsQOZAJBM77n+gMTtlKRmc5DU0RE+z1ArHuzlqhCE82Mkz5YqzvCjSofxs6ioOkoWC/CJPmfLGg4Hl1IpEqJHduLe8uUqkH5gfIYS0fHUQPJDVvFfeZk+tzh92aF23bBk4Uy6QwhqoVr8kIJBPqJb0Axs/2ccJZmesJ0zoSZ2Hr6RhbmHLVs0zXIDgHoNQWB0Gm0dMfS+wdBRkqUDdZPqd8PF2yc1SCmpkcsZa370VamTqzOVplw49qe8UaSu0Je+N7WQW9fyOE1KgrZmqCi+Crl3XwgEMWYapAkmLX6nFJExzXrWJ5Sl/8a4Iv0wDmfZf4fiMM4wAn/9k="/>
          <p:cNvSpPr>
            <a:spLocks noChangeAspect="1" noChangeArrowheads="1"/>
          </p:cNvSpPr>
          <p:nvPr/>
        </p:nvSpPr>
        <p:spPr bwMode="auto">
          <a:xfrm>
            <a:off x="76200" y="-1154113"/>
            <a:ext cx="1914525" cy="23907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0536" name="AutoShape 8" descr="data:image/jpg;base64,/9j/4AAQSkZJRgABAQAAAQABAAD/2wCEAAkGBhMSERUUExQWFRUVGB0aGBgXGBgcHBodGxogHB0gIB4aHiYeIB0lIBocHy8gJSgpLC0sGB4xNTAqNScrLCkBCQoKDgwOGg8PGiwkHyQvLCwpLCwsLCwsLCwsLCksLCwsLCwsLCwsLCwsLCwsLCwsLCwsLCwsLCwsLCwsLCwsLP/AABEIALUBFgMBIgACEQEDEQH/xAAcAAACAgMBAQAAAAAAAAAAAAAEBQMGAAIHAQj/xABCEAACAQIEAwYEBAQFAgUFAAABAhEDIQAEEjEFQVEGEyJhcYEykaGxB0LB0RQjUvAVYnLh8TOCFiRDkqJTY7Kz0v/EABoBAAMBAQEBAAAAAAAAAAAAAAECAwQABQb/xAAuEQACAgICAQMCBQQDAQAAAAAAAQIRAyESMUEEE1Ei4RRhcYHwIzKRoVKx0QX/2gAMAwEAAhEDEQA/ACuI03Gars7eE1KgChhsah+INPh2/vabTpZLiCp1K3i9pvIwTxhfHVZhI759gf6iP2+mF/egqqC5BO4Fx1vsL485K5bNXgAzmTTSBcAGwiZtPO8eWF2erAjSrAgKBcyT5G1/79cEZzVJKnSBPO8+vywsqXIJKsI3B5+Z6iN+kYagph3Dqw7pkURUDEAgnwyIn9bc/XGueyOhRq1MzG5PPE/CsmGrEXmCdxF/T29MEZ3MotTuj8fOSYXneLz5efLDxrydLZq+T00pkg2sLASLTy8/+cA1azKwKbjk1wfIGdvMfLE/HM8SAtNWYH8xEhfURaOXpgKmHgF9IadxJHrHQjliaidYwzC03WULKx/KDpM9DYgYSU8oxJNQteBpkhRebjnh2KqoyGopKkzbexExPynqcTV8+jsSl01WDDxQLxI3Iw8UBsGHCwzqwqFSoMRDL6EMIiLYEqU4dg4vYjnblHWME/xHeOrwFA8JpmxHL4gIviXO5fVBAgi0QDpHtaPMWuMK0GyPKnS0AyN/mP35WxHmSNTkfELkSNtN9InnpnE2SphiyEAbRAgi/wBbxb1xvkKjVdSkAOjQYvAj5xb6YbjoB7lKxM2pkxIA2kTB9LbeuC8xwt6kLrKPZxcGbkRdtQEDY8sKaeXqiqp0EBLEj+m4J9Nmti25jJ0yNYkuKa6mvKyZtfaN5xFr4KWVOvwWrqgt4QPHIgA/fTzm+2CuMcBZKKqdA0AS3hlriIMWW8WvhmblbyqxDyNUTcfLrt74k4/UaJ1a1tAAIIIHTaLYSURosqSoAVlAzbMDJ25mTMfPHvEM0qoxXTTZ30ExAASwjzuD88D5mq+oAWYTc8+kW/bBWeDGkikiVGpgV3J8xa0fTBUaQPITw+i0BqhPw9F5c7c7z5jEvDgF1Kfi/LAMRuJG3PcYH4JWSSmoyBq8M7AcyLSJHlbDall0Bv8AEDfTta3tyOHV2KKM+Shi8byIiQ0fLz8sENk1qkXJ8QOnUwHiX1A2x5xKiXrKAWYelzJvtaxgYyhTZjdyqEeIATBHTnNunLFqvRNumbNlaiUQpZGWQV0wG3mDI5bc8A/4YrZlamqdPtzJUe0/TEnfnTIVnWQpKxPiJIEnbr5YJpZZh8KwDYKYBW4A+ZBxyi7BejejXABpjSHAuCLwIMj6HAmfygaSpud+UnnaLGcF0VUVBJlgIaIkTO+IKlAusAw02LEAb/DP2wZR+Dosl4WGLahBUKbHmfbmLnElKs3eNOwAJvBFr/SThRkszVp1lVqZ0wQ14g6jvHpvizcL4E1diyrIMQZsBpjf+zgVa0d0LK2RepSvNyxFySevzC2HkcIv8YCEoyRYaWF9ancHpaPrjrOQ7LpSA1HW0RJsB/v54qXHeB0y7A2ABCDkAZPITvPzGKKDhtk5SUtII7J8LystVADMDKE/0kBgRyn7YeLxSUBYaD0J2vb9MULsrxM0mfL1LMklfNOcf6Tf0J6YaZ7iOmxO+NClog0E8d4tAHr+mPcUrjvHBAHmOfrjMLyBxZ0XN5gd9XFwO+qWg38R6YjJUyUGkizSt7j2N/0wTma4/iKqsPF3r+kajG08saZjMkVAgmDDSRuFsRvyN/8AjGLybkhLmaTMpKKw5TYSb7GDby3vgFMwWQNUVdQBmOgkdAJ843+jfP1m77ckMxEQxg8pOwnniu5/J9zX1lyqOdVjad2EEx1OH7R3Q44fmyb0l8P9TGCfCIkRFjO3TENbh/fNUq06nijxG55QdJj+4ONK9IO1JkLMt4M2O1oG8jlHLDGnlBqlnYNqACgEA25k8oty5YWgi7IUatKA+upTJ+I6dS+t5j2xNnE1AmDpI0weZ/4OJOIkhyQBYxG/lEmCRiM1QlJnbwAklhMiOvlJ5+eGTAA5XIoAVkkSIm48oHLbAbcAZ8yHNQxE+U8o6CAflgv/AMR0dB7sS62B+LVPOZn54jp1y3j+F1FyJGocxE7jce+O6OoMq8KprBY1GvI5bGbbQBO/nzwRTR9OpvF4tIgRboeUjfGUOIU6jAqSG2IJM7bwLbY9YuHdiZW1triBEAzFt/O8Y7ycL6lJlqB7kHc9OUWxPl80VzJZQNVSPKbSfffE/fLq6yNh68pxYBwWg2S7+pZyRBB2YMQAANth8xh4q+hZSoSV6TVDqDSpMFRO0CLjb15ycG5fiThQgbeBbYrFxv0/XAWTqsrsjWMEgyLjf1ny9cSaYjlpb6Hl+2EpWNboKy5VQLFw7ABtyvKNrRz8h5Ynp5TWCfjk3jeVmOe/L3GFxrsH0JAaNRmwEee22HHD8gqIHYfCW+HcFo1Qf+2ffE5IcVV8hJYMsFhBB23i8CNjviPM0XUL4CQBGkReOhPkR7g4Nq5xS4YbQbHoDfz2i2F/FeIhUUsSTEQCS0TMbSARubbAYGzhhl6q9yCoVSwggeoMGIiPY3x5VyY1eZE6bwT+v9jEOSK1AzAsA4BKkEEEne9zscGPUVYDnbnyURP6fXD8b2CwWqjJpKBQYNwI2PLlvffbCX+GCuwYnqDzNhY/X64tdXKWkMSFFo5yZm3Pzwgr0ixG3hJP7SL2vh1pCPZLkqBKwp0abgWG/OOhH0GIalQ6Qx3vtebnaxEH9MGpkx3ZZgC+m0SIAG1/OfnhVmqfjCqSZgLpUmZ/a8j16YrFE2R1s9qW8AgjxRBIgx0B3gYNyOSNclUVnJ3hTBm9+QBBmSfLDzs72BLpqzBKqTIQWJHWeU/3GLrk8jTooFQBRHL7/wDOKqBNzK5wzsSg0tXOoiPCLD3O59LDFhSmqAACANgMR5jOaROFWZ4iTMnnh0kuhG2+yXi2abwsmk6SLNO3MgjnE7jFZ7R1T8axKmYOxHMe4wTneLRzxXOJcYmRvPLrieRoMUJuL5cVAuZpErpuH/pI/K3n98JM7xV3axhiACthfnp8j88MXWoC2wSrAZSLG0z8hy2MdMG5DgqIT4Fk8zcxB/q2viSWh2VriHZysADUhCYOncgXF422xmLLxHh2o6QdoPKOe3ljMByp0Mo6LRxqrUFWs6oWIquYAAtqI9JwTRq64YHw7bXkxI+RJwTnaLa6wJB/mOfM/wAwgD5EfLAlHiVTWFWmVHNokGL2/e22M77NC6IOKZOSEZjTZv6D6EXjb9j6YEzGRFSkKbEsSQSX0k77iOvn774e5/MFnDE6VKyYBE+vzwlrUbiqGjSfDNkE2iOQ/XFIoDBctlRl20FpG6BgLHGVarkbgseQImwtE89ztz5YIr1QW1EK2nkpBi3/ALh/vgSnVBDG0SbEbReIG5jp9cNNUciFa1QSrqQfDBbmY29f73OCMoxHxkOP6ZkyN7QB/fPElJppko2on4QGiRvzHKCL7e+B+5rH4nCnoq72878t74nYaJcoikle7VQSfhBBHSeo87bYky+RDuIBUT4jsLXtt9pxJTqbjTPuP0+0YNQtEkkcoUbfP9OuDFLs5kOfCB1AIlQRA5C1z7jc9cKf8Sem7hgNAgoeRB8j6bi2JeO5aCDdDpIsZJufTzkX+mFeVZYAJJA/KVuo6Ae/sRhZS2FR0E1eMCzaJB3EbXtF8GI8IFJgBtQ1XC6rbfS3lgbL0ELqjBouVkRy2uY2vbpgqrw9awKK0MmwABETF97235X64Kk7BxJc1SZouJWLyN9xt6fXENI1FeCDB/qPhPzHhYdPvgijw5kUySdiQouALb7m+CqmWUNYkggjT+UjrHlOO5bOoKp8SRacGwOxIgz5W6csCnKvXVfGdKxpaYM85HP1vIjGo4dMQoMWg/Ta3Xb64L/hCEgkhByGAwoBypkxIsrHzF9rkkTtA6YHzFJWRDflMWtG4i3QGDOJ2ztJQPECRvpufSRf2nFl7O1suHUwADe8GP2PnhW1VMdJvoTcN0QNXIERuYnna/X3wfQINXSD6fK0+XniwdrM9lBTKuaYqlCU8QVmi0WBJF4va/LFbyNBgtwdQA33uJHzxeuJJ7GJpeIm5FhHWxm22EOec6gdMCDYRsP7F8WiXNMQAXjwgbyRePYRifhvZIKe8rHU0fD+X36ny29cMoOXRNyS7KXmKtVKKsdn1CQmpQpU/FEMR0YHcCx5s/w+z9GpqkKaifCwJPhPSf73xZeLlVExI2I6jmP76Ypx4OMrWOYoSysp8Cx4gTJiedtuRxo6Idl/q56NvrhVm+KQYm526SP+fphU/G1amrowZTIkciN1YcmHTCLN8WLGFBJ6C+GlKhVGx5neLgc8V7NcZJMLJJ5DGlPhtaofGrAehH1OJX4U6Lcoi2G/UgD4ZO5GISmy0cYHVyFQwahifyqRMc+cY2XKojyLJ/m3ME8+hxYqPYqqxuRcWIi4jqSI5YYv+H9RF1owdogrP22nEHd9lVS7KU+QBZSpBgkkTZYk/wC3S+JTTLajM2B29BsPX6YsFPKlQaYpw5JDSLczt1wroZfxnw/5WMxA63+2CpHNIW1slI1ExsNp6z9cZhlxGuPEqrZXF+Z8PyxmJyexorQ8rAtVrqIY944K6o3YkTv0F9r4jyuWAIJAE2IEkDzn3j549GbNKtV1Q2qq46kAsSPPzxKWUXBg+Uddr46S2dF6FmfUc4IBg7mD7+UYC8CyQqtIiLj7cxhhWI1VFJ5T/f1xXzmRqkuWEm0G0eZAxVAZIc5pOogX8MHf2641zzoYhtJb4QLyRuCOcjlvjevBJIFn6i49CcQZygKiIsENIam0QPYm02wJS8BUQjTT2RS0xqmPcD9zjBxJEEabgwQxiI5Ac8ArkarKSTfoIGofvz/XEi5XuwFq+OWAVTsvqcIMTni6uRoFxcmwEbRYmRz2xvm+IwEC+EQYCxcnlzPuY2GIa3ZqmSGEiR4YA8omSec+2Mo5UUaiSGJeQZMiQ1gCBa18BHEgzJMa5MrzYD362xGMoqsQTLkzJIUGfcfSdsbZrMhzTDCSrwASTOxNt9z7WxA+T1ajUJBDkgreVHLSTHL1wGrOTIanZ1jqLPIAJWD4ibxfyj6YsXBcwEpaQpZ9IDFhuwLE23m/IxtfGtJe8AA1SylTAIEFZ5D7ffBdHhlQoFUEPBgEQfD5GLc8GMWmc2miY5ttB6mPyj9/P7YLyvZmvXVqngQE2XURPyED6+2FK5B2bWrIAJFzM3HIehvhlw3tLWZBTQXG/KI9fS/vhJ5YwdPf6FIYpSVr/YvqUXpakqEoyyGjryI6+oxE+dIUMPhIiOe8T6AYsnD8gvElFVmKlDpW48YFibiRcERiTM9jHQGEFQQZ8Zm+9oX6YbvZNunRVFy6owCoLkA+9xt6YHzGZFNWZQAygwF6ljBi0gC/nfD6pm6VMkP3NMqZhiJBHkxJ+mPadcZgd1QrUFd1lSihvY6QBzxzgsiqgqbg7sqvB+zaZh/52qtU1f8AUmCVMch+UDl12x2XLhGRToWwAEqDAG3ywg4H2SFJ1r1PDV0kMqHwGecRY2mBacPauZjbFYYJydydL4I5ssXqJ6tCnTJKqqk76RG2Bs1nRgLNcSAm+K9n+Nb3xt1FGamwnjOfkHFTq8aNMkFddNrlZgqeqnkfoceZvihc2/vn+mCMjw2i4K1ajI5grUAlBfYrEwZB1ee2M8p2WjEV5aDVLJmRTDxqD02LHoGSCjHoSfcYL4P2yRKtQLRmixvOlW8P5pXYmRbltgTi3ZutQ+O6tOmoplW32I9rb4V06IWfO39/LAb8DJUXfOVKlca8nURxzpsP5o9iYb2+WK1nczWdgjM+oE+EC+oCw0i8ydvLAeVqMGBB073G8jp9MdQ7IFq1Na9YKzyVRyoDwLGTubg4z55xhHZSLd2LezfZ7iBq0qtbwogMBn5MPFKj0AExG+LU2SzCsNDWNzJkR95++Hym1sLMnm27xgYKxII/bl6dZxizwxpw5N78ob3ZTbdIWJxGnX1Uq6PTdTCs2kaoE2Kk35lGg+WED8MBZgp1Qdo8QvvHMeYnflibtXwx8xnVSh4WhHZ5gQpvyOwC28xi2Zt6VJNKaVqNIpkrJ16TBmPrj0McOS118/JOUlFfmyvZr8OTUpx3gQlgxETyjebm+Mw34fxp61IPTan0cM0FHFmQiDcGceYt7UH4Jc5fJzjj+fZa9QLGlnaTHi+Mgxfa2+GL8Qp6V2mLCRNgL9ef1wDxTspVq1mYOg8VQHU7QP5jEWQG98Ef+Fti1UyNPwpbwiLaiMQkkWjYECqswCkkzDG9/nJOFweFcSt4vp/zWtMg8jfFly3AaKky9VpJaPCIkm2xtfG54fllUxRmd9bsdjOwi84C4rsbbKvmWdo1H4SZ5ACB7DE2Xod4y6ULMFsyrYDUdzsBYm+GfE88FB8NMCL6UWJ2m4J2j5YG4F2oQMq1hqRxZjNiCQbe3T9sL7kb6H4OrNU4TmKuokMFIIUQVAuLyTN53sMb0uDVVSFWmDqNnqCw6+DXN+WLlX4QlQK9LSDEiI0sI+/ninZ7tQqM6aKmpDDSqrB9zPTlzwbl4QuvLNDwF+8ZnzB0ldCKqsQu1/EVH/ODRw2kpXxO5WQbqoa89DzwmPaWo+nTTUap+JixHqFiDyjGtPiFZ/B3i02JGkKguOZkybb4H9RnXBD9MnSG1FWMz4i7X9iBy6YmaqqX00qYnmtMet29cVXiJqB2R61QyQB/MI/pkgCJxs1FVLtTVSCoE9LfPr9MHhLyzucb6LHU7QUyw/nSeQXU4iJNkEWxXM1xzRmEzKq7pDL/AElusTO3mMH0QFKA7KhgT6W+mAsyuqgAYhdrbFrG/vgPEFZaLrwr+Hr5ctk2l1BJSoTIJv4gLj1FsZxek5yvd03KlwNWmIMbgzfTPLFG4LXH8UrBig12YTcM7bx+W4kemOjIWao6MADGq3M7GPoced62UsUo8NFMUuV2FdlMi1CmAxlmMkja+G9bi5VgouTNufty/wCMV+nmiFuYC/ph8mWQwai6ydugtjPgllyaxvYuTincit8c4EucDsqha8StQCFJsCGIsZFp++JeE8ATJQASWN+VzER6dBO8YsjVYHpsBit8dzisGF9o6fa+PoPT4ZYYfW7ZjnPk9dDkcTFRbGWAuOo6/vhPneLADfFSrcfZW8TBKgPhbZW9/wAretm5xc4xeMNXMVMvU1H89MqFPmZlPk0Yu8ionxCs1xRnOlQSTyGPOIdlawyz12YSuk6BvBaCSfLePI4ZZEUkgU19Wa5b35DyGLTl1FSkabbOpU+4j9TjyH61TycV0a/bqNnF6eYIImbfpB+sn54ZOFgAG823uYIO/W3zwHxzhOYylRu8+Hky3UwfSxg7G9sB/wCKvHiCtO5I5loO0cwPmcb0I2N+G9p3yxFO1Sm866dS6kAXt6gDrfB/+E5bNgtk2KvuaDkT/wBjHf0J98VWvmUZ1ZlKnSbiY8RExq9I9sTU6KWZGaReQsG09D/cYDnFOhlGTV0Smlpqd0wdamoKFZSCGNgInnjrWWygo5dKakfywAY68z88UjI9oS1RP4lUqrTANOqCveoeRBYDUP8AKQRibiXHqtKpScvQq5WpVWm1WTTamWk/zFkwbE8weoxg9ZCeVVApCo7kdL4RmS6A9QJ9RY/MAYjJVGcapuSfe+K9w/iBeoWQwAIXzA/c4S/iXx6plwgQHVXWJmCukw3vBAHrjFilLOowS2gyioNt9D/h/GSmYqMQj0nAbvEaSBcKIAvsZFjvvhfnu0epl0QSG13vEjwj5b4o/ZnjFZcizNLO1RVLEAxTI3M22tfmRgjh2WqRpTxNuZ3Pn135jHvRlKK4IzyUXsutfjIeiA1ML4pOlud/8vUk4zFZzJzTkU9EMBqZiSVPIQRzjGY6U5JipR+RrxLtbRV6oDQQ7iyOb6iOYA+uFb9sdSMURyF/0gfME/vgHPUQ1SqTTLh6tUFQBv3jXM3G0TyxpleEiC+3ggeekbf3vhaVjqTJsxxuuURgiiSBdibG/wDljb/bAOfzNclU7wKCJYItwOVzf64Z8QzUU6aREQ035AiZ2xXldHLGk0kkTPWRHIWgRg0vgNsIyXDjUqOarswXkWYThPW4QCHOphoaQs28TQffDfL5lZ+FiH59CNN78pmPLAruhfT+ciT5qST9xhfsBlg7O9pXywVSWdG3U7jzHnfbni28Z4JRztIVEcByPDUj/wCLfa9x5bY5RTzIKwxEWBItdiYMbjlv+mH/AGe4vUywhSaiSZDXkDe/Xz8sItFO2B52k1Bnp1EKlCCZMDxEAMpFyIWce066AgSZCWabxpn536Y6NRyuXztKd/8A8kPS/LyxROL9mO5qMWUBipUMOYi0ekbcsUtVYjTs1ziAkz8SsACTPIA39sArmygCC4bwlpje225MfbGJUiFYybnztP7Y2p5ebmxG3qSLDBT/AJ/gVp/z9yRalViSSAfsoB+uIa2ZE6LtEnyED5X88b0DAkkST1Fp5W3xpmoAJACiDtzJIF/Mn74CYWiOmpF9oKX9gcdP7Rv3OWWoWJdSokfmk7bxfYAY5TUreIxtqY/+0H9sWL/xC1ZcrTVf+igs15Kidfp88ZfVYlkq/H2Gxtos+U7Pd8A2aclyAwpK0KgPXqfM/Lniy0aqUUVBMKIEkk28zfHPqHbJEhQxZjOp4/c4EPboVGCww6Y0YFHEvzJTTkdAzfEhG++KhxfjaLcxOBMxVr1qXeKGSipUNUGwBYKSNpAm8fPCTjPDKtHTrEKxMsTAM2EmbHyn54rLOnpHRxPs04lxcOwU7nr/AKlUfVhh/wBl8wGpoABpYMQAB1/Y4q68NZnDiCsyCCGmGZjGkk/0n0B6YunBcgKRpJYlacD1gE/Y48n/AOlNKCXk1+ni7Y5yNAbnbD6iLW5HC2mdKiMNci8r6jHk45VotJeSl9pMzUy+aqG1SjVAdqLjwtIhoN4uCdowkrcBTMUy+RjUJLUXI7wTfwk7iT/vyxYvxHpELRqgSAWQ3jlI+zYqPBco70jVRlpmjN2cKfCFNjzPiAjn0x7vp80mk3sjKEGu6ZXs1w7M6z4HJBI06SZJBPrY4bZXhuZVATTMmD8Plb4T5H5Yb5rjlPMo1LMyjkELXQb+vJh+nTfDPgvZbNMwCVUNKB/MDyDFrBbnp088aJtz6QsI8O2KOH5MPSOuoKbhiqppYlgACpAF7zG0eeKx2sydQUgrW8ZNzvvFuXxbHHZcn2ay+VH8x9RPKwk+Sr4m9ycVj8SMo+YWglGg+lCxsFG+mLA22/4xeGJJpsjPI2mkJ+w/aSnl8oFZiGoAy1zMknSJsCJCxtbliTi3apq7LWrUkdNIK0zBEQd52YzciOmNs7xsjKqmeprRFIALpKF30/CkLcAje/IHAaZalTyproveGkB4HMqyswAmBOx3BsRjsfpccZTn5ZN5ZfSgin2yTMU6irRWiAVBVBsFA2AG0k8ueE9WjUam3d13DIY1sY8Jjw7ctz7YGOeofHS/kht1doIPRXtq97jEa8SYjUqDQSCIIlTzmYmeZB98LbuyrinosvYrg9d6jNWrvUlDADEjdbztyjGYL/DnP9532nw6CBEdbzaRFoiTtj3GLNlfIKxrwF0AFq1ZaIq1J5z/ADGwDUz4Ve7AmZ5xabH/AG9cbZmtpq1TqAPe1PiMTFQ8sKs6Q5S4mQdzfxTYef6Y3MmiXNcQLMKYUeEm/op3nz+2FFEMqMH0NEbKBMGSDBg+tsG0qR71yWJJZoE7C+w+XywDkcidTLUlVGmesTPMfcYX4/cf7Er8TZUDLCgzIBA2AgdD9cR92HqIbDwj/VBBOPHFNKQ1H8zAACNQJEkbRFjghKYV1E/lEeyxg/Y77gZFN0IqC3gBNx1jzsevXBtCgqqIbwrIjeRNr+uNqaKw5wQDB5Ry5YylWAXT1Nrwbnb/AGxNPr+eRmgvK9pGyzmqpaNQWI3336i2+Oj5KvRz1IgqCfzKdwTz/wB/+McezVZlHwmO8Fr7aT+pwZkuJ1MvVq1VYjSRA+Q+R6eWDbQ1JjbtJ2eOTZZWacNpcbRcwTyInb5YWUSSVbWCIv8APcX8h8sdI4N2goZ6iUqAHUviQ7EHmPL6j64pXa3sW2WcVqXjoBGGrmljZvK9m+ccy78ApdMWsqgqBBGomYjp+2F+VUlmJmGZB6eKf0xHlan/AEb/AJKjdebftifJC2/Q+/8AZxL3FHsp7TfRBXeVb4idLnl1I/UYsvY+2dpraKdIAg9dJn7jCbL8LWQDUYrAWNIncdOp39cN+GZnu3qVVUS1OA2pTDE9OVotHLByf1INQ8kuLi9i/wDEPK0VzJFGFYDxx8Oo3sOVjtg3sV2SVwtfMEOJOmmxIUxzYi+/I2+eFFGn3+YXV4yzjUx8zf3wV2f7VdxmCrEmiZB5x/MKqR7WPUYzZoTWPjje0NCSu2dYpur0jl3AFNlKwLjTER0/4xQ17XtlqrZXOJ31GIDQCVAOkgg2ZZg9YI3w1PGJJ7oPA6yocTHhkbW+Lb74X8U4TSzVRKlTVTVraiQPEOU3H5RI38OM3o8kotxmVnBdxNc52NSporZJw9IsCVm4AN4O/wD2m+HRpf8AmKccpJ9Ap/fFZ/gmyDM9DMqhDRoYgipYG6gyYncDli09n802YZa7UzTZxDA3uBA3gkGJHkcL66CkoyXz/wBj45NWmOWp2wvftXQy4hmJYflUX+ew+eGz0goJuTFieXpjkXH8xrzFVpAUNAJPJfDP0n3xjwYeU9+B00+y253tRUzjd3RZKSg6pZdTAxFyTo5n5jphjwnsllgC7urGZYmCdRAkyfCOWw6XxyJ+PaGOipHmpMH6XwBX7T5iSq1YBvYKDbzjH0WCCiq4mbKv+LPoHK53KUm00UFWpt4Rrb3Y7D6YFp8Lek7Vcu1OjJlsuW8DHnfZGPVRHUY49wDtjWyyNo8RJ1GWcEn1VgT7zhhn/wAUa9en3fdqs2LMddvIaR9Zxo5Ra2S9uaejq/DeOUHd0VStUbq1nPPeSGHmCR6Yo3an8QXDtSpoaREg6vi8vDv8x7YreXy1Ss6miz96LggsSNupgC3KBi/5Ps7Ur0l/jtD1VIKtTJDgAzBZY+nzwsJ8tI7Jj4/qcvp8BzGaq6iXqO1/FyBmD/lFug9MX7h3ZzN06YQCibQwYsQy9PhNvpi4ZLh1OiukBaajYLYX39T54IdidhoHU7+w/U/LFeuhHtUyuVeDDuwtanTnZUQEg+QESfYYSZzsJliveVMtTogXaK5W3nFMge2LFxHtGtMN/DUnzNQQGZAWCk7amAPTYfTHOOMcXrZlj37FQL6WBVVvHwm5PSxOEpvYW0tFy7DZvLRWXLUyoVlltbOGsdiyg/THuDvw84OKWU12mq2raLRA5D12G+Mx4vqIt5G7LQaoq/G6XiqMSLVq3/7D/tiTJJQamgLDXpDIZhoAMGOhvbEXESG729hmKwM3N6h25YG4hwyO7MklYXeAQGx6rdNkoxtDc8PAXWCDqid5E9Pp0wHWp6GDVJgxvpiJtGnpPOcJ0zjjOFA7aS7DSTbYnY+k2xFlu1FQq7VRq7sDbc6mj8xwVtf5Gca/0OqlanR1Hu+9PiCbggkTPhiJiPlhfSZmqiQ0IAB08SgnlM8t/tjz/E1qhSp0l506jEwQDz/XEyOAbzyPPp98B/8AgEjeg6vz2IEiPM39MDsv8xefseu/THuSqBhCsTJHiVbsPMHn1x49IhkYkKsQom55GB5dfLASCaVnKoCfDqP3G36YFqsGbMQSTrUEAE8za3pgms1MjxHWabgCSReQpjrG+98ZU4sFDEQJUk6RpPwubkGT8IM/TBUQN0ZladVCGUlPCoU6tPiAHST9PLHSeynaSnmFNKpp1GwEeFxHQ9Ruvn7Y5K+dM0iea78z/MHP2OMGdamaLKxkrqPyQfp9cPw2LzVUXjtV2F7thVy4lFVlamJlQTut7rc+YxQ8nmm1hSpUMQFM8ibe2Or9lO1xq0k75SCdMVCDpkgGNRtP7YH7S9hadSp36HQwhiigaWK7adtM8x8sTlCEuykMk49FM4UxqLUdTAp0y0x1gD3lp9sRgMKSA/EQC0E8x063wwz/AARcqe6VzpZZad4WwHnLEcuWE702I0hvOAP7/ucLixpJNDZcjk2PuAKtPK1q+kSshD6LJgecgSfPFW7Mdp2oVlYU6TNvJQdD+5NovB5Yd8b45S7juldEMXSne5A1TNw1oM9BGK5w/KgPTFOmj6qesu+oyZuigWBWYMidzsRiOOMm5yYy4pJM6fQ7X/xWrvKa6mRQoUmRpLExabztONWpFtS2CsQShsJEQReQZ5774rq5cqNegK0bQywByjUR12vtjROJOq946kKTaQ3Qi9pFx9sZ5xkpW0bMahVIa1chUp1IprSNV/8A1BBPMmC/wi+w2viycCyj0oFaqGZpMgkwbRJO9wfLFUo9tab0ijpq3POTAsB0PpfGdneLVVLVaZFUEf8ARdmDKdzGq/yBnFMmOWbE0lv89GXJ9Ers6DxDPwpMMQBMKCxMCbAXJttjnPaP8PlzdP8AiMhUDA/+mWMTzCnkw/pbbqNsNT+JdOmDNNqNVT4NV1B57X28sV6r2jzBzH8TQrZdKjn+aJZUqAf1Jpgn/PIbB9FglCLlLuyWSV6XRRa3De7crVB1gwU/MCOobSR9caktEfDK7Xv6hwfvGOn57ieVzyA5juadYWDKyMy+hO6+RgjlG+K/wvsBrqGa9IUx+am5lp2hZMe9vXHpxdmaSoqVKmzHTTUyYgAEkny0SPYDF27O/hlUYh8yxprM6BdiPMgQv1Ppi2U8vkuGU9UBWIALsQXb1J2HkIHlhBW43m+IO1PJrop86kiPdj9vpgNLwh4trtjfP9p8nkE7ukAWFtI5nzabn3+WE+WyfEuI1VqhzlaQFmlhY76VBBY23sPPD3hPYfK5Ne9zLrVdbl3sinyBN/U4RdpvxCkMuWG1u9af/iD9z8sJxH5eS3Z3jmX4fRHf13qMNi51VG9ByH9ycct7V/ilXzU06X8qjzAN29T+m2FGYqMzEliWJMsWMkx57m//ABgTM5Twm1zt4ZNhvK7dfnviyXyRcvgsXA+N1VVe7r1aRERpcge42xZsv21zws9WnXWwitTVvrjn2WZkICz5Cf8A+gD9cGLxBgdxPPdfvI+uMs8c0/pZqjkxyX1I+h8ugFNRpVRAsoAUW5AbY9xUOA/iPQOXQV/DUUAE7gxbcfbGYwSTvYqXwUPtFmXRamggTmq24nZ5wNxTiNdv4Y64DqpYLYE6zPnEeeGHFeF1KpqKEjTmqzHVYAFt78sa1slSFOm1SoTohAKcEEyWB9LY9VpGdNsX99HEip/+sYPsbfXAGXos1Ct4SNQUDpaoD9sWDiNamlddFNSzmSx+LUSRC38uWA34kTmKgvGkeE7CaZmJ674MYtpUO512xZTok0qRgwusEjYEtYetj8sSqrA+Fvr/AGMBgEcPV1NzUiBygm8+er6YK4Vmz4g6hv5bNMQbMB+uJZsU+0Vw54f2yDKPE3DlGDAMsaha3Mb788eZzKQwCuBo1Dxbyf8AMOnpiKs6+Fg0aWBg9DY+Wxn2wXxHLeJ5H5j9zjMsrirNLxRlKv3As5l2QvYkd4CDvbUDy9ME0eFVa6otCk1RihnSJ5ECTsN+eNNTd6wDRLfth1w3tPWy4IVmHiEgRBjyO9rYv79OmZ/wzatBvBPwsq1mBr1FpCl4GUDWxJOuxHhFmW97zi59n+xeUpSe6FVqTmmrVPEQFAjw/DM3mMJOCfiGo7zUFLu2q7aJOlVi4IjwzufTCrPcfzlTV/PXLUmYse7Us5J6NExbcRhubl0S9trsvQ4jlky+iu6AM9QaNyYqv8KDxH2GFXBu0BQlagfudRFN3AkDlN52gSQDMiLY59R7QBCUy1MvUaxdwS7f+25/u2Hidl81WOqs/djfxbj0UbfTFFBdicmnVFn7UdmRmYqI38zTAhoVxuAeh6H545zU7O5io700pVNYtsVVDN5cwMdGyNV8sFGpq1L80xqHmI5eWHxqK6BtUqRZvtPljlS0xnvaOZ8J/CwSDmHk/wBFO3zY3PsBi2ZXsnQpALSTu/NJ1E9SSST7ziwJlJ+Kfawx5mqy0wNlHtJ/UnD8VQvJ+RC/CanVXH+bwsfup+mA8zlaUAPTqUgPz2ZQeoPiUfIYN4l2mp0kck3X8pEttOwt8yMVLifa56rlQwQAbMDO5ETa3mox3BPwD3Gg3N5OlThu/rVROwaB12pgT6HCLixeoh/hhQQqfFqgP5Qqib73HO+BGRlFMwysTHgcHUTO8iBYTsTg/I0a2YgqmsaoYuAAANzqIknlYYPBLsTnJ9Ffp8RzSkDNZf8AiUTfUJYDydPEvri1cM7LZfNor0WrZbV+WumpfPTUWLdNQ98H0ch3Rk6ZtOoNptzu1sb/AONVGYrRVahH5gGAB95+2JyjCWmXhOcetDej2No5Ne8anqjeqQH+XIe18V3P1hmyUyuXQr+asyqAP9J5n/T8xhpkWzNJ9a1KnimVLEqJ3hdAA264XZn8RXpBo7vMFWhqbJDLJ31IQdN4ETyFsHinpAc2nb2TZXsyNHjrPTY2gEshmwlXBW/QRjbIdqf4eqMkTRdiD3ZpjQA3IOAIWeonzxXuOdqUzAV3oV6bLf8Al1W0i3IH4T54rnC+OUcvUD0sue8Bs1SoW0nqFAUT64bpVYve6HvaSnn67k1AagU2Wiysqxv4Re3mJ88Lx2PzjIrpQ1qRJAjUL7aVOobdJvgvL8TJYsxMsZJ8zvg+rxN7FHO/098YvxaTqjY/Rt7sq1XhdYPpNKqrGd1MjmYBG3P9sN8r/BqINcIynU80z3jEW0raBf52nFhq9oqhFNWJYFpgmxCD/NIuT05YifMZStUPeZVJ5sBpPzTf3GK+/GVbI/h5qyp8b4ycw4Ipqimw0oNTebkC7fvgXLoLKSFBtqBIgz0NjyvOLoey+QqGEarSYj/K8X5bEYBr/h+dX8rMo+8K8o3kPEDi6nBrRncJp7RXHyJizqRygT87C/rj3BnEOCZik385F1NclSCDyvDWNtvKcZiUmrHi2kO+N5xhUzqs2qKlWbmPjBA9L4VpW1ZNjsQUIgxHjjnyg4O4/TZs3nFQEsajwAJJkjlhnwrsBmzRFOondd8VVS5EyCWMjcWB3jGhNIhUmVbN1x/F5eTeVi3/ANw88aUspUfOVFpozE7aQST4SOWOu5T8I8usVKparVRTpvpQESQQBc36nFt4BkqaZekURV1opbSoEkqJJ6nzOB7iS0Hh8nGeE/hrma2XWhUHcsG7w6/EdJtsvOQbEjD0/hzToBQWd2cimTIFmMmANtuc4u/GON5fKZgvXqKoFECTuTrNoF5g7Yq3EO3TZsj+Dy7NoYMtWoNKkrsPQ+o2xGcpS8lYRS8CfiX4dOoJpsGAvDCDH2+2EnZrieVStmzmw7qxhEXVOoOQdMEQTgvinEalRv8AzudNj/0aFgPIx+vzwozPHaVMscvTWnJJLt4nYkyb8r8sSjipNMu527sjzSN3jOKZSlMlnIk+lh5fI4jymeRyQHBbpsf98Ic3xGpWaWJY4XVKEOJwz9PGVjL1EopF4pcP72oEAGpjHT+xi48F7DIhDPWZ4/Ihhfebn5DHKk7QmmQELEjbnHpzxY+D/iJUQjWNUW5z+h9r4THhcP7lZTJmjPSdfz5Ot5XhiqYRApPQXPqdzg2l2erObrpB5m/03+2FnYj8QUqkodEgTuFc8vhY3PkDi3ZvtVRphp1AqJYMNAUdSzeGPnjZGmrMU1KLA8v2QQTrJY+Vh8v+cV7tJUpZJgUcTPiozcj+pY2PrAOEnaT8cEWUy47x/KVpj1b4m9oGOb1M5WzBL1DeZhbD5bn1OFyzjFUx8WKcnZ2rKZ1atPXTcww5cj6Hn5YovavidejUCkwrTcBvHaw1TMzytHO2KxwTtLXylSZ1IfiHv9f79MdATiFHPUSZDD8w2IPL0PQ/7jE4THyY35KAlFjJcMoY6iacNy2IE2Ec1M3wdw4NUjuIrG0swi3OXHPygnDrK9lVDHvKjOhMqmyxy1Hdvthlm89SoqFBAPJEF4HlyHrizyJEI4WwLKdmUBD1IL/0rIT5fm9TgyrxtB/LpjvHH5V5R15DCivn6+YsgZKYPjiQ8dJIwy4fnMvSWw0aQSdQv5yeeISyWy8YJLRKOHNVhs00CbU0Nt/mcS8R41l8qviIHRBBY+2KL2m7cio3d5YHzYx9By9T9MaZPsjUgVK/8yROhX29TEN7H54pCDYk5pE3E+1WZzsrRBp0pgkAn5kCT6DA+W4ItIEqyu5F2JKsD6Xt1ttg3v6aWVmQ2IW0Qbc5UDfnyOJalNnVS+ipHSYB6iZnfyxdJIzyk5C1nmDDoJuR4pI3AF7eZH74TcToJqp3Vjqk8jYE3PmY98WEUS5KpqRR8TbrTLEAMxEjT1HK20k4b1ezApVqNUFRRpXq1qpUq3onICTAvMzfCyml2BQ+CoAxYgr06e8XxJRc/lYEnkCD97zh32v41lqrKtCgKSz/ANQLBcRfwrAA57fLbCmlRCmRGoiVBERH5jGwF4tv9c8sMZbo0x9ROOrMrZ096AP/AE1jpMfEfSSb4OoVQRItq88KATpBllDC43B9RbbpHrgdZRvCFY6gAFDLY8yBA5iBBn7zn6VS2mVh6xrTRYzmeuPVzZfSo16SRqjVsLmwsBaJ+2DOF9l38RrOPDEKGBvO5OlT7Rjd2VJWNjH3vAP38sZ44+LLTzKS0Z2gz4KhQulVPzJHS0YzCrOUy8yw35/sT0xmKGazvPAOG0wtRgoDd9VBIABtUPPfEfaLMJRGXZ2CqldSSSBA0sCfrin1uPcQL1qWXVaKd9UJqMPFdztNgPOMV7N5egCWzFepmakEEAlh85j6+2L2rtE1F1suXFvxZy4mnladTMubeEEL7kifpip5ni+fekKdTMplaCKFGizsAIuZmTGwPthNnO0LqhWgqUV5aQJ+e30xX3qO0lpLHckz98N2HS6HX+IZWjIRGrvM66xkTG8R+gwt4p2qr1N6mlf6U8I6cv1wvrmNzhaX1SR4iPyg+/v7YZKxXIkqVr2xHM2Jk8h19MDNmGBhwADyk6vp+uMXLKxIp6S8nw1CAd+X5T7n2w9CcjZ8011Cbbk2+uw98Q1KakzqMxYEge4bb7YIejW7zu2pltvA6m0gTEQR7YPbhdDUoLaG03Uw4HlrGx9RbBSSBKbfYlrF1aGUieoMkeu5+uDqPD50i6kidLAj3t+sYYUaVWmQFBVZtBDKffYn0jBNAiYKlWJvBn3IJt6T7YYSyPK1KiILBgsn+ZD7chyHzOBOI8TZoV3fTyBZmAn/ACkyMHJkmF1aLk2N79dj9IwtzdMLJIEjmvzMzb7HAdDRm09EdKh4tiOnnP298O+DozNpTxE8h+vTC6hkEiTM8tx9Z/UYsXCO0i0PAaaqJA1Je/nO595xkzYeSN2D1L6HmT7KiJrwT/Sp+5/b54YnMU6ChVC0lF4G5+W/rhRW4/UrN3eVpM7c2I2/QDzPywZw3sGarg5yoTO6AnT/ANzbm9rYjG46SKSkpP6mLa/airmH7rJ0y5/M42XrLmw/u+HHC+xSq3eVWao5HiE+H364eVKdLKKEYLQpj4YgKfTTufrijdpvxGa6ZWy7ayPEfQcvUyfTDqxavRcOKcYoZZfGwW1kET0sP7GOfcY4tVzb6dPcUuYMa2HvH0+uEORr1KlYVC51dZvPvf8A5OLVWztU04ZVqD0AP0t9MM8sIypnPDNx0MOFdn+5oB6KU6oiXAtUA3kgzrWOYNugwvqZpal0mgDBm6k+UDwgeZueQxvkeNMjfEacRGqwEbQw2w5RqVckui06rD/rJdH/ANartv8AGom9wd8aIZ0+zJPBKJX6h7pZV1KzJ1R9WXfythc1bUR4GpneV5/Ll6j5YLzeRNOoTVEP5WQRcaSvhMz8RvbltgTOnxC8nfoSPWI5dJxfRm2jSpmGVf5Z1HbTAP228588bZevU7ru6p1opOkMxZVvNog8hgJlh2Mrcc5G1hcT53tjfVUiQAwF5s99/iU/cjb0wKDyCBW1OoVUgSSxJcrbkGJMnpE+mIcxXBs8ggzPMm9yDeYPXrGAzWXWPykL+USsmAbGDPnO2ClLsGCPqKidBGwF5Icef98wCzVC11WodRWVVjEc9R1eHYbTf7uey4VqzltBfT4Wv4ix+UiLGN74RcQzWklWWxvqEqb77za5FsHdmVZEBWwNyTty+uIZX9JfGtl5rZwqsIJYx4uYHrF5HKMV+ogAYlzqa5MxB9/qOeGGfpvoUyJPxEW5AjbptbphXmcpLRvy2N5HmMZLLgmdc6F1MN4kCCT7YzE/8EhWanIwBfpvbGYHI6iwdpc5UetUDuWHfVAF2UAMYsLH1OEZpFjGqBPIYzGY20ibNqvDwonc9TivcSzpQ23PPGYzHRSbVnS1HQNTpd5pV76jykRHXr9MCVqUVDTEBROwjYSLyT9cZjMaKrRlbvZDRrjaooqC19mF+TD9QcN+LdnqdBVqsWqd4ZCzpAk8yLnflpxmMxxx7Rzzjwz4CAO7N1gDYCZHsZwdR4NTqIaq6k0iSsgzvsSJHvOPcZgB8EeU28EoJOxN7czz9NvLBOVoKSFgAsd1t8wLfKMZjMKFEdalLFeQ2A/ucZmUHdNq8Q0k+d+U4zGY44jfLCBNwQLfvG+NM3SHggAHUNh+nXGYzHM4zIcQqodSVGQ3+ExsSLjY4sZ/EDMhChCMwFn0x7kCxxmMxKcVZswO4tMp/EuJ1atZu9dnMRJ3A6DkB5RiN6AC+2MxmHcI10Qjkkn2C5yjpVYPP9MPOF5l9CyxMjn64zGYyZYp41fyehgk3lf6DGk2okEb/wDGN6eSAMqSp6qYxmMxh66NciSpxapTEMRUHPUBJ354O4ZwKjXEgGnIsFIgT5ER9MZjMb8MmzBnhH4FfaLhK5aoqk65IEgaTfruD8hhXnciabqQ3xCLCIjpH93xmMxtXR5s1RBrYhXbS51aRqUGIE7/ABHlaeWN6YWoHhdJQGTM6pM3kT9TvjMZjp9Cw7EbLJiecfPFo4aCGVFMKojYX23xmMxny9GjF2WWnQJMFidAO/liM1GTxK0EhiT1CmIxmMxkLoIq8NJogh9yCZE7g+Y2xmMxmLRhGugNn//Z"/>
          <p:cNvSpPr>
            <a:spLocks noChangeAspect="1" noChangeArrowheads="1"/>
          </p:cNvSpPr>
          <p:nvPr/>
        </p:nvSpPr>
        <p:spPr bwMode="auto">
          <a:xfrm>
            <a:off x="76200" y="-833438"/>
            <a:ext cx="2647950" cy="17240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39618" name="Picture 2" descr="http://t1.gstatic.com/images?q=tbn:ANd9GcRalY4xRseFUV0iU6y_Ztlz-5Lbhz_N22-jADfFMJpt6TtuRnM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1200" y="1828800"/>
            <a:ext cx="2466975" cy="1847850"/>
          </a:xfrm>
          <a:prstGeom prst="rect">
            <a:avLst/>
          </a:prstGeom>
          <a:noFill/>
        </p:spPr>
      </p:pic>
      <p:sp>
        <p:nvSpPr>
          <p:cNvPr id="239620" name="AutoShape 4" descr="data:image/jpg;base64,/9j/4AAQSkZJRgABAQAAAQABAAD/2wBDAAkGBwgHBgkIBwgKCgkLDRYPDQwMDRsUFRAWIB0iIiAdHx8kKDQsJCYxJx8fLT0tMTU3Ojo6Iys/RD84QzQ5Ojf/2wBDAQoKCg0MDRoPDxo3JR8lNzc3Nzc3Nzc3Nzc3Nzc3Nzc3Nzc3Nzc3Nzc3Nzc3Nzc3Nzc3Nzc3Nzc3Nzc3Nzc3Nzf/wAARCAB6ANUDASIAAhEBAxEB/8QAGwAAAgMBAQEAAAAAAAAAAAAAAgMBBAUGAAf/xAA3EAACAQMDAQYEBAYDAAMAAAABAgMAESEEEjFBBRMiUWFxMoGRsRShwfAGI0LR4fEVUnIzc6L/xAAZAQADAQEBAAAAAAAAAAAAAAAAAgMBBAX/xAAiEQACAgMBAQABBQAAAAAAAAAAAQIRAxIhMUETFCJRYXH/2gAMAwEAAhEDEQA/ALjwRMQXRb9DzQmGO3/xj5C1NkBINmyeLnrQmwjDNc3F9o5rksYo6sRwjwttc8KWsT7VQkG5iUlZTe23b4b+R9ab2xI6PFMgIUCxduQPUH71VTWrGLRAGVMC5Yq3yvzzTIk0rKuo0UhLd6ELWwQCrA9L/wCaooZNPKu4lL4G/p6fv0rd0ki6oLGVN+DZi2Pnep1mlXU6a8TqxBxbwlj86qptemaL0xIpzF3kJF1vnwkFWtz+X50wy3fbLJ3l8AnHh/fPvQSBwqEnGRc2Py/tUaiMQyxd2AwsuB4gLgfrf6VQwZM7MW7tjuHhJJtf3HHTmrEUMj+ExMAbmw/d/pRaZF/FrgGJ13KSbG+LfqMUU2s/DF1SMMGTA6Y5/X8qxt/ASXrKn4fZNsDEsuCVa9iB6elaEGpQRIJWJGy26w8K2t8uD53qnG8awSzIipIb5Yf0n09eaRCrzuHLsqg3OD+X5UPvof4dVo9dp21D7pFQvyBi/uOvvyPWr88CTDcSAf8Avcc+tcbp9O806Q6c4YnIPwjqflk10HaUkOhiUozFm+Ek5tjmptOLtMdO1TIcPG7I3IqN9UD2hMWO1Fljve5B49D0+3pVyH+fD3sQJAtvXql+L/3rrhktfuOSeOnwPeaJXNKv7VINVIjg/nRh6rhrGjDCsYw8OaIOaSCPOiBoNHBzRhzSVIogawYcHNSGpYNEDQaMDV6hBB616gA4USWUBj3IDAFk2k5t0JFFq4Ro5e6Dgra4Izj9Pb+9UA7RnBO5Tkf2+VPmk/GKHkaxGDJ1x515R3mV25I6lChtGpG4gkXJuLY9j+VZmm1MEk7QayKyW3CQG5BybexzWt2j2cdTEQX3La67Qb3rntQrbgkkbI6nG5TzfN/oaeNE3aZbinijcmLMiOy+IkggefuCCCauafXProjLp0G9pNp2gHdbyBFs4x71ndnaefUIFMBMrqRgWwMA/K5roeztFH+HjQwOgSRHuWNjgkix/wDVv9Uzr4bFCZ9LAIiYCzo6XANiCbkYIsL2+RJt61WHYrTlzG6hom3ISTc2HoPfPt7VuSSwaCIKzWIUXC8mw6+XyrKn7dmYFYAEWnhjkZOcV6MfsSKOHuzKFiUkqpjJt87g1kvpEl379UhZGbJU+LPpi/zN6KXUvNffIz36E0mQhht2i3XHNXjhZB5osQ2lkWbw6hAT8G2+f81dZm1sUZiQd5J4TjI6XpK+BGEMjxkjB5HpzVhNVrELBe6O7INtpv5/Wx9c+liWJmxnEux6dtDAIooJJZGAMhCmxHG29ve/uaRrNJrtZI8wQYNkWSy29h51W18va06lodSiAAnYEF7+d/OswQdqzITLr2jUm7BXIP5VkcYzmh2ukMCiPVLNcm25gcf7qOyteYe0IpRJeLcomVRkxk+LHXz9wKpy9k62M95pdZ3t+Q9xf73qvppojMo1CvDIOVAsfcefqB6UzhwW0djIe7kZD/Seoteo3VUg1q6qALLc6lCBvP8AUvkfX9KcrfOqxdo58kaY8NRX9KSGFGGvTCWNVvSmBvSkB7UStWDWPDUYakK1EDmsGRYDVIalA0V6BhoIPQV6gBr1AFVSzLYnxj186twgEguCwNiwBsQL5/3aqcdwSZbmxHH7xVgTlUVSbrm1xevKTX07jRTSM8TSaZxPGuWBADp7ji3qMfQisqTTxxlUMQ2AeEEXAt5X9Pfit3s/VR6fs8yBlIJZWiHLHFr/AH9gfOgvpiFfTy3RhcxkXsTgZJxn7UyVukDZnaTQqjtKFKAkEXWxPr96DtbtAaOPuoSBIB4j/wBR6ev96v6ibuY3mYbgvUm1z51xnamo7yULc3+JvU1044W6I5clIXNqZNQxLs1r+dSuarIbm4p6Ieb2vXYuKjz55BtTaoUAVLEKpPWgju2CzFeDS97LextRL46VItmrSsZUMWaUj4qNB/2bJ5pKriiC0D7li8VxYDHWq+q0kOrUB4r24N8imKKYptQG7+CtJpvw8hKMQrf0sb+Y5PuTVsE0AN6kGigc3L0YCaMG1KFGCRWCjQb0YpINMUilGsaptRhr0qiBoHQ4X6UQY9aSCaK5oGHBxXqAMCK9WgS4W3XJvby/xXtijLG9je9DFNHKu6GUSqeSLCx9jx5/sUxwyORuBBtYjIPWvHbPQNrsjSQahWQzMnhIKKAN3NiQeeQARa3X19qNN+GaKNSjAfzCQLX8OfzJql2c8wXdCy7UbwbujWyR5YPPqa0dZvkZGmI3smbZ9/lzVsforMTtt9ulihHLHcf39a47Un+exxcetdd/EKndHbJ2WCjpk1xWoJSXNdmE5c5f0+zux50bvs6VnxTFSBVhpd655FXaOCS6WQQcilzNchB1qEkuADQSfHzYgc2rCf0sIAotUSJvyOaBCwHiNFurTLBGD4sUYoSQeaG5BrUOpWMJtxzUg55pe4db3oTIB1FBRFi/kQaJX8warGQWyw+tSkuMG9BRRLW9FF72+VHHJuwGB9QbilQ6ju3RsAqwI3C4qH1YE47yNAGJyq7c8Y6XwLjjOOMq39GjFPhbBovKxoH2rYs6i52glrXPlnrRX24OPeltMVpr0YGpgIpIIor1oyY3jiiDUoNRXFBtjPDXqAC/F/ka9QAhdR3bgGRSxFwCbXB9P30rRibvY9y3DAYF+D5Vjf8AGRjbGWJdQF39bZIH5/nVrRiaBn3fAPhYfqK8az0emqqqIBIp+EgNgNnoCLeh5xWmky6qPeFjSVcsiYBHmo8h5dKyWYsjCO6krtcHqBke9F2drGj292wADXta4JHr65p4SpgN7YjEukQgZXrXCdpKyy22jaOvWvpesiR1OwqYZl3xkcDzH3rh+39C6hmUDaeDXXjmkyOWFq0YKOMU5HN6oJJm3Fjanq/Wu27OKcS5vpizXHiGRVMPjBogWY+FSfO1HPpBxst995V5ZbX5NVVY+VGDWmaljvb+deDGkrRgmgKQ3fjioJ3YIoVuQSOnSpLMOV59aBkKkuMBb+9DGVvlVU9bGjckj4RilqwvkAfKlZ0wfB6tYizP9BVTtLWMI2iaLdfFySCD0NWYpAzlcbrArf8Aqv8A6qprfFJG0OXk8MkZ6EHGen+qm3wqkhjlxo43aQFG+EHNul7fWvabWTaeRWMxKA3KDhvTP3o5uztRDD3spVXtlbi9/wBf80pEBXat2NsmxC1CToZqzeh1UUsSS71UPbDOPCfI+tWL1zRUrNHFPJtViCQotj511H4ZYtHEYyxCKF8XJFsGnjm7TJvFy0QDmj5pKteiBqxIZcda9S+a9WgM399cxlRHuB32vfAFvvRRd2NpMtxcg54vWRr9TPpo4o4i0DEby6DcB6ce9UYmsCy3ybtbhbmvEpnouVHSiZXiYX2gm3gJwfIHpwafAqRRKnjK4F75xznrXL6V1XWlnkaBjcMLFs2vcj6enWtzSalnIWWN13C4f4lJ/wDQxn+9Z4ClZv6LVqEaKYEwDKORfuj/AGOcUOv0m9L2JRrXvmxI5FUYtQ2nYurCyjI8/fzHvVzS61GXYAxhAwoa+0WvjNVhk+DUcJ/EPZL6WUzw3aIjNs7f3isiOQ7vOvqcmkgniLxAFGN2sufn9BXGfxB/D0mklOo06Du2BZgB19K68eauM58mK+oxwb2OKs6Z+7c7ZZlV1KsYyRf0Oci9qoRvbB6c09HANxzXVta4ccostYA5uBUe1KRjYtfg2NPWJxANQyuImJUOVO1iL4B4vg/Q1uxLVgg0YNCoN7AXzzUuCnrW7GD4J2jEyd2rrMgTceUIYG4+lvnQNJbPApayqpuRnzqtqtSu74SRRZSMW2PaQsRUSAMosbnNwKqJO0nhZo4hbk5J9vOi07BZt4DSAC+4i1ZsiyhRZ7Ogmm1MmyIvZcW97i2eb5+Zrf0/Z0HZyifXmHvJSbAEH1xfn9L1j9ny92CQAAZFawNrAZz6f5p+o1B1Go26m7+KwucrnFvv865pvtl4jZ4o5ph3ZuVuFva6jnb0FUdQG8DXZLsSjqPLHTpV9tNpCgDMsThbEMxbcfPHyx7+Yqm/fxqIdwlhD7gtjYn52tU2xg5I49RDGd43jIxz5/rXU9nomp0IFj3bqQrEbdxDdPYW+lckgdN1iDg2HQ82N/pXZaTuv+ELQuqqC0e5PUkg54JDDHmTxU36hoLphxspVSpupGKYGNIWwA20Qe3Neijhfo8H92r1AGB616tMGSIjbXeMF1Upewyp6e1/vWLrYvwcihttnFlsLHr9cnn1p02smbKsUgY7QwHmL58qqx6uWOJSXZ24Nze3mfyrxDvbLP42OXTkz6fvSq/yypCte3F/pTez+0dqILGMA327hc8XB8uv0rOK7EETBgo+HHI9PLipN1DBCfECD1xcWF63gJs6ZNRHKZFjks49MjjiggLKW77YwAtYDzFq5+LUzQjwuxsLld18W6fIfarCdp6gAllVz55z+84pdGOpG3otaNLIy6PUMyodhjbNrdPO2K2Y9fBPGyvsVSPhcYbzrj07U0/eqzxLG7XtIBb3ufl/mi1MmlndGeco6C425wfT6VqlJOmGyNTtP+FdJqmMmkfuZW6E7lY+4rme0OxNdoSxeIlRwR1/f6Vv6LXKp2wTjjhXwf8AFaq9pAKU1ERIPDLY3+VWhncRJRjI+fr48OLX61o6KCF7hNhlX4rdfWup1Gl7L1zKsAUNmyEhTj061m6jsBo2E2jlKMRgdCPSulZk10hPA/hR7hwTx6CquvBjjVipAJIFXJNDrnkXvG+DgxEYPqKqavQa6VwWLsDgXQ4plkX8kf08kyl3l+eDVWeIxvuU3B/7Di9aX/HaoqEZWsc3AzTE7C1cpTwG3J3G1615YloY5WZ6wJsFjc9SOK8UZm2pkWywrci7A1AG0LGq9SZP0FPXsFEX+ZMQfJFA/M1P8yLfjZzjStG6kDCi1vStXUJHJp4tWTtNrG4v7Z69c1fHZuh01mkTfbgyG/T6UvWaqD8I8aKWMoKrsAIW2enrSbWw0r0y1n2i0aAsRlieM1NpnbANrXuenP1paSYLGJbjkpgfSiTUK4Dqtje1j0rLsVFlgHhkdOEIW7nzv9bWq72Nq01DrpDOVc2VLk7ZCDcDzBB498Doc9I1lXuydhJLbQevT7UeihfR6qGXeneIQQB6G56Vlo3+zVlgMTMokR7clM2+VILKxt1H1o4pFXXPs3CKVg6rjAN8fIsR8qDVlY54YooGPfOMq4wTawAOeQf/AM9cHoxZberJzx31EX8ifpXqFjJE7JIh3A16uiznpgayDu9LJ3e3oWvybHAH1/Os1zLI90j2k2G84BJwK3NSA0LBgCO7PNZLqF7PfaALSkCw4Fl/ufrXjo72hYkNh4Sj8WYWN7DH3pYZUUXYgZA8XGK6JkVpX3KD4F5HtXP66NF3bUUeEcD1pYyvgMEsHVQ+SvUcCpD7bEAsfPyqqpI32JGDx7V6diGhIJBNje/pVA+Es6iZVBWzNYAnN780YdVK5GATb9+VZu5ml1FyTYC1zxk0EJP4mLJ+A1TUmn02MlgM2Hn1p8ev1L92HlZo+CQMgY+1ZWpdllbaxGOh9qYhLFixJOcn5UOKoYtjVTTuC7BlDEbnJ8RrU7L1upFo1nkj2lrLuJBXysb5vWRq8wm+bMPzBq7oB4IG/qIlJPUneRWSfAs2E7ZMbOmridwp2h9oBbPpj5WFNl7Y0kaB4tM068lkHHyrn9QSDLYnBP3pchK6CJlJDApYjn4TS452+hGbujrdBqYNbGkkcfdK5bb3lhcg2I59D9KKbVRwxqSdt7Czgjbe/wAXkMHjoDzVDsSR5ez37x2fY527jfbjp9TWBLI4fTEOwLFgxvyNw5q8YqQ7bSOn1HbGjhdolZnkVirIYyMg2sPWly6rVSQSSiPaiZHh8Q97H0NvzriNezHtPSkk3MUZJv8AKtzeyygKxAKtcA84qeVaOkZuNbVyBxt+LB3dBa3Tzxz6UUmqgltHqVG1gQZV5Um+T8/l7dMt2YlCWJJAvnmpTHHUn7VNtslKbss63SdzIuyRf5ltsig2bp+/eqogZDeRGDH05+tWIpHbs6RWdiBILAnixAFFAS7IHJYBuufKmixrFrMElc2uC/B6EeVNOp3SG6spIN26m+P71U1GHBGDfp7inITdMnLj71rQemo5iOlhkDbmSRo72tyNxFvLLfnTyF1+jeIlS4FwWBsbX4IF7nI96zoiTooiTfxrz/8AW1P0BP4lMng/pWXTTHK66g8yG5Pna/z4r1RqwBqZgBjvDXq9KLtWccvT/9k="/>
          <p:cNvSpPr>
            <a:spLocks noChangeAspect="1" noChangeArrowheads="1"/>
          </p:cNvSpPr>
          <p:nvPr/>
        </p:nvSpPr>
        <p:spPr bwMode="auto">
          <a:xfrm>
            <a:off x="76200" y="-490538"/>
            <a:ext cx="1743075" cy="10001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39622" name="Picture 6" descr="http://istgeography.wikispaces.com/file/view/lulworthcove.jpg/31428203/lulworthcov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76400" y="1752600"/>
            <a:ext cx="3199001" cy="1828800"/>
          </a:xfrm>
          <a:prstGeom prst="rect">
            <a:avLst/>
          </a:prstGeom>
          <a:noFill/>
        </p:spPr>
      </p:pic>
      <p:pic>
        <p:nvPicPr>
          <p:cNvPr id="239624" name="Picture 8" descr="http://t1.gstatic.com/images?q=tbn:ANd9GcSM1wI6jRYLZvWyuPiOjKVQhiBYgizLveTZuV7G7Nnu5RtZmkNwCw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38400" y="3962400"/>
            <a:ext cx="1676400" cy="2238081"/>
          </a:xfrm>
          <a:prstGeom prst="rect">
            <a:avLst/>
          </a:prstGeom>
          <a:noFill/>
        </p:spPr>
      </p:pic>
      <p:pic>
        <p:nvPicPr>
          <p:cNvPr id="239626" name="Picture 10" descr="http://t1.gstatic.com/images?q=tbn:ANd9GcSz0RiWdZPrXmLh2Fdcr4rKl5rAVNNeFNRSHvHelvkPLumvmlq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15000" y="4191000"/>
            <a:ext cx="2466975" cy="1847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0"/>
            <a:ext cx="7239000" cy="746760"/>
          </a:xfrm>
        </p:spPr>
        <p:txBody>
          <a:bodyPr>
            <a:normAutofit/>
          </a:bodyPr>
          <a:lstStyle/>
          <a:p>
            <a:pPr algn="ctr"/>
            <a:r>
              <a:rPr lang="en-US" sz="3200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Vocabulary Words</a:t>
            </a:r>
            <a:endParaRPr lang="en-US" sz="3200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457200" y="1066800"/>
          <a:ext cx="8381999" cy="45110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801738"/>
                <a:gridCol w="1627262"/>
                <a:gridCol w="1905000"/>
                <a:gridCol w="3047999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Word</a:t>
                      </a:r>
                      <a:endParaRPr lang="en-US" sz="24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Synonym</a:t>
                      </a:r>
                      <a:endParaRPr lang="en-US" sz="24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Antonym</a:t>
                      </a:r>
                      <a:endParaRPr lang="en-US" sz="2400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Sentence</a:t>
                      </a:r>
                      <a:endParaRPr lang="en-US" sz="2400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en-US" sz="3200" kern="1200" dirty="0" smtClean="0">
                          <a:latin typeface="Arial Narrow" pitchFamily="34" charset="0"/>
                        </a:rPr>
                        <a:t> gnawed</a:t>
                      </a:r>
                      <a:endParaRPr kumimoji="0" lang="en-US" sz="3200" kern="1200" dirty="0" smtClean="0">
                        <a:solidFill>
                          <a:schemeClr val="dk1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en-US" sz="3200" kern="1200" dirty="0" smtClean="0">
                          <a:latin typeface="Arial Narrow" pitchFamily="34" charset="0"/>
                        </a:rPr>
                        <a:t> headland</a:t>
                      </a:r>
                      <a:endParaRPr kumimoji="0" lang="en-US" sz="3200" kern="1200" dirty="0" smtClean="0">
                        <a:solidFill>
                          <a:schemeClr val="dk1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en-US" sz="3200" kern="1200" dirty="0" smtClean="0">
                          <a:latin typeface="Arial Narrow" pitchFamily="34" charset="0"/>
                        </a:rPr>
                        <a:t> kelp</a:t>
                      </a:r>
                      <a:endParaRPr kumimoji="0" lang="en-US" sz="3200" kern="1200" dirty="0" smtClean="0">
                        <a:solidFill>
                          <a:schemeClr val="dk1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en-US" sz="3200" kern="1200" baseline="0" dirty="0" smtClean="0">
                          <a:latin typeface="Arial Narrow" pitchFamily="34" charset="0"/>
                        </a:rPr>
                        <a:t> lair</a:t>
                      </a:r>
                      <a:endParaRPr kumimoji="0" lang="en-US" sz="3200" kern="1200" dirty="0" smtClean="0">
                        <a:solidFill>
                          <a:schemeClr val="dk1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en-US" sz="3200" kern="1200" dirty="0" smtClean="0">
                          <a:latin typeface="Arial Narrow" pitchFamily="34" charset="0"/>
                        </a:rPr>
                        <a:t> ravine</a:t>
                      </a:r>
                      <a:endParaRPr kumimoji="0" lang="en-US" sz="3200" kern="1200" dirty="0" smtClean="0">
                        <a:solidFill>
                          <a:schemeClr val="dk1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en-US" sz="3200" kern="1200" dirty="0" smtClean="0">
                          <a:latin typeface="Arial Narrow" pitchFamily="34" charset="0"/>
                        </a:rPr>
                        <a:t> shellfish</a:t>
                      </a:r>
                      <a:endParaRPr kumimoji="0" lang="en-US" sz="3200" kern="1200" dirty="0" smtClean="0">
                        <a:solidFill>
                          <a:schemeClr val="dk1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en-US" sz="3200" kern="1200" dirty="0" smtClean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 sinew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1066800" y="3124200"/>
            <a:ext cx="8077200" cy="914400"/>
          </a:xfrm>
        </p:spPr>
        <p:txBody>
          <a:bodyPr>
            <a:normAutofit/>
          </a:bodyPr>
          <a:lstStyle/>
          <a:p>
            <a:endParaRPr lang="en-US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524000" y="2971800"/>
            <a:ext cx="7086600" cy="263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580"/>
              </a:spcBef>
              <a:buClr>
                <a:srgbClr val="3891A7"/>
              </a:buClr>
              <a:buSzPct val="85000"/>
            </a:pPr>
            <a:r>
              <a:rPr lang="en-US" sz="72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Grammar</a:t>
            </a:r>
            <a:endParaRPr lang="en-US" sz="6600" b="1" dirty="0" smtClean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lvl="0" algn="ctr">
              <a:spcBef>
                <a:spcPts val="580"/>
              </a:spcBef>
              <a:buClr>
                <a:srgbClr val="3891A7"/>
              </a:buClr>
              <a:buSzPct val="85000"/>
            </a:pPr>
            <a:r>
              <a:rPr lang="en-US" sz="44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Independent and Dependent Clauses</a:t>
            </a:r>
            <a:endParaRPr lang="en-US" sz="40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6" name="Picture 16" descr="DAILY FIX-I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304800"/>
            <a:ext cx="6656614" cy="960748"/>
          </a:xfrm>
          <a:prstGeom prst="rect">
            <a:avLst/>
          </a:prstGeom>
          <a:noFill/>
        </p:spPr>
      </p:pic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914400" y="1600200"/>
            <a:ext cx="8077200" cy="5257800"/>
          </a:xfrm>
        </p:spPr>
        <p:txBody>
          <a:bodyPr>
            <a:normAutofit lnSpcReduction="10000"/>
          </a:bodyPr>
          <a:lstStyle/>
          <a:p>
            <a:pPr marL="514350" indent="-514350"/>
            <a:r>
              <a:rPr lang="en-US" sz="4400" dirty="0" err="1" smtClean="0">
                <a:latin typeface="Comic Sans MS" pitchFamily="66" charset="0"/>
                <a:ea typeface="Tahoma" pitchFamily="34" charset="0"/>
                <a:cs typeface="Tahoma" pitchFamily="34" charset="0"/>
              </a:rPr>
              <a:t>marge</a:t>
            </a:r>
            <a:r>
              <a:rPr lang="en-US" sz="4400" dirty="0" smtClean="0">
                <a:latin typeface="Comic Sans MS" pitchFamily="66" charset="0"/>
                <a:ea typeface="Tahoma" pitchFamily="34" charset="0"/>
                <a:cs typeface="Tahoma" pitchFamily="34" charset="0"/>
              </a:rPr>
              <a:t> like to read </a:t>
            </a:r>
            <a:r>
              <a:rPr lang="en-US" sz="4400" dirty="0" err="1" smtClean="0">
                <a:latin typeface="Comic Sans MS" pitchFamily="66" charset="0"/>
                <a:ea typeface="Tahoma" pitchFamily="34" charset="0"/>
                <a:cs typeface="Tahoma" pitchFamily="34" charset="0"/>
              </a:rPr>
              <a:t>adventur</a:t>
            </a:r>
            <a:r>
              <a:rPr lang="en-US" sz="4400" dirty="0" smtClean="0">
                <a:latin typeface="Comic Sans MS" pitchFamily="66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4400" dirty="0" err="1" smtClean="0">
                <a:latin typeface="Comic Sans MS" pitchFamily="66" charset="0"/>
                <a:ea typeface="Tahoma" pitchFamily="34" charset="0"/>
                <a:cs typeface="Tahoma" pitchFamily="34" charset="0"/>
              </a:rPr>
              <a:t>storys</a:t>
            </a:r>
            <a:endParaRPr lang="en-US" sz="4400" dirty="0" smtClean="0">
              <a:solidFill>
                <a:schemeClr val="tx1"/>
              </a:solidFill>
              <a:latin typeface="Comic Sans MS" pitchFamily="66" charset="0"/>
              <a:ea typeface="Tahoma" pitchFamily="34" charset="0"/>
              <a:cs typeface="Tahoma" pitchFamily="34" charset="0"/>
            </a:endParaRPr>
          </a:p>
          <a:p>
            <a:pPr marL="514350" indent="-514350"/>
            <a:r>
              <a:rPr lang="en-US" sz="4400" dirty="0" smtClean="0">
                <a:solidFill>
                  <a:schemeClr val="accent1"/>
                </a:solidFill>
                <a:latin typeface="Comic Sans MS" pitchFamily="66" charset="0"/>
                <a:ea typeface="Tahoma" pitchFamily="34" charset="0"/>
                <a:cs typeface="Tahoma" pitchFamily="34" charset="0"/>
              </a:rPr>
              <a:t>Marge likes to read adventure stories.</a:t>
            </a:r>
          </a:p>
          <a:p>
            <a:pPr marL="514350" indent="-514350"/>
            <a:r>
              <a:rPr lang="en-US" sz="4400" dirty="0" smtClean="0">
                <a:latin typeface="Comic Sans MS" pitchFamily="66" charset="0"/>
                <a:ea typeface="Tahoma" pitchFamily="34" charset="0"/>
                <a:cs typeface="Tahoma" pitchFamily="34" charset="0"/>
              </a:rPr>
              <a:t>she </a:t>
            </a:r>
            <a:r>
              <a:rPr lang="en-US" sz="4400" dirty="0" err="1" smtClean="0">
                <a:latin typeface="Comic Sans MS" pitchFamily="66" charset="0"/>
                <a:ea typeface="Tahoma" pitchFamily="34" charset="0"/>
                <a:cs typeface="Tahoma" pitchFamily="34" charset="0"/>
              </a:rPr>
              <a:t>readed</a:t>
            </a:r>
            <a:r>
              <a:rPr lang="en-US" sz="4400" dirty="0" smtClean="0">
                <a:latin typeface="Comic Sans MS" pitchFamily="66" charset="0"/>
                <a:ea typeface="Tahoma" pitchFamily="34" charset="0"/>
                <a:cs typeface="Tahoma" pitchFamily="34" charset="0"/>
              </a:rPr>
              <a:t> a  book set in </a:t>
            </a:r>
            <a:r>
              <a:rPr lang="en-US" sz="4400" dirty="0" err="1" smtClean="0">
                <a:latin typeface="Comic Sans MS" pitchFamily="66" charset="0"/>
                <a:ea typeface="Tahoma" pitchFamily="34" charset="0"/>
                <a:cs typeface="Tahoma" pitchFamily="34" charset="0"/>
              </a:rPr>
              <a:t>spain</a:t>
            </a:r>
            <a:endParaRPr lang="en-US" sz="4400" dirty="0" smtClean="0">
              <a:solidFill>
                <a:schemeClr val="tx1"/>
              </a:solidFill>
              <a:latin typeface="Comic Sans MS" pitchFamily="66" charset="0"/>
              <a:ea typeface="Tahoma" pitchFamily="34" charset="0"/>
              <a:cs typeface="Tahoma" pitchFamily="34" charset="0"/>
            </a:endParaRPr>
          </a:p>
          <a:p>
            <a:pPr marL="514350" indent="-514350"/>
            <a:r>
              <a:rPr lang="en-US" sz="4400" dirty="0" smtClean="0">
                <a:solidFill>
                  <a:schemeClr val="accent1"/>
                </a:solidFill>
                <a:latin typeface="Comic Sans MS" pitchFamily="66" charset="0"/>
                <a:ea typeface="Tahoma" pitchFamily="34" charset="0"/>
                <a:cs typeface="Tahoma" pitchFamily="34" charset="0"/>
              </a:rPr>
              <a:t>She read a book set in Spain.</a:t>
            </a:r>
            <a:endParaRPr lang="en-US" sz="4800" dirty="0" smtClean="0">
              <a:solidFill>
                <a:schemeClr val="accent1"/>
              </a:solidFill>
              <a:latin typeface="Comic Sans MS" pitchFamily="66" charset="0"/>
              <a:ea typeface="Tahoma" pitchFamily="34" charset="0"/>
              <a:cs typeface="Tahoma" pitchFamily="34" charset="0"/>
            </a:endParaRPr>
          </a:p>
          <a:p>
            <a:pPr marL="514350" indent="-514350"/>
            <a:endParaRPr lang="en-US" sz="3200" b="1" dirty="0" smtClean="0">
              <a:solidFill>
                <a:srgbClr val="FF66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514350" indent="-514350">
              <a:buAutoNum type="arabicPeriod"/>
            </a:pPr>
            <a:endParaRPr lang="en-US" sz="3200" b="1" dirty="0" smtClean="0">
              <a:solidFill>
                <a:srgbClr val="FF66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620000" cy="838200"/>
          </a:xfrm>
        </p:spPr>
        <p:txBody>
          <a:bodyPr>
            <a:noAutofit/>
          </a:bodyPr>
          <a:lstStyle/>
          <a:p>
            <a:pPr algn="ctr"/>
            <a:r>
              <a:rPr lang="en-US" sz="4800" b="1" dirty="0" smtClean="0">
                <a:solidFill>
                  <a:schemeClr val="accent1"/>
                </a:solidFill>
                <a:latin typeface="Comic Sans MS" pitchFamily="66" charset="0"/>
              </a:rPr>
              <a:t>Dependent &amp; Independent Clauses</a:t>
            </a:r>
            <a:endParaRPr lang="en-US" sz="4800" b="1" dirty="0">
              <a:solidFill>
                <a:schemeClr val="accent1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524000"/>
            <a:ext cx="7848600" cy="5029200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</a:pPr>
            <a:r>
              <a:rPr lang="en-US" sz="3600" i="1" dirty="0" smtClean="0">
                <a:solidFill>
                  <a:schemeClr val="accent3"/>
                </a:solidFill>
                <a:latin typeface="Comic Sans MS" pitchFamily="66" charset="0"/>
              </a:rPr>
              <a:t>It would be my home until the white men returned in their ship.</a:t>
            </a:r>
          </a:p>
          <a:p>
            <a:pPr>
              <a:lnSpc>
                <a:spcPct val="110000"/>
              </a:lnSpc>
            </a:pPr>
            <a:r>
              <a:rPr lang="en-US" sz="3600" dirty="0" smtClean="0">
                <a:latin typeface="Comic Sans MS" pitchFamily="66" charset="0"/>
              </a:rPr>
              <a:t>This sentence begins with an independent clause (</a:t>
            </a:r>
            <a:r>
              <a:rPr lang="en-US" sz="3600" i="1" dirty="0" smtClean="0">
                <a:solidFill>
                  <a:schemeClr val="accent3"/>
                </a:solidFill>
                <a:latin typeface="Comic Sans MS" pitchFamily="66" charset="0"/>
              </a:rPr>
              <a:t>It would be my home</a:t>
            </a:r>
            <a:r>
              <a:rPr lang="en-US" sz="3600" dirty="0" smtClean="0">
                <a:latin typeface="Comic Sans MS" pitchFamily="66" charset="0"/>
              </a:rPr>
              <a:t>) and ends with a dependent clause (</a:t>
            </a:r>
            <a:r>
              <a:rPr lang="en-US" sz="3600" i="1" dirty="0" smtClean="0">
                <a:solidFill>
                  <a:schemeClr val="accent3"/>
                </a:solidFill>
                <a:latin typeface="Comic Sans MS" pitchFamily="66" charset="0"/>
              </a:rPr>
              <a:t>until the white men returned in their ship</a:t>
            </a:r>
            <a:r>
              <a:rPr lang="en-US" sz="3600" dirty="0" smtClean="0">
                <a:latin typeface="Comic Sans MS" pitchFamily="66" charset="0"/>
              </a:rPr>
              <a:t>).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620000" cy="838200"/>
          </a:xfrm>
        </p:spPr>
        <p:txBody>
          <a:bodyPr>
            <a:noAutofit/>
          </a:bodyPr>
          <a:lstStyle/>
          <a:p>
            <a:pPr algn="ctr"/>
            <a:r>
              <a:rPr lang="en-US" sz="4800" b="1" dirty="0" smtClean="0">
                <a:solidFill>
                  <a:schemeClr val="accent1"/>
                </a:solidFill>
                <a:latin typeface="Comic Sans MS" pitchFamily="66" charset="0"/>
              </a:rPr>
              <a:t>Dependent &amp; Independent Clauses</a:t>
            </a:r>
            <a:endParaRPr lang="en-US" sz="4800" b="1" dirty="0">
              <a:solidFill>
                <a:schemeClr val="accent1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524000"/>
            <a:ext cx="8001000" cy="5029200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</a:pPr>
            <a:r>
              <a:rPr lang="en-US" sz="3600" dirty="0" smtClean="0">
                <a:latin typeface="Comic Sans MS" pitchFamily="66" charset="0"/>
              </a:rPr>
              <a:t>A related group of word  with a </a:t>
            </a:r>
            <a:r>
              <a:rPr lang="en-US" sz="3600" u="sng" dirty="0" smtClean="0">
                <a:latin typeface="Comic Sans MS" pitchFamily="66" charset="0"/>
              </a:rPr>
              <a:t>subject</a:t>
            </a:r>
            <a:r>
              <a:rPr lang="en-US" sz="3600" dirty="0" smtClean="0">
                <a:latin typeface="Comic Sans MS" pitchFamily="66" charset="0"/>
              </a:rPr>
              <a:t> and a </a:t>
            </a:r>
            <a:r>
              <a:rPr lang="en-US" sz="3600" u="sng" dirty="0" smtClean="0">
                <a:latin typeface="Comic Sans MS" pitchFamily="66" charset="0"/>
              </a:rPr>
              <a:t>predicate</a:t>
            </a:r>
            <a:r>
              <a:rPr lang="en-US" sz="3600" dirty="0" smtClean="0">
                <a:latin typeface="Comic Sans MS" pitchFamily="66" charset="0"/>
              </a:rPr>
              <a:t> is called a </a:t>
            </a:r>
            <a:r>
              <a:rPr lang="en-US" sz="3600" b="1" dirty="0" smtClean="0">
                <a:solidFill>
                  <a:schemeClr val="accent1"/>
                </a:solidFill>
                <a:latin typeface="Comic Sans MS" pitchFamily="66" charset="0"/>
              </a:rPr>
              <a:t>clause</a:t>
            </a:r>
            <a:r>
              <a:rPr lang="en-US" sz="3600" dirty="0" smtClean="0">
                <a:latin typeface="Comic Sans MS" pitchFamily="66" charset="0"/>
              </a:rPr>
              <a:t>.</a:t>
            </a:r>
          </a:p>
          <a:p>
            <a:pPr>
              <a:lnSpc>
                <a:spcPct val="110000"/>
              </a:lnSpc>
            </a:pPr>
            <a:r>
              <a:rPr lang="en-US" sz="3600" dirty="0" smtClean="0">
                <a:latin typeface="Comic Sans MS" pitchFamily="66" charset="0"/>
              </a:rPr>
              <a:t>A clause that </a:t>
            </a:r>
            <a:r>
              <a:rPr lang="en-US" sz="3600" u="sng" dirty="0" smtClean="0">
                <a:latin typeface="Comic Sans MS" pitchFamily="66" charset="0"/>
              </a:rPr>
              <a:t>makes sense</a:t>
            </a:r>
            <a:r>
              <a:rPr lang="en-US" sz="3600" dirty="0" smtClean="0">
                <a:latin typeface="Comic Sans MS" pitchFamily="66" charset="0"/>
              </a:rPr>
              <a:t> by itself is a </a:t>
            </a:r>
            <a:r>
              <a:rPr lang="en-US" sz="3600" b="1" dirty="0" smtClean="0">
                <a:solidFill>
                  <a:schemeClr val="accent1"/>
                </a:solidFill>
                <a:latin typeface="Comic Sans MS" pitchFamily="66" charset="0"/>
              </a:rPr>
              <a:t>independent clause</a:t>
            </a:r>
            <a:r>
              <a:rPr lang="en-US" sz="3600" dirty="0" smtClean="0">
                <a:latin typeface="Comic Sans MS" pitchFamily="66" charset="0"/>
              </a:rPr>
              <a:t>.</a:t>
            </a:r>
          </a:p>
          <a:p>
            <a:pPr>
              <a:lnSpc>
                <a:spcPct val="110000"/>
              </a:lnSpc>
            </a:pPr>
            <a:r>
              <a:rPr lang="en-US" sz="3600" dirty="0" smtClean="0">
                <a:latin typeface="Comic Sans MS" pitchFamily="66" charset="0"/>
              </a:rPr>
              <a:t>A clause that </a:t>
            </a:r>
            <a:r>
              <a:rPr lang="en-US" sz="3600" u="sng" dirty="0" smtClean="0">
                <a:latin typeface="Comic Sans MS" pitchFamily="66" charset="0"/>
              </a:rPr>
              <a:t>does not make sense</a:t>
            </a:r>
            <a:r>
              <a:rPr lang="en-US" sz="3600" dirty="0" smtClean="0">
                <a:latin typeface="Comic Sans MS" pitchFamily="66" charset="0"/>
              </a:rPr>
              <a:t> by itself is a </a:t>
            </a:r>
            <a:r>
              <a:rPr lang="en-US" sz="3600" b="1" dirty="0" smtClean="0">
                <a:solidFill>
                  <a:schemeClr val="accent1"/>
                </a:solidFill>
                <a:latin typeface="Comic Sans MS" pitchFamily="66" charset="0"/>
              </a:rPr>
              <a:t>dependent clause.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620000" cy="838200"/>
          </a:xfrm>
        </p:spPr>
        <p:txBody>
          <a:bodyPr>
            <a:noAutofit/>
          </a:bodyPr>
          <a:lstStyle/>
          <a:p>
            <a:pPr algn="ctr"/>
            <a:r>
              <a:rPr lang="en-US" sz="4800" b="1" dirty="0" smtClean="0">
                <a:solidFill>
                  <a:schemeClr val="accent1"/>
                </a:solidFill>
                <a:latin typeface="Comic Sans MS" pitchFamily="66" charset="0"/>
              </a:rPr>
              <a:t>Dependent &amp; Independent Clauses</a:t>
            </a:r>
            <a:endParaRPr lang="en-US" sz="4800" b="1" dirty="0">
              <a:solidFill>
                <a:schemeClr val="accent1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524000"/>
            <a:ext cx="8229600" cy="5029200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</a:pPr>
            <a:r>
              <a:rPr lang="en-US" sz="3600" dirty="0" smtClean="0">
                <a:latin typeface="Comic Sans MS" pitchFamily="66" charset="0"/>
              </a:rPr>
              <a:t>A </a:t>
            </a:r>
            <a:r>
              <a:rPr lang="en-US" sz="3600" b="1" dirty="0" smtClean="0">
                <a:solidFill>
                  <a:schemeClr val="accent1"/>
                </a:solidFill>
                <a:latin typeface="Comic Sans MS" pitchFamily="66" charset="0"/>
              </a:rPr>
              <a:t>complex sentence</a:t>
            </a:r>
            <a:r>
              <a:rPr lang="en-US" sz="3600" dirty="0" smtClean="0">
                <a:latin typeface="Comic Sans MS" pitchFamily="66" charset="0"/>
              </a:rPr>
              <a:t> contains an </a:t>
            </a:r>
            <a:r>
              <a:rPr lang="en-US" sz="3600" u="sng" dirty="0" smtClean="0">
                <a:latin typeface="Comic Sans MS" pitchFamily="66" charset="0"/>
              </a:rPr>
              <a:t>independent</a:t>
            </a:r>
            <a:r>
              <a:rPr lang="en-US" sz="3600" dirty="0" smtClean="0">
                <a:latin typeface="Comic Sans MS" pitchFamily="66" charset="0"/>
              </a:rPr>
              <a:t> and a </a:t>
            </a:r>
            <a:r>
              <a:rPr lang="en-US" sz="3600" u="sng" dirty="0" smtClean="0">
                <a:latin typeface="Comic Sans MS" pitchFamily="66" charset="0"/>
              </a:rPr>
              <a:t>dependent</a:t>
            </a:r>
            <a:r>
              <a:rPr lang="en-US" sz="3600" dirty="0" smtClean="0">
                <a:latin typeface="Comic Sans MS" pitchFamily="66" charset="0"/>
              </a:rPr>
              <a:t> </a:t>
            </a:r>
            <a:r>
              <a:rPr lang="en-US" sz="3600" u="sng" dirty="0" smtClean="0">
                <a:latin typeface="Comic Sans MS" pitchFamily="66" charset="0"/>
              </a:rPr>
              <a:t>clause</a:t>
            </a:r>
            <a:r>
              <a:rPr lang="en-US" sz="3600" dirty="0" smtClean="0">
                <a:latin typeface="Comic Sans MS" pitchFamily="66" charset="0"/>
              </a:rPr>
              <a:t>.</a:t>
            </a:r>
          </a:p>
          <a:p>
            <a:pPr>
              <a:lnSpc>
                <a:spcPct val="110000"/>
              </a:lnSpc>
            </a:pPr>
            <a:r>
              <a:rPr lang="en-US" sz="3600" i="1" dirty="0" smtClean="0">
                <a:solidFill>
                  <a:schemeClr val="accent3"/>
                </a:solidFill>
                <a:latin typeface="Comic Sans MS" pitchFamily="66" charset="0"/>
              </a:rPr>
              <a:t>Native Americans lived on the island until they were attacked.</a:t>
            </a:r>
          </a:p>
          <a:p>
            <a:pPr>
              <a:lnSpc>
                <a:spcPct val="110000"/>
              </a:lnSpc>
            </a:pPr>
            <a:r>
              <a:rPr lang="en-US" dirty="0" smtClean="0">
                <a:latin typeface="Comic Sans MS" pitchFamily="66" charset="0"/>
              </a:rPr>
              <a:t>Independent: </a:t>
            </a:r>
            <a:r>
              <a:rPr lang="en-US" sz="3600" i="1" dirty="0" smtClean="0">
                <a:solidFill>
                  <a:schemeClr val="accent3"/>
                </a:solidFill>
                <a:latin typeface="Comic Sans MS" pitchFamily="66" charset="0"/>
              </a:rPr>
              <a:t>Native Americans lived on the island</a:t>
            </a:r>
          </a:p>
          <a:p>
            <a:pPr>
              <a:lnSpc>
                <a:spcPct val="110000"/>
              </a:lnSpc>
            </a:pPr>
            <a:r>
              <a:rPr lang="en-US" dirty="0" smtClean="0">
                <a:latin typeface="Comic Sans MS" pitchFamily="66" charset="0"/>
              </a:rPr>
              <a:t>Dependent: </a:t>
            </a:r>
            <a:r>
              <a:rPr lang="en-US" sz="3600" i="1" dirty="0" smtClean="0">
                <a:solidFill>
                  <a:schemeClr val="accent3"/>
                </a:solidFill>
                <a:latin typeface="Comic Sans MS" pitchFamily="66" charset="0"/>
              </a:rPr>
              <a:t>until they were attacked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620000" cy="838200"/>
          </a:xfrm>
        </p:spPr>
        <p:txBody>
          <a:bodyPr>
            <a:noAutofit/>
          </a:bodyPr>
          <a:lstStyle/>
          <a:p>
            <a:pPr algn="ctr"/>
            <a:r>
              <a:rPr lang="en-US" sz="4800" b="1" dirty="0" smtClean="0">
                <a:solidFill>
                  <a:schemeClr val="accent1"/>
                </a:solidFill>
                <a:latin typeface="Comic Sans MS" pitchFamily="66" charset="0"/>
              </a:rPr>
              <a:t>Dependent &amp; Independent Clauses</a:t>
            </a:r>
            <a:endParaRPr lang="en-US" sz="4800" b="1" dirty="0">
              <a:solidFill>
                <a:schemeClr val="accent1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524000"/>
            <a:ext cx="8229600" cy="5029200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</a:pPr>
            <a:r>
              <a:rPr lang="en-US" sz="3600" dirty="0" smtClean="0">
                <a:latin typeface="Comic Sans MS" pitchFamily="66" charset="0"/>
              </a:rPr>
              <a:t>If the dependent clause comes first, set it off with a comma. </a:t>
            </a:r>
            <a:r>
              <a:rPr lang="en-US" sz="3600" i="1" dirty="0" smtClean="0">
                <a:solidFill>
                  <a:schemeClr val="accent3"/>
                </a:solidFill>
                <a:latin typeface="Comic Sans MS" pitchFamily="66" charset="0"/>
              </a:rPr>
              <a:t>Until they were attacked, Native Americans lived on the island. </a:t>
            </a:r>
          </a:p>
          <a:p>
            <a:pPr>
              <a:lnSpc>
                <a:spcPct val="110000"/>
              </a:lnSpc>
            </a:pPr>
            <a:r>
              <a:rPr lang="en-US" sz="3600" dirty="0" smtClean="0">
                <a:latin typeface="Comic Sans MS" pitchFamily="66" charset="0"/>
              </a:rPr>
              <a:t>If the independent clause is first, no comma is needed</a:t>
            </a:r>
            <a:r>
              <a:rPr lang="en-US" sz="3600" i="1" dirty="0" smtClean="0">
                <a:solidFill>
                  <a:schemeClr val="accent3"/>
                </a:solidFill>
                <a:latin typeface="Comic Sans MS" pitchFamily="66" charset="0"/>
              </a:rPr>
              <a:t>:  Native Americans lived on the island until they were attacked.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620000" cy="1219200"/>
          </a:xfrm>
        </p:spPr>
        <p:txBody>
          <a:bodyPr>
            <a:noAutofit/>
          </a:bodyPr>
          <a:lstStyle/>
          <a:p>
            <a:pPr algn="ctr"/>
            <a:r>
              <a:rPr lang="en-US" sz="4000" b="1" dirty="0" smtClean="0">
                <a:solidFill>
                  <a:schemeClr val="accent1"/>
                </a:solidFill>
                <a:latin typeface="Comic Sans MS" pitchFamily="66" charset="0"/>
              </a:rPr>
              <a:t>Dependent &amp; Independent Clauses</a:t>
            </a:r>
            <a:r>
              <a:rPr lang="en-US" sz="4800" b="1" dirty="0" smtClean="0">
                <a:solidFill>
                  <a:schemeClr val="accent1"/>
                </a:solidFill>
                <a:latin typeface="Comic Sans MS" pitchFamily="66" charset="0"/>
              </a:rPr>
              <a:t/>
            </a:r>
            <a:br>
              <a:rPr lang="en-US" sz="4800" b="1" dirty="0" smtClean="0">
                <a:solidFill>
                  <a:schemeClr val="accent1"/>
                </a:solidFill>
                <a:latin typeface="Comic Sans MS" pitchFamily="66" charset="0"/>
              </a:rPr>
            </a:br>
            <a:r>
              <a:rPr lang="en-US" sz="2000" dirty="0" smtClean="0">
                <a:solidFill>
                  <a:schemeClr val="accent3"/>
                </a:solidFill>
                <a:latin typeface="Comic Sans MS" pitchFamily="66" charset="0"/>
              </a:rPr>
              <a:t>Is each group of words a dependent or independent clause?</a:t>
            </a:r>
            <a:endParaRPr lang="en-US" sz="4800" dirty="0">
              <a:solidFill>
                <a:schemeClr val="accent3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057400"/>
            <a:ext cx="8229600" cy="4495800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</a:pPr>
            <a:r>
              <a:rPr lang="en-US" sz="3600" dirty="0" smtClean="0">
                <a:latin typeface="Comic Sans MS" pitchFamily="66" charset="0"/>
              </a:rPr>
              <a:t> if you live on an island</a:t>
            </a:r>
          </a:p>
          <a:p>
            <a:pPr>
              <a:lnSpc>
                <a:spcPct val="110000"/>
              </a:lnSpc>
            </a:pPr>
            <a:r>
              <a:rPr lang="en-US" sz="3600" i="1" dirty="0" smtClean="0">
                <a:solidFill>
                  <a:schemeClr val="accent3"/>
                </a:solidFill>
                <a:latin typeface="Comic Sans MS" pitchFamily="66" charset="0"/>
              </a:rPr>
              <a:t> dependent</a:t>
            </a:r>
          </a:p>
          <a:p>
            <a:pPr>
              <a:lnSpc>
                <a:spcPct val="110000"/>
              </a:lnSpc>
            </a:pPr>
            <a:r>
              <a:rPr lang="en-US" sz="3600" i="1" dirty="0" smtClean="0">
                <a:solidFill>
                  <a:schemeClr val="accent3"/>
                </a:solidFill>
                <a:latin typeface="Comic Sans MS" pitchFamily="66" charset="0"/>
              </a:rPr>
              <a:t> </a:t>
            </a:r>
            <a:r>
              <a:rPr lang="en-US" sz="3600" dirty="0" smtClean="0">
                <a:latin typeface="Comic Sans MS" pitchFamily="66" charset="0"/>
              </a:rPr>
              <a:t>the tides affect your life</a:t>
            </a:r>
          </a:p>
          <a:p>
            <a:pPr>
              <a:lnSpc>
                <a:spcPct val="110000"/>
              </a:lnSpc>
            </a:pPr>
            <a:r>
              <a:rPr lang="en-US" sz="3600" i="1" dirty="0" smtClean="0">
                <a:solidFill>
                  <a:schemeClr val="accent3"/>
                </a:solidFill>
                <a:latin typeface="Comic Sans MS" pitchFamily="66" charset="0"/>
              </a:rPr>
              <a:t> independent</a:t>
            </a:r>
          </a:p>
          <a:p>
            <a:pPr>
              <a:lnSpc>
                <a:spcPct val="110000"/>
              </a:lnSpc>
            </a:pPr>
            <a:r>
              <a:rPr lang="en-US" sz="3600" i="1" dirty="0" smtClean="0">
                <a:solidFill>
                  <a:schemeClr val="accent3"/>
                </a:solidFill>
                <a:latin typeface="Comic Sans MS" pitchFamily="66" charset="0"/>
              </a:rPr>
              <a:t> </a:t>
            </a:r>
            <a:r>
              <a:rPr lang="en-US" sz="3600" dirty="0" smtClean="0">
                <a:latin typeface="Comic Sans MS" pitchFamily="66" charset="0"/>
              </a:rPr>
              <a:t>the water level rises</a:t>
            </a:r>
          </a:p>
          <a:p>
            <a:pPr>
              <a:lnSpc>
                <a:spcPct val="110000"/>
              </a:lnSpc>
            </a:pPr>
            <a:r>
              <a:rPr lang="en-US" sz="3600" i="1" dirty="0" smtClean="0">
                <a:solidFill>
                  <a:schemeClr val="accent3"/>
                </a:solidFill>
                <a:latin typeface="Comic Sans MS" pitchFamily="66" charset="0"/>
              </a:rPr>
              <a:t> independent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219200" y="2895600"/>
            <a:ext cx="7543800" cy="28956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73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Spelling Words</a:t>
            </a:r>
            <a:br>
              <a:rPr lang="en-US" sz="73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n-US" sz="73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/>
            </a:r>
            <a:br>
              <a:rPr lang="en-US" sz="73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n-US" sz="4000" b="1" dirty="0" smtClean="0">
                <a:solidFill>
                  <a:srgbClr val="003399"/>
                </a:solidFill>
                <a:latin typeface="Comic Sans MS" pitchFamily="66" charset="0"/>
              </a:rPr>
              <a:t> </a:t>
            </a:r>
            <a:r>
              <a:rPr lang="en-US" sz="4400" b="1" dirty="0" smtClean="0">
                <a:solidFill>
                  <a:schemeClr val="accent1"/>
                </a:solidFill>
                <a:latin typeface="Comic Sans MS" pitchFamily="66" charset="0"/>
              </a:rPr>
              <a:t>Long Vowel Diagraphs: </a:t>
            </a:r>
            <a:br>
              <a:rPr lang="en-US" sz="4400" b="1" dirty="0" smtClean="0">
                <a:solidFill>
                  <a:schemeClr val="accent1"/>
                </a:solidFill>
                <a:latin typeface="Comic Sans MS" pitchFamily="66" charset="0"/>
              </a:rPr>
            </a:br>
            <a:r>
              <a:rPr lang="en-US" sz="4400" i="1" dirty="0" err="1" smtClean="0">
                <a:solidFill>
                  <a:schemeClr val="accent1"/>
                </a:solidFill>
                <a:latin typeface="Comic Sans MS" pitchFamily="66" charset="0"/>
              </a:rPr>
              <a:t>ai</a:t>
            </a:r>
            <a:r>
              <a:rPr lang="en-US" sz="4400" i="1" dirty="0" smtClean="0">
                <a:solidFill>
                  <a:schemeClr val="accent1"/>
                </a:solidFill>
                <a:latin typeface="Comic Sans MS" pitchFamily="66" charset="0"/>
              </a:rPr>
              <a:t>, </a:t>
            </a:r>
            <a:r>
              <a:rPr lang="en-US" sz="4400" i="1" dirty="0" err="1" smtClean="0">
                <a:solidFill>
                  <a:schemeClr val="accent1"/>
                </a:solidFill>
                <a:latin typeface="Comic Sans MS" pitchFamily="66" charset="0"/>
              </a:rPr>
              <a:t>ee</a:t>
            </a:r>
            <a:r>
              <a:rPr lang="en-US" sz="4400" i="1" dirty="0" smtClean="0">
                <a:solidFill>
                  <a:schemeClr val="accent1"/>
                </a:solidFill>
                <a:latin typeface="Comic Sans MS" pitchFamily="66" charset="0"/>
              </a:rPr>
              <a:t>, ea, </a:t>
            </a:r>
            <a:r>
              <a:rPr lang="en-US" sz="4400" i="1" dirty="0" err="1" smtClean="0">
                <a:solidFill>
                  <a:schemeClr val="accent1"/>
                </a:solidFill>
                <a:latin typeface="Comic Sans MS" pitchFamily="66" charset="0"/>
              </a:rPr>
              <a:t>oa</a:t>
            </a:r>
            <a:r>
              <a:rPr lang="en-US" sz="4400" i="1" dirty="0" smtClean="0">
                <a:solidFill>
                  <a:schemeClr val="accent1"/>
                </a:solidFill>
                <a:latin typeface="Comic Sans MS" pitchFamily="66" charset="0"/>
              </a:rPr>
              <a:t>, </a:t>
            </a:r>
            <a:r>
              <a:rPr lang="en-US" sz="4400" dirty="0" smtClean="0">
                <a:solidFill>
                  <a:schemeClr val="accent1"/>
                </a:solidFill>
                <a:latin typeface="Comic Sans MS" pitchFamily="66" charset="0"/>
              </a:rPr>
              <a:t>and</a:t>
            </a:r>
            <a:r>
              <a:rPr lang="en-US" sz="4400" i="1" dirty="0" smtClean="0">
                <a:solidFill>
                  <a:schemeClr val="accent1"/>
                </a:solidFill>
                <a:latin typeface="Comic Sans MS" pitchFamily="66" charset="0"/>
              </a:rPr>
              <a:t> </a:t>
            </a:r>
            <a:r>
              <a:rPr lang="en-US" sz="4400" i="1" dirty="0" err="1" smtClean="0">
                <a:solidFill>
                  <a:schemeClr val="accent1"/>
                </a:solidFill>
                <a:latin typeface="Comic Sans MS" pitchFamily="66" charset="0"/>
              </a:rPr>
              <a:t>ow</a:t>
            </a:r>
            <a:r>
              <a:rPr lang="en-US" sz="4400" i="1" dirty="0" smtClean="0">
                <a:solidFill>
                  <a:schemeClr val="accent1"/>
                </a:solidFill>
                <a:latin typeface="Comic Sans MS" pitchFamily="66" charset="0"/>
              </a:rPr>
              <a:t> </a:t>
            </a:r>
            <a:r>
              <a:rPr lang="en-US" sz="6000" i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/>
            </a:r>
            <a:br>
              <a:rPr lang="en-US" sz="6000" i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endParaRPr lang="en-US" i="1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620000" cy="1219200"/>
          </a:xfrm>
        </p:spPr>
        <p:txBody>
          <a:bodyPr>
            <a:noAutofit/>
          </a:bodyPr>
          <a:lstStyle/>
          <a:p>
            <a:pPr algn="ctr"/>
            <a:r>
              <a:rPr lang="en-US" sz="4000" b="1" dirty="0" smtClean="0">
                <a:solidFill>
                  <a:schemeClr val="accent1"/>
                </a:solidFill>
                <a:latin typeface="Comic Sans MS" pitchFamily="66" charset="0"/>
              </a:rPr>
              <a:t>Dependent &amp; Independent Clauses</a:t>
            </a:r>
            <a:r>
              <a:rPr lang="en-US" sz="4800" b="1" dirty="0" smtClean="0">
                <a:solidFill>
                  <a:schemeClr val="accent1"/>
                </a:solidFill>
                <a:latin typeface="Comic Sans MS" pitchFamily="66" charset="0"/>
              </a:rPr>
              <a:t/>
            </a:r>
            <a:br>
              <a:rPr lang="en-US" sz="4800" b="1" dirty="0" smtClean="0">
                <a:solidFill>
                  <a:schemeClr val="accent1"/>
                </a:solidFill>
                <a:latin typeface="Comic Sans MS" pitchFamily="66" charset="0"/>
              </a:rPr>
            </a:br>
            <a:r>
              <a:rPr lang="en-US" sz="2000" dirty="0" smtClean="0">
                <a:solidFill>
                  <a:schemeClr val="accent3"/>
                </a:solidFill>
                <a:latin typeface="Comic Sans MS" pitchFamily="66" charset="0"/>
              </a:rPr>
              <a:t>Is each group of words a dependent or independent clause?</a:t>
            </a:r>
            <a:endParaRPr lang="en-US" sz="4800" dirty="0">
              <a:solidFill>
                <a:schemeClr val="accent3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057400"/>
            <a:ext cx="8229600" cy="4495800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</a:pPr>
            <a:r>
              <a:rPr lang="en-US" sz="3600" dirty="0" smtClean="0">
                <a:latin typeface="Comic Sans MS" pitchFamily="66" charset="0"/>
              </a:rPr>
              <a:t> when the tide comes in</a:t>
            </a:r>
          </a:p>
          <a:p>
            <a:pPr>
              <a:lnSpc>
                <a:spcPct val="110000"/>
              </a:lnSpc>
            </a:pPr>
            <a:r>
              <a:rPr lang="en-US" sz="3600" i="1" dirty="0" smtClean="0">
                <a:solidFill>
                  <a:schemeClr val="accent3"/>
                </a:solidFill>
                <a:latin typeface="Comic Sans MS" pitchFamily="66" charset="0"/>
              </a:rPr>
              <a:t> dependent</a:t>
            </a:r>
          </a:p>
          <a:p>
            <a:pPr>
              <a:lnSpc>
                <a:spcPct val="110000"/>
              </a:lnSpc>
            </a:pPr>
            <a:r>
              <a:rPr lang="en-US" sz="3600" i="1" dirty="0" smtClean="0">
                <a:solidFill>
                  <a:schemeClr val="accent3"/>
                </a:solidFill>
                <a:latin typeface="Comic Sans MS" pitchFamily="66" charset="0"/>
              </a:rPr>
              <a:t> </a:t>
            </a:r>
            <a:r>
              <a:rPr lang="en-US" sz="3600" dirty="0" smtClean="0">
                <a:latin typeface="Comic Sans MS" pitchFamily="66" charset="0"/>
              </a:rPr>
              <a:t>much of the beach disappears under water</a:t>
            </a:r>
          </a:p>
          <a:p>
            <a:pPr>
              <a:lnSpc>
                <a:spcPct val="110000"/>
              </a:lnSpc>
            </a:pPr>
            <a:r>
              <a:rPr lang="en-US" sz="3600" i="1" dirty="0" smtClean="0">
                <a:solidFill>
                  <a:schemeClr val="accent3"/>
                </a:solidFill>
                <a:latin typeface="Comic Sans MS" pitchFamily="66" charset="0"/>
              </a:rPr>
              <a:t> independent</a:t>
            </a:r>
          </a:p>
          <a:p>
            <a:pPr>
              <a:lnSpc>
                <a:spcPct val="110000"/>
              </a:lnSpc>
            </a:pPr>
            <a:r>
              <a:rPr lang="en-US" sz="3600" i="1" dirty="0" smtClean="0">
                <a:solidFill>
                  <a:schemeClr val="accent3"/>
                </a:solidFill>
                <a:latin typeface="Comic Sans MS" pitchFamily="66" charset="0"/>
              </a:rPr>
              <a:t> </a:t>
            </a:r>
            <a:r>
              <a:rPr lang="en-US" sz="3600" dirty="0" smtClean="0">
                <a:latin typeface="Comic Sans MS" pitchFamily="66" charset="0"/>
              </a:rPr>
              <a:t>until the tide goes out</a:t>
            </a:r>
          </a:p>
          <a:p>
            <a:pPr>
              <a:lnSpc>
                <a:spcPct val="110000"/>
              </a:lnSpc>
            </a:pPr>
            <a:r>
              <a:rPr lang="en-US" sz="3600" i="1" dirty="0" smtClean="0">
                <a:solidFill>
                  <a:schemeClr val="accent3"/>
                </a:solidFill>
                <a:latin typeface="Comic Sans MS" pitchFamily="66" charset="0"/>
              </a:rPr>
              <a:t> dependent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457200"/>
            <a:ext cx="7620000" cy="914400"/>
          </a:xfrm>
        </p:spPr>
        <p:txBody>
          <a:bodyPr>
            <a:noAutofit/>
          </a:bodyPr>
          <a:lstStyle/>
          <a:p>
            <a:pPr algn="ctr"/>
            <a:r>
              <a:rPr lang="en-US" sz="3200" b="1" dirty="0" smtClean="0">
                <a:solidFill>
                  <a:schemeClr val="accent1"/>
                </a:solidFill>
                <a:latin typeface="Comic Sans MS" pitchFamily="66" charset="0"/>
              </a:rPr>
              <a:t>Dependent &amp; Independent Clauses</a:t>
            </a:r>
            <a:r>
              <a:rPr lang="en-US" sz="4800" b="1" dirty="0" smtClean="0">
                <a:solidFill>
                  <a:schemeClr val="accent1"/>
                </a:solidFill>
                <a:latin typeface="Comic Sans MS" pitchFamily="66" charset="0"/>
              </a:rPr>
              <a:t/>
            </a:r>
            <a:br>
              <a:rPr lang="en-US" sz="4800" b="1" dirty="0" smtClean="0">
                <a:solidFill>
                  <a:schemeClr val="accent1"/>
                </a:solidFill>
                <a:latin typeface="Comic Sans MS" pitchFamily="66" charset="0"/>
              </a:rPr>
            </a:br>
            <a:r>
              <a:rPr lang="en-US" sz="2000" dirty="0" smtClean="0">
                <a:solidFill>
                  <a:schemeClr val="accent3"/>
                </a:solidFill>
                <a:latin typeface="Comic Sans MS" pitchFamily="66" charset="0"/>
              </a:rPr>
              <a:t>Combine the two clauses to make a sentence.</a:t>
            </a:r>
            <a:endParaRPr lang="en-US" sz="4800" dirty="0">
              <a:solidFill>
                <a:schemeClr val="accent3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524000"/>
            <a:ext cx="8229600" cy="4953000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</a:pPr>
            <a:r>
              <a:rPr lang="en-US" sz="3600" dirty="0" smtClean="0">
                <a:latin typeface="Comic Sans MS" pitchFamily="66" charset="0"/>
              </a:rPr>
              <a:t> if you live on an island</a:t>
            </a:r>
          </a:p>
          <a:p>
            <a:pPr>
              <a:lnSpc>
                <a:spcPct val="110000"/>
              </a:lnSpc>
            </a:pPr>
            <a:r>
              <a:rPr lang="en-US" sz="3600" dirty="0" smtClean="0">
                <a:latin typeface="Comic Sans MS" pitchFamily="66" charset="0"/>
              </a:rPr>
              <a:t> the tides affect your life</a:t>
            </a:r>
          </a:p>
          <a:p>
            <a:pPr>
              <a:lnSpc>
                <a:spcPct val="110000"/>
              </a:lnSpc>
            </a:pPr>
            <a:r>
              <a:rPr lang="en-US" sz="3600" i="1" dirty="0" smtClean="0">
                <a:solidFill>
                  <a:schemeClr val="accent3"/>
                </a:solidFill>
                <a:latin typeface="Comic Sans MS" pitchFamily="66" charset="0"/>
              </a:rPr>
              <a:t> If you live on an island, the tides affect your life.</a:t>
            </a:r>
          </a:p>
          <a:p>
            <a:pPr>
              <a:lnSpc>
                <a:spcPct val="110000"/>
              </a:lnSpc>
            </a:pPr>
            <a:r>
              <a:rPr lang="en-US" sz="3600" i="1" dirty="0" smtClean="0">
                <a:solidFill>
                  <a:schemeClr val="accent3"/>
                </a:solidFill>
                <a:latin typeface="Comic Sans MS" pitchFamily="66" charset="0"/>
              </a:rPr>
              <a:t> </a:t>
            </a:r>
            <a:r>
              <a:rPr lang="en-US" sz="3600" dirty="0" smtClean="0">
                <a:latin typeface="Comic Sans MS" pitchFamily="66" charset="0"/>
              </a:rPr>
              <a:t>the water level rises</a:t>
            </a:r>
          </a:p>
          <a:p>
            <a:pPr>
              <a:lnSpc>
                <a:spcPct val="110000"/>
              </a:lnSpc>
            </a:pPr>
            <a:r>
              <a:rPr lang="en-US" sz="3600" dirty="0" smtClean="0">
                <a:latin typeface="Comic Sans MS" pitchFamily="66" charset="0"/>
              </a:rPr>
              <a:t> when the tide comes in</a:t>
            </a:r>
          </a:p>
          <a:p>
            <a:pPr>
              <a:lnSpc>
                <a:spcPct val="110000"/>
              </a:lnSpc>
            </a:pPr>
            <a:r>
              <a:rPr lang="en-US" sz="3600" i="1" dirty="0" smtClean="0">
                <a:solidFill>
                  <a:schemeClr val="accent3"/>
                </a:solidFill>
                <a:latin typeface="Comic Sans MS" pitchFamily="66" charset="0"/>
              </a:rPr>
              <a:t> The water level rises when the tide comes in.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457200"/>
            <a:ext cx="7620000" cy="914400"/>
          </a:xfrm>
        </p:spPr>
        <p:txBody>
          <a:bodyPr>
            <a:noAutofit/>
          </a:bodyPr>
          <a:lstStyle/>
          <a:p>
            <a:pPr algn="ctr"/>
            <a:r>
              <a:rPr lang="en-US" sz="3200" b="1" dirty="0" smtClean="0">
                <a:solidFill>
                  <a:schemeClr val="accent1"/>
                </a:solidFill>
                <a:latin typeface="Comic Sans MS" pitchFamily="66" charset="0"/>
              </a:rPr>
              <a:t>Dependent &amp; Independent Clauses</a:t>
            </a:r>
            <a:r>
              <a:rPr lang="en-US" sz="4800" b="1" dirty="0" smtClean="0">
                <a:solidFill>
                  <a:schemeClr val="accent1"/>
                </a:solidFill>
                <a:latin typeface="Comic Sans MS" pitchFamily="66" charset="0"/>
              </a:rPr>
              <a:t/>
            </a:r>
            <a:br>
              <a:rPr lang="en-US" sz="4800" b="1" dirty="0" smtClean="0">
                <a:solidFill>
                  <a:schemeClr val="accent1"/>
                </a:solidFill>
                <a:latin typeface="Comic Sans MS" pitchFamily="66" charset="0"/>
              </a:rPr>
            </a:br>
            <a:r>
              <a:rPr lang="en-US" sz="2000" dirty="0" smtClean="0">
                <a:solidFill>
                  <a:schemeClr val="accent3"/>
                </a:solidFill>
                <a:latin typeface="Comic Sans MS" pitchFamily="66" charset="0"/>
              </a:rPr>
              <a:t>Combine the two clauses to make a sentence.</a:t>
            </a:r>
            <a:endParaRPr lang="en-US" sz="4800" dirty="0">
              <a:solidFill>
                <a:schemeClr val="accent3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524000"/>
            <a:ext cx="8001000" cy="4953000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</a:pPr>
            <a:r>
              <a:rPr lang="en-US" sz="3600" dirty="0" smtClean="0">
                <a:latin typeface="Comic Sans MS" pitchFamily="66" charset="0"/>
              </a:rPr>
              <a:t> much of the beach disappears under water</a:t>
            </a:r>
          </a:p>
          <a:p>
            <a:pPr>
              <a:lnSpc>
                <a:spcPct val="110000"/>
              </a:lnSpc>
            </a:pPr>
            <a:r>
              <a:rPr lang="en-US" sz="3600" dirty="0" smtClean="0">
                <a:latin typeface="Comic Sans MS" pitchFamily="66" charset="0"/>
              </a:rPr>
              <a:t> until the tide goes out.</a:t>
            </a:r>
          </a:p>
          <a:p>
            <a:pPr>
              <a:lnSpc>
                <a:spcPct val="110000"/>
              </a:lnSpc>
            </a:pPr>
            <a:r>
              <a:rPr lang="en-US" sz="3600" i="1" dirty="0" smtClean="0">
                <a:solidFill>
                  <a:schemeClr val="accent3"/>
                </a:solidFill>
                <a:latin typeface="Comic Sans MS" pitchFamily="66" charset="0"/>
              </a:rPr>
              <a:t> Much of the beach disappears under water until the tide goes out.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219200" y="2895600"/>
            <a:ext cx="7543800" cy="28956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73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Spelling Words</a:t>
            </a:r>
            <a:br>
              <a:rPr lang="en-US" sz="73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n-US" sz="73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/>
            </a:r>
            <a:br>
              <a:rPr lang="en-US" sz="73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n-US" sz="4000" b="1" dirty="0" smtClean="0">
                <a:solidFill>
                  <a:srgbClr val="003399"/>
                </a:solidFill>
                <a:latin typeface="Comic Sans MS" pitchFamily="66" charset="0"/>
              </a:rPr>
              <a:t> </a:t>
            </a:r>
            <a:r>
              <a:rPr lang="en-US" sz="4400" b="1" dirty="0" smtClean="0">
                <a:solidFill>
                  <a:schemeClr val="accent1"/>
                </a:solidFill>
                <a:latin typeface="Comic Sans MS" pitchFamily="66" charset="0"/>
              </a:rPr>
              <a:t>Long Vowel Diagraphs: </a:t>
            </a:r>
            <a:br>
              <a:rPr lang="en-US" sz="4400" b="1" dirty="0" smtClean="0">
                <a:solidFill>
                  <a:schemeClr val="accent1"/>
                </a:solidFill>
                <a:latin typeface="Comic Sans MS" pitchFamily="66" charset="0"/>
              </a:rPr>
            </a:br>
            <a:r>
              <a:rPr lang="en-US" sz="4400" i="1" dirty="0" err="1" smtClean="0">
                <a:solidFill>
                  <a:schemeClr val="accent1"/>
                </a:solidFill>
                <a:latin typeface="Comic Sans MS" pitchFamily="66" charset="0"/>
              </a:rPr>
              <a:t>ai</a:t>
            </a:r>
            <a:r>
              <a:rPr lang="en-US" sz="4400" i="1" dirty="0" smtClean="0">
                <a:solidFill>
                  <a:schemeClr val="accent1"/>
                </a:solidFill>
                <a:latin typeface="Comic Sans MS" pitchFamily="66" charset="0"/>
              </a:rPr>
              <a:t>, </a:t>
            </a:r>
            <a:r>
              <a:rPr lang="en-US" sz="4400" i="1" dirty="0" err="1" smtClean="0">
                <a:solidFill>
                  <a:schemeClr val="accent1"/>
                </a:solidFill>
                <a:latin typeface="Comic Sans MS" pitchFamily="66" charset="0"/>
              </a:rPr>
              <a:t>ee</a:t>
            </a:r>
            <a:r>
              <a:rPr lang="en-US" sz="4400" i="1" dirty="0" smtClean="0">
                <a:solidFill>
                  <a:schemeClr val="accent1"/>
                </a:solidFill>
                <a:latin typeface="Comic Sans MS" pitchFamily="66" charset="0"/>
              </a:rPr>
              <a:t>, ea, </a:t>
            </a:r>
            <a:r>
              <a:rPr lang="en-US" sz="4400" i="1" dirty="0" err="1" smtClean="0">
                <a:solidFill>
                  <a:schemeClr val="accent1"/>
                </a:solidFill>
                <a:latin typeface="Comic Sans MS" pitchFamily="66" charset="0"/>
              </a:rPr>
              <a:t>oa</a:t>
            </a:r>
            <a:r>
              <a:rPr lang="en-US" sz="4400" i="1" dirty="0" smtClean="0">
                <a:solidFill>
                  <a:schemeClr val="accent1"/>
                </a:solidFill>
                <a:latin typeface="Comic Sans MS" pitchFamily="66" charset="0"/>
              </a:rPr>
              <a:t>, </a:t>
            </a:r>
            <a:r>
              <a:rPr lang="en-US" sz="4400" dirty="0" smtClean="0">
                <a:solidFill>
                  <a:schemeClr val="accent1"/>
                </a:solidFill>
                <a:latin typeface="Comic Sans MS" pitchFamily="66" charset="0"/>
              </a:rPr>
              <a:t>and</a:t>
            </a:r>
            <a:r>
              <a:rPr lang="en-US" sz="4400" i="1" dirty="0" smtClean="0">
                <a:solidFill>
                  <a:schemeClr val="accent1"/>
                </a:solidFill>
                <a:latin typeface="Comic Sans MS" pitchFamily="66" charset="0"/>
              </a:rPr>
              <a:t> </a:t>
            </a:r>
            <a:r>
              <a:rPr lang="en-US" sz="4400" i="1" dirty="0" err="1" smtClean="0">
                <a:solidFill>
                  <a:schemeClr val="accent1"/>
                </a:solidFill>
                <a:latin typeface="Comic Sans MS" pitchFamily="66" charset="0"/>
              </a:rPr>
              <a:t>ow</a:t>
            </a:r>
            <a:r>
              <a:rPr lang="en-US" sz="4400" i="1" dirty="0" smtClean="0">
                <a:solidFill>
                  <a:schemeClr val="accent1"/>
                </a:solidFill>
                <a:latin typeface="Comic Sans MS" pitchFamily="66" charset="0"/>
              </a:rPr>
              <a:t> </a:t>
            </a:r>
            <a:r>
              <a:rPr lang="en-US" sz="6000" i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/>
            </a:r>
            <a:br>
              <a:rPr lang="en-US" sz="6000" i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endParaRPr lang="en-US" i="1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sz="quarter" idx="4294967295"/>
          </p:nvPr>
        </p:nvSpPr>
        <p:spPr>
          <a:xfrm>
            <a:off x="2209800" y="152400"/>
            <a:ext cx="2590800" cy="6705600"/>
          </a:xfrm>
        </p:spPr>
        <p:txBody>
          <a:bodyPr>
            <a:noAutofit/>
          </a:bodyPr>
          <a:lstStyle/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coast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feast 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speech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wheat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Spain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paint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arrow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needle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charcoal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praise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faint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maintain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crease</a:t>
            </a:r>
          </a:p>
          <a:p>
            <a:endParaRPr lang="en-US" sz="2800" dirty="0" smtClean="0">
              <a:latin typeface="Comic Sans MS" pitchFamily="66" charset="0"/>
              <a:cs typeface="Arial" pitchFamily="34" charset="0"/>
            </a:endParaRPr>
          </a:p>
          <a:p>
            <a:pPr>
              <a:buNone/>
            </a:pPr>
            <a:endParaRPr lang="en-US" sz="2400" dirty="0" smtClean="0"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quarter" idx="4294967295"/>
          </p:nvPr>
        </p:nvSpPr>
        <p:spPr>
          <a:xfrm>
            <a:off x="5257800" y="228600"/>
            <a:ext cx="3886200" cy="5932488"/>
          </a:xfrm>
        </p:spPr>
        <p:txBody>
          <a:bodyPr>
            <a:noAutofit/>
          </a:bodyPr>
          <a:lstStyle/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groan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breeze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willow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appeal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bowling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complain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sneeze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dungarees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bungalow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campaign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speedometer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referee</a:t>
            </a:r>
          </a:p>
          <a:p>
            <a:endParaRPr lang="en-US" sz="2800" dirty="0" smtClean="0">
              <a:latin typeface="Comic Sans MS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Grp="1" noChangeArrowheads="1"/>
          </p:cNvSpPr>
          <p:nvPr>
            <p:ph type="title"/>
          </p:nvPr>
        </p:nvSpPr>
        <p:spPr>
          <a:xfrm>
            <a:off x="1524000" y="685800"/>
            <a:ext cx="7239000" cy="68580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en-US" sz="3600" b="1" dirty="0" smtClean="0">
                <a:solidFill>
                  <a:schemeClr val="accent3"/>
                </a:solidFill>
                <a:latin typeface="Tahoma" pitchFamily="34" charset="0"/>
                <a:cs typeface="Tahoma" pitchFamily="34" charset="0"/>
              </a:rPr>
              <a:t>Tuesday</a:t>
            </a:r>
          </a:p>
        </p:txBody>
      </p:sp>
      <p:graphicFrame>
        <p:nvGraphicFramePr>
          <p:cNvPr id="10295" name="Group 55"/>
          <p:cNvGraphicFramePr>
            <a:graphicFrameLocks noGrp="1"/>
          </p:cNvGraphicFramePr>
          <p:nvPr/>
        </p:nvGraphicFramePr>
        <p:xfrm>
          <a:off x="2057400" y="2057400"/>
          <a:ext cx="6096000" cy="3115056"/>
        </p:xfrm>
        <a:graphic>
          <a:graphicData uri="http://schemas.openxmlformats.org/drawingml/2006/table">
            <a:tbl>
              <a:tblPr/>
              <a:tblGrid>
                <a:gridCol w="6096000"/>
              </a:tblGrid>
              <a:tr h="30480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Monotype Sorts" charset="2"/>
                        <a:buNone/>
                        <a:tabLst/>
                      </a:pPr>
                      <a:endParaRPr kumimoji="0" lang="en-US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Monotype Sorts" charset="2"/>
                        <a:buNone/>
                        <a:tabLst/>
                      </a:pPr>
                      <a:r>
                        <a:rPr kumimoji="0" lang="en-US" sz="3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  <a:ea typeface="+mn-ea"/>
                          <a:cs typeface="Tahoma" pitchFamily="34" charset="0"/>
                        </a:rPr>
                        <a:t>Question of the Day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Monotype Sorts" charset="2"/>
                        <a:buNone/>
                        <a:tabLst/>
                      </a:pPr>
                      <a:r>
                        <a:rPr lang="en-US" sz="4000" dirty="0" smtClean="0"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ahoma" pitchFamily="34" charset="0"/>
                        </a:rPr>
                        <a:t>What</a:t>
                      </a:r>
                      <a:r>
                        <a:rPr lang="en-US" sz="4000" baseline="0" dirty="0" smtClean="0"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ahoma" pitchFamily="34" charset="0"/>
                        </a:rPr>
                        <a:t> challenges does the setting present for Karana?</a:t>
                      </a:r>
                      <a:endParaRPr kumimoji="0" lang="en-US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omic Sans MS" pitchFamily="66" charset="0"/>
                        <a:cs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0"/>
            <a:ext cx="7802880" cy="990600"/>
          </a:xfrm>
        </p:spPr>
        <p:txBody>
          <a:bodyPr>
            <a:normAutofit/>
          </a:bodyPr>
          <a:lstStyle/>
          <a:p>
            <a:pPr algn="l"/>
            <a:r>
              <a:rPr lang="en-US" sz="44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ahoma" pitchFamily="34" charset="0"/>
              </a:rPr>
              <a:t>Today we will learn about:</a:t>
            </a:r>
          </a:p>
        </p:txBody>
      </p:sp>
      <p:sp>
        <p:nvSpPr>
          <p:cNvPr id="297987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990600"/>
            <a:ext cx="8153400" cy="5867400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  <a:defRPr/>
            </a:pPr>
            <a:r>
              <a:rPr lang="en-US" sz="4000" dirty="0" smtClean="0">
                <a:latin typeface="Comic Sans MS" pitchFamily="66" charset="0"/>
                <a:cs typeface="Tahoma" pitchFamily="34" charset="0"/>
              </a:rPr>
              <a:t>Dictionary/Glossary</a:t>
            </a:r>
          </a:p>
          <a:p>
            <a:pPr>
              <a:lnSpc>
                <a:spcPct val="120000"/>
              </a:lnSpc>
              <a:defRPr/>
            </a:pPr>
            <a:r>
              <a:rPr lang="en-US" sz="4000" dirty="0" smtClean="0">
                <a:latin typeface="Comic Sans MS" pitchFamily="66" charset="0"/>
                <a:cs typeface="Tahoma" pitchFamily="34" charset="0"/>
              </a:rPr>
              <a:t>Theme and Setting</a:t>
            </a:r>
          </a:p>
          <a:p>
            <a:pPr>
              <a:lnSpc>
                <a:spcPct val="120000"/>
              </a:lnSpc>
              <a:defRPr/>
            </a:pPr>
            <a:r>
              <a:rPr lang="en-US" sz="4000" dirty="0" smtClean="0">
                <a:latin typeface="Comic Sans MS" pitchFamily="66" charset="0"/>
                <a:cs typeface="Tahoma" pitchFamily="34" charset="0"/>
              </a:rPr>
              <a:t>Character and Plot</a:t>
            </a:r>
          </a:p>
          <a:p>
            <a:pPr>
              <a:lnSpc>
                <a:spcPct val="120000"/>
              </a:lnSpc>
              <a:defRPr/>
            </a:pPr>
            <a:r>
              <a:rPr lang="en-US" sz="4000" dirty="0" smtClean="0">
                <a:latin typeface="Comic Sans MS" pitchFamily="66" charset="0"/>
                <a:cs typeface="Tahoma" pitchFamily="34" charset="0"/>
              </a:rPr>
              <a:t>Vocabulary</a:t>
            </a:r>
          </a:p>
          <a:p>
            <a:pPr>
              <a:lnSpc>
                <a:spcPct val="120000"/>
              </a:lnSpc>
              <a:defRPr/>
            </a:pPr>
            <a:r>
              <a:rPr lang="en-US" sz="4000" dirty="0" smtClean="0">
                <a:latin typeface="Comic Sans MS" pitchFamily="66" charset="0"/>
                <a:cs typeface="Tahoma" pitchFamily="34" charset="0"/>
              </a:rPr>
              <a:t>Fluency: Choral Reading</a:t>
            </a:r>
          </a:p>
          <a:p>
            <a:pPr>
              <a:lnSpc>
                <a:spcPct val="120000"/>
              </a:lnSpc>
              <a:defRPr/>
            </a:pPr>
            <a:r>
              <a:rPr lang="en-US" sz="4000" dirty="0" smtClean="0">
                <a:latin typeface="Comic Sans MS" pitchFamily="66" charset="0"/>
                <a:cs typeface="Tahoma" pitchFamily="34" charset="0"/>
              </a:rPr>
              <a:t>Grammar: Introduce Independent &amp; Dependent Clauses</a:t>
            </a:r>
          </a:p>
          <a:p>
            <a:pPr>
              <a:lnSpc>
                <a:spcPct val="120000"/>
              </a:lnSpc>
              <a:defRPr/>
            </a:pPr>
            <a:r>
              <a:rPr lang="en-US" sz="4000" dirty="0" smtClean="0">
                <a:latin typeface="Comic Sans MS" pitchFamily="66" charset="0"/>
                <a:cs typeface="Tahoma" pitchFamily="34" charset="0"/>
              </a:rPr>
              <a:t>Spelling: Long Vowel Digraphs</a:t>
            </a:r>
          </a:p>
          <a:p>
            <a:pPr>
              <a:lnSpc>
                <a:spcPct val="120000"/>
              </a:lnSpc>
              <a:defRPr/>
            </a:pPr>
            <a:r>
              <a:rPr lang="en-US" sz="4000" dirty="0" smtClean="0">
                <a:latin typeface="Comic Sans MS" pitchFamily="66" charset="0"/>
                <a:cs typeface="Tahoma" pitchFamily="34" charset="0"/>
              </a:rPr>
              <a:t>Social Studies: Map and Globe Skills</a:t>
            </a:r>
          </a:p>
          <a:p>
            <a:pPr>
              <a:lnSpc>
                <a:spcPct val="120000"/>
              </a:lnSpc>
              <a:defRPr/>
            </a:pPr>
            <a:r>
              <a:rPr lang="en-US" sz="4000" dirty="0" smtClean="0">
                <a:latin typeface="Comic Sans MS" pitchFamily="66" charset="0"/>
                <a:cs typeface="Tahoma" pitchFamily="34" charset="0"/>
              </a:rPr>
              <a:t>Channel Islands</a:t>
            </a:r>
          </a:p>
          <a:p>
            <a:pPr>
              <a:lnSpc>
                <a:spcPct val="120000"/>
              </a:lnSpc>
              <a:defRPr/>
            </a:pPr>
            <a:r>
              <a:rPr lang="en-US" sz="4000" dirty="0" smtClean="0">
                <a:latin typeface="Comic Sans MS" pitchFamily="66" charset="0"/>
                <a:cs typeface="Tahoma" pitchFamily="34" charset="0"/>
              </a:rPr>
              <a:t>Survival</a:t>
            </a:r>
          </a:p>
          <a:p>
            <a:pPr>
              <a:lnSpc>
                <a:spcPct val="120000"/>
              </a:lnSpc>
              <a:defRPr/>
            </a:pPr>
            <a:endParaRPr lang="en-US" sz="3900" dirty="0" smtClean="0">
              <a:solidFill>
                <a:schemeClr val="tx1">
                  <a:lumMod val="65000"/>
                  <a:lumOff val="35000"/>
                </a:schemeClr>
              </a:solidFill>
              <a:latin typeface="Comic Sans MS" pitchFamily="66" charset="0"/>
              <a:cs typeface="Tahoma" pitchFamily="34" charset="0"/>
            </a:endParaRPr>
          </a:p>
          <a:p>
            <a:pPr>
              <a:lnSpc>
                <a:spcPct val="120000"/>
              </a:lnSpc>
              <a:defRPr/>
            </a:pPr>
            <a:endParaRPr lang="en-US" sz="3900" dirty="0" smtClean="0">
              <a:solidFill>
                <a:schemeClr val="bg2">
                  <a:lumMod val="25000"/>
                </a:schemeClr>
              </a:solidFill>
              <a:latin typeface="Comic Sans MS" pitchFamily="66" charset="0"/>
              <a:cs typeface="Tahoma" pitchFamily="34" charset="0"/>
            </a:endParaRPr>
          </a:p>
          <a:p>
            <a:pPr>
              <a:defRPr/>
            </a:pPr>
            <a:endParaRPr lang="en-US" sz="3200" dirty="0" smtClean="0">
              <a:solidFill>
                <a:schemeClr val="bg2">
                  <a:lumMod val="25000"/>
                </a:schemeClr>
              </a:solidFill>
              <a:latin typeface="Comic Sans MS" pitchFamily="66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987" grpId="0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914400" y="2667000"/>
            <a:ext cx="7467600" cy="1624584"/>
          </a:xfrm>
        </p:spPr>
        <p:txBody>
          <a:bodyPr>
            <a:noAutofit/>
          </a:bodyPr>
          <a:lstStyle/>
          <a:p>
            <a:pPr algn="ctr"/>
            <a:r>
              <a:rPr lang="en-US" sz="48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Vocabulary Strategy: </a:t>
            </a:r>
            <a:br>
              <a:rPr lang="en-US" sz="48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n-US" sz="48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Dictionary/Glossary</a:t>
            </a:r>
            <a:endParaRPr lang="en-US" sz="4800" b="1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066800" y="4800600"/>
            <a:ext cx="7016496" cy="1371600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>
                <a:ln w="6350">
                  <a:solidFill>
                    <a:schemeClr val="accent1">
                      <a:shade val="43000"/>
                    </a:schemeClr>
                  </a:solidFill>
                </a:ln>
                <a:solidFill>
                  <a:schemeClr val="accent1"/>
                </a:solidFill>
                <a:effectLst>
                  <a:outerShdw blurRad="26000" dist="26000" dir="145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Turn to pages 70 - 71.</a:t>
            </a:r>
            <a:endParaRPr lang="en-US" sz="3200" dirty="0">
              <a:ln w="6350">
                <a:solidFill>
                  <a:schemeClr val="accent1">
                    <a:shade val="43000"/>
                  </a:schemeClr>
                </a:solidFill>
              </a:ln>
              <a:solidFill>
                <a:schemeClr val="accent1"/>
              </a:solidFill>
              <a:effectLst>
                <a:outerShdw blurRad="26000" dist="26000" dir="14500000" algn="tl" rotWithShape="0">
                  <a:srgbClr val="000000">
                    <a:alpha val="40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1752600" y="914400"/>
            <a:ext cx="6477000" cy="4267200"/>
          </a:xfrm>
        </p:spPr>
        <p:txBody>
          <a:bodyPr>
            <a:noAutofit/>
          </a:bodyPr>
          <a:lstStyle/>
          <a:p>
            <a:pPr algn="ctr"/>
            <a:r>
              <a:rPr lang="en-US" sz="72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rPr>
              <a:t>Island of the Blue Dolphins</a:t>
            </a:r>
            <a:r>
              <a:rPr lang="en-US" sz="54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rPr>
              <a:t/>
            </a:r>
            <a:br>
              <a:rPr lang="en-US" sz="54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rPr>
            </a:br>
            <a:r>
              <a:rPr lang="en-US" sz="54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rPr>
              <a:t/>
            </a:r>
            <a:br>
              <a:rPr lang="en-US" sz="54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rPr>
            </a:br>
            <a:r>
              <a:rPr lang="en-US" sz="3200" b="1" dirty="0" smtClean="0">
                <a:solidFill>
                  <a:schemeClr val="accent1"/>
                </a:solidFill>
                <a:latin typeface="Comic Sans MS" pitchFamily="66" charset="0"/>
                <a:ea typeface="+mn-ea"/>
                <a:cs typeface="+mn-cs"/>
              </a:rPr>
              <a:t>Turn to pages 72 - 79.</a:t>
            </a:r>
            <a:endParaRPr lang="en-US" sz="5400" b="1" dirty="0">
              <a:solidFill>
                <a:schemeClr val="accent1"/>
              </a:solidFill>
              <a:latin typeface="Comic Sans MS" pitchFamily="66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914400" y="381000"/>
            <a:ext cx="7543800" cy="5105400"/>
          </a:xfrm>
        </p:spPr>
        <p:txBody>
          <a:bodyPr>
            <a:normAutofit/>
          </a:bodyPr>
          <a:lstStyle/>
          <a:p>
            <a:pPr algn="ctr"/>
            <a:r>
              <a:rPr lang="en-US" sz="7200" b="1" dirty="0" smtClean="0">
                <a:ln>
                  <a:noFill/>
                </a:ln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ahoma" pitchFamily="34" charset="0"/>
              </a:rPr>
              <a:t>Fluency</a:t>
            </a:r>
            <a:r>
              <a:rPr lang="en-US" sz="7200" dirty="0" smtClean="0">
                <a:ln>
                  <a:noFill/>
                </a:ln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ahoma" pitchFamily="34" charset="0"/>
              </a:rPr>
              <a:t/>
            </a:r>
            <a:br>
              <a:rPr lang="en-US" sz="7200" dirty="0" smtClean="0">
                <a:ln>
                  <a:noFill/>
                </a:ln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ahoma" pitchFamily="34" charset="0"/>
              </a:rPr>
            </a:br>
            <a:r>
              <a:rPr lang="en-US" sz="48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Choral Reading</a:t>
            </a:r>
            <a:endParaRPr lang="en-US" sz="5400" b="1" dirty="0" smtClean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sz="quarter" idx="4294967295"/>
          </p:nvPr>
        </p:nvSpPr>
        <p:spPr>
          <a:xfrm>
            <a:off x="2209800" y="152400"/>
            <a:ext cx="2590800" cy="6705600"/>
          </a:xfrm>
        </p:spPr>
        <p:txBody>
          <a:bodyPr>
            <a:noAutofit/>
          </a:bodyPr>
          <a:lstStyle/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coast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feast 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speech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wheat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Spain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paint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arrow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needle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charcoal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praise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faint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maintain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crease</a:t>
            </a:r>
          </a:p>
          <a:p>
            <a:endParaRPr lang="en-US" sz="2800" dirty="0" smtClean="0">
              <a:latin typeface="Comic Sans MS" pitchFamily="66" charset="0"/>
              <a:cs typeface="Arial" pitchFamily="34" charset="0"/>
            </a:endParaRPr>
          </a:p>
          <a:p>
            <a:pPr>
              <a:buNone/>
            </a:pPr>
            <a:endParaRPr lang="en-US" sz="2400" dirty="0" smtClean="0"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quarter" idx="4294967295"/>
          </p:nvPr>
        </p:nvSpPr>
        <p:spPr>
          <a:xfrm>
            <a:off x="5257800" y="228600"/>
            <a:ext cx="3886200" cy="5932488"/>
          </a:xfrm>
        </p:spPr>
        <p:txBody>
          <a:bodyPr>
            <a:noAutofit/>
          </a:bodyPr>
          <a:lstStyle/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groan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breeze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willow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appeal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bowling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complain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sneeze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dungarees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bungalow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campaign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speedometer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referee</a:t>
            </a:r>
          </a:p>
          <a:p>
            <a:endParaRPr lang="en-US" sz="2800" dirty="0" smtClean="0">
              <a:latin typeface="Comic Sans MS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0"/>
            <a:ext cx="7239000" cy="1051560"/>
          </a:xfrm>
        </p:spPr>
        <p:txBody>
          <a:bodyPr>
            <a:normAutofit/>
          </a:bodyPr>
          <a:lstStyle/>
          <a:p>
            <a:pPr algn="ctr"/>
            <a:r>
              <a:rPr lang="en-US" sz="48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ahoma" pitchFamily="34" charset="0"/>
              </a:rPr>
              <a:t>Fluency: Choral Reading</a:t>
            </a:r>
            <a:endParaRPr lang="en-US" sz="48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Tahom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447800"/>
            <a:ext cx="7848600" cy="5029200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chemeClr val="tx1"/>
                </a:solidFill>
                <a:latin typeface="Comic Sans MS" pitchFamily="66" charset="0"/>
              </a:rPr>
              <a:t>Turn to page </a:t>
            </a:r>
            <a:r>
              <a:rPr lang="en-US" sz="3600" dirty="0" smtClean="0">
                <a:latin typeface="Comic Sans MS" pitchFamily="66" charset="0"/>
              </a:rPr>
              <a:t>75, first two paragraphs.</a:t>
            </a:r>
            <a:endParaRPr lang="en-US" sz="3600" dirty="0" smtClean="0">
              <a:solidFill>
                <a:schemeClr val="tx1"/>
              </a:solidFill>
              <a:latin typeface="Comic Sans MS" pitchFamily="66" charset="0"/>
            </a:endParaRPr>
          </a:p>
          <a:p>
            <a:r>
              <a:rPr lang="en-US" sz="3600" dirty="0" smtClean="0">
                <a:latin typeface="Comic Sans MS" pitchFamily="66" charset="0"/>
              </a:rPr>
              <a:t>Notice the drop in pitch at periods and the rise in pitch at the question mark.</a:t>
            </a:r>
          </a:p>
          <a:p>
            <a:r>
              <a:rPr lang="en-US" sz="3600" dirty="0" smtClean="0">
                <a:solidFill>
                  <a:schemeClr val="tx1"/>
                </a:solidFill>
                <a:latin typeface="Comic Sans MS" pitchFamily="66" charset="0"/>
              </a:rPr>
              <a:t>Now we will practice together as a class by doing three choral readings of these paragraphs.</a:t>
            </a:r>
            <a:endParaRPr lang="en-US" sz="3600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1066800" y="3124200"/>
            <a:ext cx="8077200" cy="914400"/>
          </a:xfrm>
        </p:spPr>
        <p:txBody>
          <a:bodyPr>
            <a:normAutofit/>
          </a:bodyPr>
          <a:lstStyle/>
          <a:p>
            <a:endParaRPr lang="en-US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524000" y="2971800"/>
            <a:ext cx="7086600" cy="263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580"/>
              </a:spcBef>
              <a:buClr>
                <a:srgbClr val="3891A7"/>
              </a:buClr>
              <a:buSzPct val="85000"/>
            </a:pPr>
            <a:r>
              <a:rPr lang="en-US" sz="72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Grammar</a:t>
            </a:r>
            <a:endParaRPr lang="en-US" sz="6600" b="1" dirty="0" smtClean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lvl="0" algn="ctr">
              <a:spcBef>
                <a:spcPts val="580"/>
              </a:spcBef>
              <a:buClr>
                <a:srgbClr val="3891A7"/>
              </a:buClr>
              <a:buSzPct val="85000"/>
            </a:pPr>
            <a:r>
              <a:rPr lang="en-US" sz="44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Independent and Dependent Clauses</a:t>
            </a:r>
            <a:endParaRPr lang="en-US" sz="40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6" name="Picture 16" descr="DAILY FIX-I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304800"/>
            <a:ext cx="6656614" cy="960748"/>
          </a:xfrm>
          <a:prstGeom prst="rect">
            <a:avLst/>
          </a:prstGeom>
          <a:noFill/>
        </p:spPr>
      </p:pic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914400" y="1600200"/>
            <a:ext cx="8077200" cy="5257800"/>
          </a:xfrm>
        </p:spPr>
        <p:txBody>
          <a:bodyPr>
            <a:normAutofit lnSpcReduction="10000"/>
          </a:bodyPr>
          <a:lstStyle/>
          <a:p>
            <a:pPr marL="514350" indent="-514350"/>
            <a:r>
              <a:rPr lang="en-US" sz="4400" dirty="0" err="1" smtClean="0">
                <a:latin typeface="Comic Sans MS" pitchFamily="66" charset="0"/>
                <a:ea typeface="Tahoma" pitchFamily="34" charset="0"/>
                <a:cs typeface="Tahoma" pitchFamily="34" charset="0"/>
              </a:rPr>
              <a:t>mr</a:t>
            </a:r>
            <a:r>
              <a:rPr lang="en-US" sz="4400" dirty="0" smtClean="0">
                <a:latin typeface="Comic Sans MS" pitchFamily="66" charset="0"/>
                <a:ea typeface="Tahoma" pitchFamily="34" charset="0"/>
                <a:cs typeface="Tahoma" pitchFamily="34" charset="0"/>
              </a:rPr>
              <a:t> </a:t>
            </a:r>
            <a:r>
              <a:rPr lang="en-US" sz="4400" dirty="0" err="1" smtClean="0">
                <a:latin typeface="Comic Sans MS" pitchFamily="66" charset="0"/>
                <a:ea typeface="Tahoma" pitchFamily="34" charset="0"/>
                <a:cs typeface="Tahoma" pitchFamily="34" charset="0"/>
              </a:rPr>
              <a:t>jones</a:t>
            </a:r>
            <a:r>
              <a:rPr lang="en-US" sz="4400" dirty="0" smtClean="0">
                <a:latin typeface="Comic Sans MS" pitchFamily="66" charset="0"/>
                <a:ea typeface="Tahoma" pitchFamily="34" charset="0"/>
                <a:cs typeface="Tahoma" pitchFamily="34" charset="0"/>
              </a:rPr>
              <a:t> is a expert on Native </a:t>
            </a:r>
            <a:r>
              <a:rPr lang="en-US" sz="4400" dirty="0" err="1" smtClean="0">
                <a:latin typeface="Comic Sans MS" pitchFamily="66" charset="0"/>
                <a:ea typeface="Tahoma" pitchFamily="34" charset="0"/>
                <a:cs typeface="Tahoma" pitchFamily="34" charset="0"/>
              </a:rPr>
              <a:t>american</a:t>
            </a:r>
            <a:r>
              <a:rPr lang="en-US" sz="4400" dirty="0" smtClean="0">
                <a:latin typeface="Comic Sans MS" pitchFamily="66" charset="0"/>
                <a:ea typeface="Tahoma" pitchFamily="34" charset="0"/>
                <a:cs typeface="Tahoma" pitchFamily="34" charset="0"/>
              </a:rPr>
              <a:t> history</a:t>
            </a:r>
            <a:endParaRPr lang="en-US" sz="4400" dirty="0" smtClean="0">
              <a:solidFill>
                <a:schemeClr val="tx1"/>
              </a:solidFill>
              <a:latin typeface="Comic Sans MS" pitchFamily="66" charset="0"/>
              <a:ea typeface="Tahoma" pitchFamily="34" charset="0"/>
              <a:cs typeface="Tahoma" pitchFamily="34" charset="0"/>
            </a:endParaRPr>
          </a:p>
          <a:p>
            <a:pPr marL="514350" indent="-514350"/>
            <a:r>
              <a:rPr lang="en-US" sz="4400" dirty="0" smtClean="0">
                <a:solidFill>
                  <a:schemeClr val="accent1"/>
                </a:solidFill>
                <a:latin typeface="Comic Sans MS" pitchFamily="66" charset="0"/>
                <a:ea typeface="Tahoma" pitchFamily="34" charset="0"/>
                <a:cs typeface="Tahoma" pitchFamily="34" charset="0"/>
              </a:rPr>
              <a:t>Mr. Jones is an expert on Native American history.</a:t>
            </a:r>
          </a:p>
          <a:p>
            <a:pPr marL="514350" indent="-514350"/>
            <a:r>
              <a:rPr lang="en-US" sz="4400" dirty="0" smtClean="0">
                <a:latin typeface="Comic Sans MS" pitchFamily="66" charset="0"/>
                <a:ea typeface="Tahoma" pitchFamily="34" charset="0"/>
                <a:cs typeface="Tahoma" pitchFamily="34" charset="0"/>
              </a:rPr>
              <a:t>him </a:t>
            </a:r>
            <a:r>
              <a:rPr lang="en-US" sz="4400" dirty="0" err="1" smtClean="0">
                <a:latin typeface="Comic Sans MS" pitchFamily="66" charset="0"/>
                <a:ea typeface="Tahoma" pitchFamily="34" charset="0"/>
                <a:cs typeface="Tahoma" pitchFamily="34" charset="0"/>
              </a:rPr>
              <a:t>gived</a:t>
            </a:r>
            <a:r>
              <a:rPr lang="en-US" sz="4400" dirty="0" smtClean="0">
                <a:latin typeface="Comic Sans MS" pitchFamily="66" charset="0"/>
                <a:ea typeface="Tahoma" pitchFamily="34" charset="0"/>
                <a:cs typeface="Tahoma" pitchFamily="34" charset="0"/>
              </a:rPr>
              <a:t> a talk about the </a:t>
            </a:r>
            <a:r>
              <a:rPr lang="en-US" sz="4400" dirty="0" err="1" smtClean="0">
                <a:latin typeface="Comic Sans MS" pitchFamily="66" charset="0"/>
                <a:ea typeface="Tahoma" pitchFamily="34" charset="0"/>
                <a:cs typeface="Tahoma" pitchFamily="34" charset="0"/>
              </a:rPr>
              <a:t>cherokee</a:t>
            </a:r>
            <a:r>
              <a:rPr lang="en-US" sz="4400" dirty="0" smtClean="0">
                <a:latin typeface="Comic Sans MS" pitchFamily="66" charset="0"/>
                <a:ea typeface="Tahoma" pitchFamily="34" charset="0"/>
                <a:cs typeface="Tahoma" pitchFamily="34" charset="0"/>
              </a:rPr>
              <a:t> to our class</a:t>
            </a:r>
            <a:endParaRPr lang="en-US" sz="4400" dirty="0" smtClean="0">
              <a:solidFill>
                <a:schemeClr val="tx1"/>
              </a:solidFill>
              <a:latin typeface="Comic Sans MS" pitchFamily="66" charset="0"/>
              <a:ea typeface="Tahoma" pitchFamily="34" charset="0"/>
              <a:cs typeface="Tahoma" pitchFamily="34" charset="0"/>
            </a:endParaRPr>
          </a:p>
          <a:p>
            <a:pPr marL="514350" indent="-514350"/>
            <a:r>
              <a:rPr lang="en-US" sz="4400" dirty="0" smtClean="0">
                <a:solidFill>
                  <a:schemeClr val="accent1"/>
                </a:solidFill>
                <a:latin typeface="Comic Sans MS" pitchFamily="66" charset="0"/>
                <a:ea typeface="Tahoma" pitchFamily="34" charset="0"/>
                <a:cs typeface="Tahoma" pitchFamily="34" charset="0"/>
              </a:rPr>
              <a:t>He gave a talk about the  Cherokee to our class.</a:t>
            </a:r>
            <a:endParaRPr lang="en-US" sz="4800" dirty="0" smtClean="0">
              <a:solidFill>
                <a:schemeClr val="accent1"/>
              </a:solidFill>
              <a:latin typeface="Comic Sans MS" pitchFamily="66" charset="0"/>
              <a:ea typeface="Tahoma" pitchFamily="34" charset="0"/>
              <a:cs typeface="Tahoma" pitchFamily="34" charset="0"/>
            </a:endParaRPr>
          </a:p>
          <a:p>
            <a:pPr marL="514350" indent="-514350"/>
            <a:endParaRPr lang="en-US" sz="3200" b="1" dirty="0" smtClean="0">
              <a:solidFill>
                <a:srgbClr val="FF66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514350" indent="-514350">
              <a:buAutoNum type="arabicPeriod"/>
            </a:pPr>
            <a:endParaRPr lang="en-US" sz="3200" b="1" dirty="0" smtClean="0">
              <a:solidFill>
                <a:srgbClr val="FF66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620000" cy="838200"/>
          </a:xfrm>
        </p:spPr>
        <p:txBody>
          <a:bodyPr>
            <a:noAutofit/>
          </a:bodyPr>
          <a:lstStyle/>
          <a:p>
            <a:pPr algn="ctr"/>
            <a:r>
              <a:rPr lang="en-US" sz="4800" b="1" dirty="0" smtClean="0">
                <a:solidFill>
                  <a:schemeClr val="accent1"/>
                </a:solidFill>
                <a:latin typeface="Comic Sans MS" pitchFamily="66" charset="0"/>
              </a:rPr>
              <a:t>Dependent &amp; Independent Clauses</a:t>
            </a:r>
            <a:endParaRPr lang="en-US" sz="4800" b="1" dirty="0">
              <a:solidFill>
                <a:schemeClr val="accent1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524000"/>
            <a:ext cx="7848600" cy="5029200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</a:pPr>
            <a:r>
              <a:rPr lang="en-US" sz="3600" dirty="0" smtClean="0">
                <a:latin typeface="Comic Sans MS" pitchFamily="66" charset="0"/>
              </a:rPr>
              <a:t>A related group of words with a </a:t>
            </a:r>
            <a:r>
              <a:rPr lang="en-US" sz="3600" u="sng" dirty="0" smtClean="0">
                <a:latin typeface="Comic Sans MS" pitchFamily="66" charset="0"/>
              </a:rPr>
              <a:t>subject</a:t>
            </a:r>
            <a:r>
              <a:rPr lang="en-US" sz="3600" dirty="0" smtClean="0">
                <a:latin typeface="Comic Sans MS" pitchFamily="66" charset="0"/>
              </a:rPr>
              <a:t> and a </a:t>
            </a:r>
            <a:r>
              <a:rPr lang="en-US" sz="3600" u="sng" dirty="0" smtClean="0">
                <a:latin typeface="Comic Sans MS" pitchFamily="66" charset="0"/>
              </a:rPr>
              <a:t>predicate</a:t>
            </a:r>
            <a:r>
              <a:rPr lang="en-US" sz="3600" dirty="0" smtClean="0">
                <a:latin typeface="Comic Sans MS" pitchFamily="66" charset="0"/>
              </a:rPr>
              <a:t> is called a </a:t>
            </a:r>
            <a:r>
              <a:rPr lang="en-US" sz="3600" b="1" dirty="0" smtClean="0">
                <a:solidFill>
                  <a:schemeClr val="accent1"/>
                </a:solidFill>
                <a:latin typeface="Comic Sans MS" pitchFamily="66" charset="0"/>
              </a:rPr>
              <a:t>clause</a:t>
            </a:r>
            <a:r>
              <a:rPr lang="en-US" sz="3600" dirty="0" smtClean="0">
                <a:latin typeface="Comic Sans MS" pitchFamily="66" charset="0"/>
              </a:rPr>
              <a:t>.</a:t>
            </a:r>
          </a:p>
          <a:p>
            <a:pPr>
              <a:lnSpc>
                <a:spcPct val="110000"/>
              </a:lnSpc>
            </a:pPr>
            <a:r>
              <a:rPr lang="en-US" sz="3600" dirty="0" smtClean="0">
                <a:latin typeface="Comic Sans MS" pitchFamily="66" charset="0"/>
              </a:rPr>
              <a:t>A clause that </a:t>
            </a:r>
            <a:r>
              <a:rPr lang="en-US" sz="3600" u="sng" dirty="0" smtClean="0">
                <a:latin typeface="Comic Sans MS" pitchFamily="66" charset="0"/>
              </a:rPr>
              <a:t>makes sense by itself</a:t>
            </a:r>
            <a:r>
              <a:rPr lang="en-US" sz="3600" dirty="0" smtClean="0">
                <a:latin typeface="Comic Sans MS" pitchFamily="66" charset="0"/>
              </a:rPr>
              <a:t> is an </a:t>
            </a:r>
            <a:r>
              <a:rPr lang="en-US" sz="3600" b="1" dirty="0" smtClean="0">
                <a:solidFill>
                  <a:schemeClr val="accent1"/>
                </a:solidFill>
                <a:latin typeface="Comic Sans MS" pitchFamily="66" charset="0"/>
              </a:rPr>
              <a:t>independent clause</a:t>
            </a:r>
            <a:r>
              <a:rPr lang="en-US" sz="3600" dirty="0" smtClean="0">
                <a:latin typeface="Comic Sans MS" pitchFamily="66" charset="0"/>
              </a:rPr>
              <a:t>.</a:t>
            </a:r>
          </a:p>
          <a:p>
            <a:pPr>
              <a:lnSpc>
                <a:spcPct val="110000"/>
              </a:lnSpc>
            </a:pPr>
            <a:r>
              <a:rPr lang="en-US" sz="3600" dirty="0" smtClean="0">
                <a:latin typeface="Comic Sans MS" pitchFamily="66" charset="0"/>
              </a:rPr>
              <a:t>A clause that </a:t>
            </a:r>
            <a:r>
              <a:rPr lang="en-US" sz="3600" u="sng" dirty="0" smtClean="0">
                <a:latin typeface="Comic Sans MS" pitchFamily="66" charset="0"/>
              </a:rPr>
              <a:t>does not make sense by itself</a:t>
            </a:r>
            <a:r>
              <a:rPr lang="en-US" sz="3600" dirty="0" smtClean="0">
                <a:latin typeface="Comic Sans MS" pitchFamily="66" charset="0"/>
              </a:rPr>
              <a:t> is a </a:t>
            </a:r>
            <a:r>
              <a:rPr lang="en-US" sz="3600" b="1" dirty="0" smtClean="0">
                <a:solidFill>
                  <a:schemeClr val="accent1"/>
                </a:solidFill>
                <a:latin typeface="Comic Sans MS" pitchFamily="66" charset="0"/>
              </a:rPr>
              <a:t>dependent clause</a:t>
            </a:r>
            <a:r>
              <a:rPr lang="en-US" sz="3600" dirty="0" smtClean="0">
                <a:latin typeface="Comic Sans MS" pitchFamily="66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219200" y="2895600"/>
            <a:ext cx="7543800" cy="28956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73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Spelling Words</a:t>
            </a:r>
            <a:br>
              <a:rPr lang="en-US" sz="73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n-US" sz="73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/>
            </a:r>
            <a:br>
              <a:rPr lang="en-US" sz="73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n-US" sz="4000" b="1" dirty="0" smtClean="0">
                <a:solidFill>
                  <a:srgbClr val="003399"/>
                </a:solidFill>
                <a:latin typeface="Comic Sans MS" pitchFamily="66" charset="0"/>
              </a:rPr>
              <a:t> </a:t>
            </a:r>
            <a:r>
              <a:rPr lang="en-US" sz="4400" b="1" dirty="0" smtClean="0">
                <a:solidFill>
                  <a:schemeClr val="accent1"/>
                </a:solidFill>
                <a:latin typeface="Comic Sans MS" pitchFamily="66" charset="0"/>
              </a:rPr>
              <a:t>Long Vowel Diagraphs: </a:t>
            </a:r>
            <a:br>
              <a:rPr lang="en-US" sz="4400" b="1" dirty="0" smtClean="0">
                <a:solidFill>
                  <a:schemeClr val="accent1"/>
                </a:solidFill>
                <a:latin typeface="Comic Sans MS" pitchFamily="66" charset="0"/>
              </a:rPr>
            </a:br>
            <a:r>
              <a:rPr lang="en-US" sz="4400" i="1" dirty="0" err="1" smtClean="0">
                <a:solidFill>
                  <a:schemeClr val="accent1"/>
                </a:solidFill>
                <a:latin typeface="Comic Sans MS" pitchFamily="66" charset="0"/>
              </a:rPr>
              <a:t>ai</a:t>
            </a:r>
            <a:r>
              <a:rPr lang="en-US" sz="4400" i="1" dirty="0" smtClean="0">
                <a:solidFill>
                  <a:schemeClr val="accent1"/>
                </a:solidFill>
                <a:latin typeface="Comic Sans MS" pitchFamily="66" charset="0"/>
              </a:rPr>
              <a:t>, </a:t>
            </a:r>
            <a:r>
              <a:rPr lang="en-US" sz="4400" i="1" dirty="0" err="1" smtClean="0">
                <a:solidFill>
                  <a:schemeClr val="accent1"/>
                </a:solidFill>
                <a:latin typeface="Comic Sans MS" pitchFamily="66" charset="0"/>
              </a:rPr>
              <a:t>ee</a:t>
            </a:r>
            <a:r>
              <a:rPr lang="en-US" sz="4400" i="1" dirty="0" smtClean="0">
                <a:solidFill>
                  <a:schemeClr val="accent1"/>
                </a:solidFill>
                <a:latin typeface="Comic Sans MS" pitchFamily="66" charset="0"/>
              </a:rPr>
              <a:t>, ea, </a:t>
            </a:r>
            <a:r>
              <a:rPr lang="en-US" sz="4400" i="1" dirty="0" err="1" smtClean="0">
                <a:solidFill>
                  <a:schemeClr val="accent1"/>
                </a:solidFill>
                <a:latin typeface="Comic Sans MS" pitchFamily="66" charset="0"/>
              </a:rPr>
              <a:t>oa</a:t>
            </a:r>
            <a:r>
              <a:rPr lang="en-US" sz="4400" i="1" dirty="0" smtClean="0">
                <a:solidFill>
                  <a:schemeClr val="accent1"/>
                </a:solidFill>
                <a:latin typeface="Comic Sans MS" pitchFamily="66" charset="0"/>
              </a:rPr>
              <a:t>, </a:t>
            </a:r>
            <a:r>
              <a:rPr lang="en-US" sz="4400" dirty="0" smtClean="0">
                <a:solidFill>
                  <a:schemeClr val="accent1"/>
                </a:solidFill>
                <a:latin typeface="Comic Sans MS" pitchFamily="66" charset="0"/>
              </a:rPr>
              <a:t>and</a:t>
            </a:r>
            <a:r>
              <a:rPr lang="en-US" sz="4400" i="1" dirty="0" smtClean="0">
                <a:solidFill>
                  <a:schemeClr val="accent1"/>
                </a:solidFill>
                <a:latin typeface="Comic Sans MS" pitchFamily="66" charset="0"/>
              </a:rPr>
              <a:t> </a:t>
            </a:r>
            <a:r>
              <a:rPr lang="en-US" sz="4400" i="1" dirty="0" err="1" smtClean="0">
                <a:solidFill>
                  <a:schemeClr val="accent1"/>
                </a:solidFill>
                <a:latin typeface="Comic Sans MS" pitchFamily="66" charset="0"/>
              </a:rPr>
              <a:t>ow</a:t>
            </a:r>
            <a:r>
              <a:rPr lang="en-US" sz="4400" i="1" dirty="0" smtClean="0">
                <a:solidFill>
                  <a:schemeClr val="accent1"/>
                </a:solidFill>
                <a:latin typeface="Comic Sans MS" pitchFamily="66" charset="0"/>
              </a:rPr>
              <a:t> </a:t>
            </a:r>
            <a:r>
              <a:rPr lang="en-US" sz="6000" i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/>
            </a:r>
            <a:br>
              <a:rPr lang="en-US" sz="6000" i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endParaRPr lang="en-US" i="1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sz="quarter" idx="4294967295"/>
          </p:nvPr>
        </p:nvSpPr>
        <p:spPr>
          <a:xfrm>
            <a:off x="2209800" y="152400"/>
            <a:ext cx="2590800" cy="6705600"/>
          </a:xfrm>
        </p:spPr>
        <p:txBody>
          <a:bodyPr>
            <a:noAutofit/>
          </a:bodyPr>
          <a:lstStyle/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coast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feast 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speech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wheat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Spain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paint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arrow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needle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charcoal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praise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faint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maintain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crease</a:t>
            </a:r>
          </a:p>
          <a:p>
            <a:endParaRPr lang="en-US" sz="2800" dirty="0" smtClean="0">
              <a:latin typeface="Comic Sans MS" pitchFamily="66" charset="0"/>
              <a:cs typeface="Arial" pitchFamily="34" charset="0"/>
            </a:endParaRPr>
          </a:p>
          <a:p>
            <a:pPr>
              <a:buNone/>
            </a:pPr>
            <a:endParaRPr lang="en-US" sz="2400" dirty="0" smtClean="0"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quarter" idx="4294967295"/>
          </p:nvPr>
        </p:nvSpPr>
        <p:spPr>
          <a:xfrm>
            <a:off x="5257800" y="228600"/>
            <a:ext cx="3886200" cy="5932488"/>
          </a:xfrm>
        </p:spPr>
        <p:txBody>
          <a:bodyPr>
            <a:noAutofit/>
          </a:bodyPr>
          <a:lstStyle/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groan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breeze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willow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appeal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bowling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complain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sneeze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dungarees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bungalow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campaign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speedometer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referee</a:t>
            </a:r>
          </a:p>
          <a:p>
            <a:endParaRPr lang="en-US" sz="2800" dirty="0" smtClean="0">
              <a:latin typeface="Comic Sans MS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Grp="1" noChangeArrowheads="1"/>
          </p:cNvSpPr>
          <p:nvPr>
            <p:ph type="title"/>
          </p:nvPr>
        </p:nvSpPr>
        <p:spPr>
          <a:xfrm>
            <a:off x="1524000" y="685800"/>
            <a:ext cx="7239000" cy="68580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en-US" sz="3600" b="1" dirty="0" smtClean="0">
                <a:solidFill>
                  <a:schemeClr val="accent3"/>
                </a:solidFill>
                <a:latin typeface="Tahoma" pitchFamily="34" charset="0"/>
                <a:cs typeface="Tahoma" pitchFamily="34" charset="0"/>
              </a:rPr>
              <a:t>Wednesday</a:t>
            </a:r>
          </a:p>
        </p:txBody>
      </p:sp>
      <p:graphicFrame>
        <p:nvGraphicFramePr>
          <p:cNvPr id="10295" name="Group 55"/>
          <p:cNvGraphicFramePr>
            <a:graphicFrameLocks noGrp="1"/>
          </p:cNvGraphicFramePr>
          <p:nvPr/>
        </p:nvGraphicFramePr>
        <p:xfrm>
          <a:off x="2057400" y="2057400"/>
          <a:ext cx="6096000" cy="3724656"/>
        </p:xfrm>
        <a:graphic>
          <a:graphicData uri="http://schemas.openxmlformats.org/drawingml/2006/table">
            <a:tbl>
              <a:tblPr/>
              <a:tblGrid>
                <a:gridCol w="6096000"/>
              </a:tblGrid>
              <a:tr h="30480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Monotype Sorts" charset="2"/>
                        <a:buNone/>
                        <a:tabLst/>
                      </a:pPr>
                      <a:endParaRPr kumimoji="0" lang="en-US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Monotype Sorts" charset="2"/>
                        <a:buNone/>
                        <a:tabLst/>
                      </a:pPr>
                      <a:r>
                        <a:rPr kumimoji="0" lang="en-US" sz="3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  <a:ea typeface="+mn-ea"/>
                          <a:cs typeface="Tahoma" pitchFamily="34" charset="0"/>
                        </a:rPr>
                        <a:t>Question of the Day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Monotype Sorts" charset="2"/>
                        <a:buNone/>
                        <a:tabLst/>
                      </a:pPr>
                      <a:r>
                        <a:rPr lang="en-US" sz="4000" dirty="0" smtClean="0"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ahoma" pitchFamily="34" charset="0"/>
                        </a:rPr>
                        <a:t>How does Karan’s personality help her survive on the isolated island?</a:t>
                      </a:r>
                      <a:endParaRPr kumimoji="0" lang="en-US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omic Sans MS" pitchFamily="66" charset="0"/>
                        <a:cs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0"/>
            <a:ext cx="7802880" cy="990600"/>
          </a:xfrm>
        </p:spPr>
        <p:txBody>
          <a:bodyPr>
            <a:normAutofit/>
          </a:bodyPr>
          <a:lstStyle/>
          <a:p>
            <a:pPr algn="l"/>
            <a:r>
              <a:rPr lang="en-US" sz="44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ahoma" pitchFamily="34" charset="0"/>
              </a:rPr>
              <a:t>Today we will learn about:</a:t>
            </a:r>
          </a:p>
        </p:txBody>
      </p:sp>
      <p:sp>
        <p:nvSpPr>
          <p:cNvPr id="297987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143000"/>
            <a:ext cx="8153400" cy="571500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20000"/>
              </a:lnSpc>
              <a:defRPr/>
            </a:pPr>
            <a:r>
              <a:rPr lang="en-US" sz="4000" dirty="0" smtClean="0">
                <a:latin typeface="Comic Sans MS" pitchFamily="66" charset="0"/>
                <a:cs typeface="Tahoma" pitchFamily="34" charset="0"/>
              </a:rPr>
              <a:t>Theme and Setting</a:t>
            </a:r>
          </a:p>
          <a:p>
            <a:pPr>
              <a:lnSpc>
                <a:spcPct val="120000"/>
              </a:lnSpc>
              <a:defRPr/>
            </a:pPr>
            <a:r>
              <a:rPr lang="en-US" sz="4000" dirty="0" smtClean="0">
                <a:latin typeface="Comic Sans MS" pitchFamily="66" charset="0"/>
                <a:cs typeface="Tahoma" pitchFamily="34" charset="0"/>
              </a:rPr>
              <a:t>Visualize</a:t>
            </a:r>
          </a:p>
          <a:p>
            <a:pPr>
              <a:lnSpc>
                <a:spcPct val="120000"/>
              </a:lnSpc>
              <a:defRPr/>
            </a:pPr>
            <a:r>
              <a:rPr lang="en-US" sz="4000" dirty="0" smtClean="0">
                <a:latin typeface="Comic Sans MS" pitchFamily="66" charset="0"/>
                <a:cs typeface="Tahoma" pitchFamily="34" charset="0"/>
              </a:rPr>
              <a:t>Vocabulary</a:t>
            </a:r>
          </a:p>
          <a:p>
            <a:pPr>
              <a:lnSpc>
                <a:spcPct val="120000"/>
              </a:lnSpc>
              <a:defRPr/>
            </a:pPr>
            <a:r>
              <a:rPr lang="en-US" sz="4000" dirty="0" smtClean="0">
                <a:latin typeface="Comic Sans MS" pitchFamily="66" charset="0"/>
                <a:cs typeface="Tahoma" pitchFamily="34" charset="0"/>
              </a:rPr>
              <a:t>Fluency: Model Pitch</a:t>
            </a:r>
          </a:p>
          <a:p>
            <a:pPr>
              <a:lnSpc>
                <a:spcPct val="120000"/>
              </a:lnSpc>
              <a:defRPr/>
            </a:pPr>
            <a:r>
              <a:rPr lang="en-US" sz="4000" dirty="0" smtClean="0">
                <a:latin typeface="Comic Sans MS" pitchFamily="66" charset="0"/>
                <a:cs typeface="Tahoma" pitchFamily="34" charset="0"/>
              </a:rPr>
              <a:t>Grammar: Introduce Independent &amp; Dependent Clauses</a:t>
            </a:r>
          </a:p>
          <a:p>
            <a:pPr>
              <a:lnSpc>
                <a:spcPct val="120000"/>
              </a:lnSpc>
              <a:defRPr/>
            </a:pPr>
            <a:r>
              <a:rPr lang="en-US" sz="4000" dirty="0" smtClean="0">
                <a:latin typeface="Comic Sans MS" pitchFamily="66" charset="0"/>
                <a:cs typeface="Tahoma" pitchFamily="34" charset="0"/>
              </a:rPr>
              <a:t>Spelling: Long Vowel Digraphs</a:t>
            </a:r>
          </a:p>
          <a:p>
            <a:pPr>
              <a:lnSpc>
                <a:spcPct val="120000"/>
              </a:lnSpc>
              <a:defRPr/>
            </a:pPr>
            <a:r>
              <a:rPr lang="en-US" sz="4000" dirty="0" smtClean="0">
                <a:latin typeface="Comic Sans MS" pitchFamily="66" charset="0"/>
                <a:cs typeface="Tahoma" pitchFamily="34" charset="0"/>
              </a:rPr>
              <a:t>Social Studies: Native Americans</a:t>
            </a:r>
          </a:p>
          <a:p>
            <a:pPr>
              <a:lnSpc>
                <a:spcPct val="120000"/>
              </a:lnSpc>
              <a:defRPr/>
            </a:pPr>
            <a:r>
              <a:rPr lang="en-US" sz="4000" dirty="0" smtClean="0">
                <a:latin typeface="Comic Sans MS" pitchFamily="66" charset="0"/>
                <a:cs typeface="Tahoma" pitchFamily="34" charset="0"/>
              </a:rPr>
              <a:t>Survival</a:t>
            </a:r>
          </a:p>
          <a:p>
            <a:pPr>
              <a:lnSpc>
                <a:spcPct val="120000"/>
              </a:lnSpc>
              <a:defRPr/>
            </a:pPr>
            <a:endParaRPr lang="en-US" sz="3900" dirty="0" smtClean="0">
              <a:solidFill>
                <a:schemeClr val="tx1">
                  <a:lumMod val="65000"/>
                  <a:lumOff val="35000"/>
                </a:schemeClr>
              </a:solidFill>
              <a:latin typeface="Comic Sans MS" pitchFamily="66" charset="0"/>
              <a:cs typeface="Tahoma" pitchFamily="34" charset="0"/>
            </a:endParaRPr>
          </a:p>
          <a:p>
            <a:pPr>
              <a:lnSpc>
                <a:spcPct val="120000"/>
              </a:lnSpc>
              <a:defRPr/>
            </a:pPr>
            <a:endParaRPr lang="en-US" sz="3900" dirty="0" smtClean="0">
              <a:solidFill>
                <a:schemeClr val="bg2">
                  <a:lumMod val="25000"/>
                </a:schemeClr>
              </a:solidFill>
              <a:latin typeface="Comic Sans MS" pitchFamily="66" charset="0"/>
              <a:cs typeface="Tahoma" pitchFamily="34" charset="0"/>
            </a:endParaRPr>
          </a:p>
          <a:p>
            <a:pPr>
              <a:defRPr/>
            </a:pPr>
            <a:endParaRPr lang="en-US" sz="3200" dirty="0" smtClean="0">
              <a:solidFill>
                <a:schemeClr val="bg2">
                  <a:lumMod val="25000"/>
                </a:schemeClr>
              </a:solidFill>
              <a:latin typeface="Comic Sans MS" pitchFamily="66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987" grpId="0" build="p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1752600" y="914400"/>
            <a:ext cx="6477000" cy="4267200"/>
          </a:xfrm>
        </p:spPr>
        <p:txBody>
          <a:bodyPr>
            <a:noAutofit/>
          </a:bodyPr>
          <a:lstStyle/>
          <a:p>
            <a:pPr algn="ctr"/>
            <a:r>
              <a:rPr lang="en-US" sz="72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rPr>
              <a:t>Island of the Blue Dolphins</a:t>
            </a:r>
            <a:r>
              <a:rPr lang="en-US" sz="54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rPr>
              <a:t/>
            </a:r>
            <a:br>
              <a:rPr lang="en-US" sz="54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rPr>
            </a:br>
            <a:r>
              <a:rPr lang="en-US" sz="54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rPr>
              <a:t/>
            </a:r>
            <a:br>
              <a:rPr lang="en-US" sz="54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rPr>
            </a:br>
            <a:r>
              <a:rPr lang="en-US" sz="3200" b="1" dirty="0" smtClean="0">
                <a:solidFill>
                  <a:schemeClr val="accent1"/>
                </a:solidFill>
                <a:latin typeface="Comic Sans MS" pitchFamily="66" charset="0"/>
                <a:ea typeface="+mn-ea"/>
                <a:cs typeface="+mn-cs"/>
              </a:rPr>
              <a:t>Turn to pages 80 - 84.</a:t>
            </a:r>
            <a:endParaRPr lang="en-US" sz="5400" b="1" dirty="0">
              <a:solidFill>
                <a:schemeClr val="accent1"/>
              </a:solidFill>
              <a:latin typeface="Comic Sans MS" pitchFamily="66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5105400"/>
          </a:xfrm>
        </p:spPr>
        <p:txBody>
          <a:bodyPr>
            <a:normAutofit/>
          </a:bodyPr>
          <a:lstStyle/>
          <a:p>
            <a:pPr algn="ctr"/>
            <a:r>
              <a:rPr lang="en-US" sz="7200" b="1" dirty="0" smtClean="0">
                <a:ln>
                  <a:noFill/>
                </a:ln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ahoma" pitchFamily="34" charset="0"/>
              </a:rPr>
              <a:t>Fluency</a:t>
            </a:r>
            <a:r>
              <a:rPr lang="en-US" sz="7200" dirty="0" smtClean="0">
                <a:ln>
                  <a:noFill/>
                </a:ln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ahoma" pitchFamily="34" charset="0"/>
              </a:rPr>
              <a:t/>
            </a:r>
            <a:br>
              <a:rPr lang="en-US" sz="7200" dirty="0" smtClean="0">
                <a:ln>
                  <a:noFill/>
                </a:ln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ahoma" pitchFamily="34" charset="0"/>
              </a:rPr>
            </a:br>
            <a:r>
              <a:rPr lang="en-US" sz="48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Model Pitch</a:t>
            </a:r>
            <a:endParaRPr lang="en-US" sz="5400" b="1" dirty="0" smtClean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228600"/>
            <a:ext cx="7696200" cy="3581400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ahoma" pitchFamily="34" charset="0"/>
              </a:rPr>
              <a:t/>
            </a:r>
            <a:br>
              <a:rPr lang="en-US" sz="3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ahoma" pitchFamily="34" charset="0"/>
              </a:rPr>
            </a:br>
            <a:r>
              <a:rPr lang="en-US" sz="3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ahoma" pitchFamily="34" charset="0"/>
              </a:rPr>
              <a:t/>
            </a:r>
            <a:br>
              <a:rPr lang="en-US" sz="3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ahoma" pitchFamily="34" charset="0"/>
              </a:rPr>
            </a:br>
            <a:r>
              <a:rPr lang="en-US" sz="3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ahoma" pitchFamily="34" charset="0"/>
              </a:rPr>
              <a:t/>
            </a:r>
            <a:br>
              <a:rPr lang="en-US" sz="3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ahoma" pitchFamily="34" charset="0"/>
              </a:rPr>
            </a:br>
            <a:r>
              <a:rPr lang="en-US" sz="44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ahoma" pitchFamily="34" charset="0"/>
              </a:rPr>
              <a:t>Big Question: How do people survive in the wilderness?</a:t>
            </a:r>
            <a:r>
              <a:rPr lang="en-US" sz="3200" b="1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200" b="1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6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6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4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1800" b="1" dirty="0" smtClean="0">
              <a:solidFill>
                <a:schemeClr val="accent4"/>
              </a:solidFill>
              <a:effectLst/>
              <a:latin typeface="Tahoma" pitchFamily="34" charset="0"/>
              <a:cs typeface="Tahoma" pitchFamily="34" charset="0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3352800" y="3200400"/>
            <a:ext cx="4038600" cy="31242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3200" b="1" dirty="0" smtClean="0">
                <a:solidFill>
                  <a:schemeClr val="accent1"/>
                </a:solidFill>
                <a:latin typeface="Comic Sans MS" pitchFamily="66" charset="0"/>
                <a:cs typeface="Tahoma" pitchFamily="34" charset="0"/>
                <a:hlinkClick r:id="rId2" action="ppaction://hlinksldjump"/>
              </a:rPr>
              <a:t>Monday</a:t>
            </a:r>
            <a:endParaRPr lang="en-US" sz="3200" b="1" dirty="0" smtClean="0">
              <a:solidFill>
                <a:schemeClr val="accent1"/>
              </a:solidFill>
              <a:latin typeface="Comic Sans MS" pitchFamily="66" charset="0"/>
              <a:cs typeface="Tahoma" pitchFamily="34" charset="0"/>
            </a:endParaRPr>
          </a:p>
          <a:p>
            <a:pPr>
              <a:defRPr/>
            </a:pPr>
            <a:r>
              <a:rPr lang="en-US" sz="3200" b="1" dirty="0" smtClean="0">
                <a:solidFill>
                  <a:schemeClr val="accent1"/>
                </a:solidFill>
                <a:latin typeface="Comic Sans MS" pitchFamily="66" charset="0"/>
                <a:cs typeface="Tahoma" pitchFamily="34" charset="0"/>
                <a:hlinkClick r:id="rId3" action="ppaction://hlinksldjump"/>
              </a:rPr>
              <a:t>Tuesday</a:t>
            </a:r>
            <a:endParaRPr lang="en-US" sz="3200" b="1" dirty="0" smtClean="0">
              <a:solidFill>
                <a:schemeClr val="accent1"/>
              </a:solidFill>
              <a:latin typeface="Comic Sans MS" pitchFamily="66" charset="0"/>
              <a:cs typeface="Tahoma" pitchFamily="34" charset="0"/>
            </a:endParaRPr>
          </a:p>
          <a:p>
            <a:pPr>
              <a:defRPr/>
            </a:pPr>
            <a:r>
              <a:rPr lang="en-US" sz="3200" b="1" dirty="0" smtClean="0">
                <a:solidFill>
                  <a:schemeClr val="accent1"/>
                </a:solidFill>
                <a:latin typeface="Comic Sans MS" pitchFamily="66" charset="0"/>
                <a:cs typeface="Tahoma" pitchFamily="34" charset="0"/>
                <a:hlinkClick r:id="rId4" action="ppaction://hlinksldjump"/>
              </a:rPr>
              <a:t>Wednesday</a:t>
            </a:r>
            <a:endParaRPr lang="en-US" sz="3200" b="1" dirty="0" smtClean="0">
              <a:solidFill>
                <a:schemeClr val="accent1"/>
              </a:solidFill>
              <a:latin typeface="Comic Sans MS" pitchFamily="66" charset="0"/>
              <a:cs typeface="Tahoma" pitchFamily="34" charset="0"/>
            </a:endParaRPr>
          </a:p>
          <a:p>
            <a:pPr>
              <a:defRPr/>
            </a:pPr>
            <a:r>
              <a:rPr lang="en-US" sz="3200" b="1" dirty="0" smtClean="0">
                <a:solidFill>
                  <a:schemeClr val="accent1"/>
                </a:solidFill>
                <a:latin typeface="Comic Sans MS" pitchFamily="66" charset="0"/>
                <a:cs typeface="Tahoma" pitchFamily="34" charset="0"/>
                <a:hlinkClick r:id="rId5" action="ppaction://hlinksldjump"/>
              </a:rPr>
              <a:t>Thursday</a:t>
            </a:r>
            <a:endParaRPr lang="en-US" sz="3200" b="1" dirty="0" smtClean="0">
              <a:solidFill>
                <a:schemeClr val="accent1"/>
              </a:solidFill>
              <a:latin typeface="Comic Sans MS" pitchFamily="66" charset="0"/>
              <a:cs typeface="Tahoma" pitchFamily="34" charset="0"/>
            </a:endParaRPr>
          </a:p>
          <a:p>
            <a:pPr>
              <a:defRPr/>
            </a:pPr>
            <a:r>
              <a:rPr lang="en-US" sz="3200" b="1" dirty="0" smtClean="0">
                <a:solidFill>
                  <a:schemeClr val="accent1"/>
                </a:solidFill>
                <a:latin typeface="Comic Sans MS" pitchFamily="66" charset="0"/>
                <a:cs typeface="Tahoma" pitchFamily="34" charset="0"/>
                <a:hlinkClick r:id="rId6" action="ppaction://hlinksldjump"/>
              </a:rPr>
              <a:t>Friday</a:t>
            </a:r>
            <a:endParaRPr lang="en-US" sz="3200" b="1" dirty="0" smtClean="0">
              <a:solidFill>
                <a:schemeClr val="accent1"/>
              </a:solidFill>
              <a:latin typeface="Comic Sans MS" pitchFamily="66" charset="0"/>
              <a:cs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0"/>
            <a:ext cx="6705600" cy="1051560"/>
          </a:xfrm>
        </p:spPr>
        <p:txBody>
          <a:bodyPr>
            <a:noAutofit/>
          </a:bodyPr>
          <a:lstStyle/>
          <a:p>
            <a:pPr algn="ctr"/>
            <a:r>
              <a:rPr lang="en-US" sz="48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ahoma" pitchFamily="34" charset="0"/>
              </a:rPr>
              <a:t>Fluency: Pitch</a:t>
            </a:r>
            <a:endParaRPr lang="en-US" sz="48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Tahom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066800"/>
            <a:ext cx="7924800" cy="5562600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chemeClr val="tx1"/>
                </a:solidFill>
                <a:latin typeface="Comic Sans MS" pitchFamily="66" charset="0"/>
              </a:rPr>
              <a:t>Turn to page </a:t>
            </a:r>
            <a:r>
              <a:rPr lang="en-US" sz="3600" dirty="0" smtClean="0">
                <a:latin typeface="Comic Sans MS" pitchFamily="66" charset="0"/>
              </a:rPr>
              <a:t>82, last two paragraphs</a:t>
            </a:r>
            <a:r>
              <a:rPr lang="en-US" sz="3600" dirty="0" smtClean="0">
                <a:solidFill>
                  <a:schemeClr val="tx1"/>
                </a:solidFill>
                <a:latin typeface="Comic Sans MS" pitchFamily="66" charset="0"/>
              </a:rPr>
              <a:t>.</a:t>
            </a:r>
          </a:p>
          <a:p>
            <a:r>
              <a:rPr lang="en-US" sz="3600" dirty="0" smtClean="0">
                <a:latin typeface="Comic Sans MS" pitchFamily="66" charset="0"/>
              </a:rPr>
              <a:t>Notice how I lower my pitch slightly at the end of a paragraph and then raise it again at the start of the succeeding paragraph.</a:t>
            </a:r>
          </a:p>
          <a:p>
            <a:r>
              <a:rPr lang="en-US" sz="3600" dirty="0" smtClean="0">
                <a:solidFill>
                  <a:schemeClr val="tx1"/>
                </a:solidFill>
                <a:latin typeface="Comic Sans MS" pitchFamily="66" charset="0"/>
              </a:rPr>
              <a:t>Now we will practice together as a class by doing three choral readings of these paragraphs.</a:t>
            </a:r>
            <a:endParaRPr lang="en-US" sz="3600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1066800" y="3124200"/>
            <a:ext cx="8077200" cy="914400"/>
          </a:xfrm>
        </p:spPr>
        <p:txBody>
          <a:bodyPr>
            <a:normAutofit/>
          </a:bodyPr>
          <a:lstStyle/>
          <a:p>
            <a:endParaRPr lang="en-US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524000" y="2971800"/>
            <a:ext cx="7086600" cy="263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580"/>
              </a:spcBef>
              <a:buClr>
                <a:srgbClr val="3891A7"/>
              </a:buClr>
              <a:buSzPct val="85000"/>
            </a:pPr>
            <a:r>
              <a:rPr lang="en-US" sz="72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Grammar</a:t>
            </a:r>
            <a:endParaRPr lang="en-US" sz="6600" b="1" dirty="0" smtClean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lvl="0" algn="ctr">
              <a:spcBef>
                <a:spcPts val="580"/>
              </a:spcBef>
              <a:buClr>
                <a:srgbClr val="3891A7"/>
              </a:buClr>
              <a:buSzPct val="85000"/>
            </a:pPr>
            <a:r>
              <a:rPr lang="en-US" sz="44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Independent and Dependent Clauses</a:t>
            </a:r>
            <a:endParaRPr lang="en-US" sz="40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6" name="Picture 16" descr="DAILY FIX-I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304800"/>
            <a:ext cx="6656614" cy="960748"/>
          </a:xfrm>
          <a:prstGeom prst="rect">
            <a:avLst/>
          </a:prstGeom>
          <a:noFill/>
        </p:spPr>
      </p:pic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914400" y="1219200"/>
            <a:ext cx="8077200" cy="5638800"/>
          </a:xfrm>
        </p:spPr>
        <p:txBody>
          <a:bodyPr>
            <a:normAutofit fontScale="92500"/>
          </a:bodyPr>
          <a:lstStyle/>
          <a:p>
            <a:pPr marL="514350" indent="-514350"/>
            <a:r>
              <a:rPr lang="en-US" sz="4400" dirty="0" smtClean="0">
                <a:latin typeface="Comic Sans MS" pitchFamily="66" charset="0"/>
                <a:ea typeface="Tahoma" pitchFamily="34" charset="0"/>
                <a:cs typeface="Tahoma" pitchFamily="34" charset="0"/>
              </a:rPr>
              <a:t>if you go to south </a:t>
            </a:r>
            <a:r>
              <a:rPr lang="en-US" sz="4400" dirty="0" err="1" smtClean="0">
                <a:latin typeface="Comic Sans MS" pitchFamily="66" charset="0"/>
                <a:ea typeface="Tahoma" pitchFamily="34" charset="0"/>
                <a:cs typeface="Tahoma" pitchFamily="34" charset="0"/>
              </a:rPr>
              <a:t>dakota</a:t>
            </a:r>
            <a:r>
              <a:rPr lang="en-US" sz="4400" dirty="0" smtClean="0">
                <a:latin typeface="Comic Sans MS" pitchFamily="66" charset="0"/>
                <a:ea typeface="Tahoma" pitchFamily="34" charset="0"/>
                <a:cs typeface="Tahoma" pitchFamily="34" charset="0"/>
              </a:rPr>
              <a:t>. You should see the badlands</a:t>
            </a:r>
            <a:endParaRPr lang="en-US" sz="4400" dirty="0" smtClean="0">
              <a:solidFill>
                <a:schemeClr val="tx1"/>
              </a:solidFill>
              <a:latin typeface="Comic Sans MS" pitchFamily="66" charset="0"/>
              <a:ea typeface="Tahoma" pitchFamily="34" charset="0"/>
              <a:cs typeface="Tahoma" pitchFamily="34" charset="0"/>
            </a:endParaRPr>
          </a:p>
          <a:p>
            <a:pPr marL="514350" indent="-514350"/>
            <a:r>
              <a:rPr lang="en-US" sz="4400" dirty="0" smtClean="0">
                <a:solidFill>
                  <a:schemeClr val="accent1"/>
                </a:solidFill>
                <a:latin typeface="Comic Sans MS" pitchFamily="66" charset="0"/>
                <a:ea typeface="Tahoma" pitchFamily="34" charset="0"/>
                <a:cs typeface="Tahoma" pitchFamily="34" charset="0"/>
              </a:rPr>
              <a:t>If you go to South Dakota, you should see the Badlands.</a:t>
            </a:r>
          </a:p>
          <a:p>
            <a:pPr marL="514350" indent="-514350"/>
            <a:r>
              <a:rPr lang="en-US" sz="4400" dirty="0" err="1" smtClean="0">
                <a:latin typeface="Comic Sans MS" pitchFamily="66" charset="0"/>
                <a:ea typeface="Tahoma" pitchFamily="34" charset="0"/>
                <a:cs typeface="Tahoma" pitchFamily="34" charset="0"/>
              </a:rPr>
              <a:t>thay</a:t>
            </a:r>
            <a:r>
              <a:rPr lang="en-US" sz="4400" dirty="0" smtClean="0">
                <a:latin typeface="Comic Sans MS" pitchFamily="66" charset="0"/>
                <a:ea typeface="Tahoma" pitchFamily="34" charset="0"/>
                <a:cs typeface="Tahoma" pitchFamily="34" charset="0"/>
              </a:rPr>
              <a:t> looks like a </a:t>
            </a:r>
            <a:r>
              <a:rPr lang="en-US" sz="4400" dirty="0" err="1" smtClean="0">
                <a:latin typeface="Comic Sans MS" pitchFamily="66" charset="0"/>
                <a:ea typeface="Tahoma" pitchFamily="34" charset="0"/>
                <a:cs typeface="Tahoma" pitchFamily="34" charset="0"/>
              </a:rPr>
              <a:t>sene</a:t>
            </a:r>
            <a:r>
              <a:rPr lang="en-US" sz="4400" dirty="0" smtClean="0">
                <a:latin typeface="Comic Sans MS" pitchFamily="66" charset="0"/>
                <a:ea typeface="Tahoma" pitchFamily="34" charset="0"/>
                <a:cs typeface="Tahoma" pitchFamily="34" charset="0"/>
              </a:rPr>
              <a:t> from another planet</a:t>
            </a:r>
            <a:endParaRPr lang="en-US" sz="4400" dirty="0" smtClean="0">
              <a:solidFill>
                <a:schemeClr val="tx1"/>
              </a:solidFill>
              <a:latin typeface="Comic Sans MS" pitchFamily="66" charset="0"/>
              <a:ea typeface="Tahoma" pitchFamily="34" charset="0"/>
              <a:cs typeface="Tahoma" pitchFamily="34" charset="0"/>
            </a:endParaRPr>
          </a:p>
          <a:p>
            <a:pPr marL="514350" indent="-514350"/>
            <a:r>
              <a:rPr lang="en-US" sz="4400" dirty="0" smtClean="0">
                <a:solidFill>
                  <a:schemeClr val="accent1"/>
                </a:solidFill>
                <a:latin typeface="Comic Sans MS" pitchFamily="66" charset="0"/>
                <a:ea typeface="Tahoma" pitchFamily="34" charset="0"/>
                <a:cs typeface="Tahoma" pitchFamily="34" charset="0"/>
              </a:rPr>
              <a:t>They look like a scene from another planet.</a:t>
            </a:r>
            <a:endParaRPr lang="en-US" sz="4800" dirty="0" smtClean="0">
              <a:solidFill>
                <a:schemeClr val="accent1"/>
              </a:solidFill>
              <a:latin typeface="Comic Sans MS" pitchFamily="66" charset="0"/>
              <a:ea typeface="Tahoma" pitchFamily="34" charset="0"/>
              <a:cs typeface="Tahoma" pitchFamily="34" charset="0"/>
            </a:endParaRPr>
          </a:p>
          <a:p>
            <a:pPr marL="514350" indent="-514350"/>
            <a:endParaRPr lang="en-US" sz="3200" b="1" dirty="0" smtClean="0">
              <a:solidFill>
                <a:srgbClr val="FF66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514350" indent="-514350">
              <a:buAutoNum type="arabicPeriod"/>
            </a:pPr>
            <a:endParaRPr lang="en-US" sz="3200" b="1" dirty="0" smtClean="0">
              <a:solidFill>
                <a:srgbClr val="FF66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620000" cy="838200"/>
          </a:xfrm>
        </p:spPr>
        <p:txBody>
          <a:bodyPr>
            <a:noAutofit/>
          </a:bodyPr>
          <a:lstStyle/>
          <a:p>
            <a:pPr algn="ctr"/>
            <a:r>
              <a:rPr lang="en-US" sz="4800" b="1" dirty="0" smtClean="0">
                <a:solidFill>
                  <a:schemeClr val="accent1"/>
                </a:solidFill>
                <a:latin typeface="Comic Sans MS" pitchFamily="66" charset="0"/>
              </a:rPr>
              <a:t>Dependent &amp; Independent Clauses</a:t>
            </a:r>
            <a:endParaRPr lang="en-US" sz="4800" b="1" dirty="0">
              <a:solidFill>
                <a:schemeClr val="accent1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524000"/>
            <a:ext cx="7848600" cy="5029200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</a:pPr>
            <a:r>
              <a:rPr lang="en-US" sz="3600" dirty="0" smtClean="0">
                <a:latin typeface="Comic Sans MS" pitchFamily="66" charset="0"/>
              </a:rPr>
              <a:t>A related group of words with a </a:t>
            </a:r>
            <a:r>
              <a:rPr lang="en-US" sz="3600" u="sng" dirty="0" smtClean="0">
                <a:latin typeface="Comic Sans MS" pitchFamily="66" charset="0"/>
              </a:rPr>
              <a:t>subject</a:t>
            </a:r>
            <a:r>
              <a:rPr lang="en-US" sz="3600" dirty="0" smtClean="0">
                <a:latin typeface="Comic Sans MS" pitchFamily="66" charset="0"/>
              </a:rPr>
              <a:t> and a </a:t>
            </a:r>
            <a:r>
              <a:rPr lang="en-US" sz="3600" u="sng" dirty="0" smtClean="0">
                <a:latin typeface="Comic Sans MS" pitchFamily="66" charset="0"/>
              </a:rPr>
              <a:t>predicate</a:t>
            </a:r>
            <a:r>
              <a:rPr lang="en-US" sz="3600" dirty="0" smtClean="0">
                <a:latin typeface="Comic Sans MS" pitchFamily="66" charset="0"/>
              </a:rPr>
              <a:t> is called a </a:t>
            </a:r>
            <a:r>
              <a:rPr lang="en-US" sz="3600" b="1" dirty="0" smtClean="0">
                <a:solidFill>
                  <a:schemeClr val="accent1"/>
                </a:solidFill>
                <a:latin typeface="Comic Sans MS" pitchFamily="66" charset="0"/>
              </a:rPr>
              <a:t>clause</a:t>
            </a:r>
            <a:r>
              <a:rPr lang="en-US" sz="3600" dirty="0" smtClean="0">
                <a:latin typeface="Comic Sans MS" pitchFamily="66" charset="0"/>
              </a:rPr>
              <a:t>.</a:t>
            </a:r>
          </a:p>
          <a:p>
            <a:pPr>
              <a:lnSpc>
                <a:spcPct val="110000"/>
              </a:lnSpc>
            </a:pPr>
            <a:r>
              <a:rPr lang="en-US" sz="3600" dirty="0" smtClean="0">
                <a:latin typeface="Comic Sans MS" pitchFamily="66" charset="0"/>
              </a:rPr>
              <a:t>A clause that </a:t>
            </a:r>
            <a:r>
              <a:rPr lang="en-US" sz="3600" u="sng" dirty="0" smtClean="0">
                <a:latin typeface="Comic Sans MS" pitchFamily="66" charset="0"/>
              </a:rPr>
              <a:t>makes sense by itself</a:t>
            </a:r>
            <a:r>
              <a:rPr lang="en-US" sz="3600" dirty="0" smtClean="0">
                <a:latin typeface="Comic Sans MS" pitchFamily="66" charset="0"/>
              </a:rPr>
              <a:t> is an </a:t>
            </a:r>
            <a:r>
              <a:rPr lang="en-US" sz="3600" b="1" dirty="0" smtClean="0">
                <a:solidFill>
                  <a:schemeClr val="accent1"/>
                </a:solidFill>
                <a:latin typeface="Comic Sans MS" pitchFamily="66" charset="0"/>
              </a:rPr>
              <a:t>independent clause</a:t>
            </a:r>
            <a:r>
              <a:rPr lang="en-US" sz="3600" dirty="0" smtClean="0">
                <a:latin typeface="Comic Sans MS" pitchFamily="66" charset="0"/>
              </a:rPr>
              <a:t>.</a:t>
            </a:r>
          </a:p>
          <a:p>
            <a:pPr>
              <a:lnSpc>
                <a:spcPct val="110000"/>
              </a:lnSpc>
            </a:pPr>
            <a:r>
              <a:rPr lang="en-US" sz="3600" dirty="0" smtClean="0">
                <a:latin typeface="Comic Sans MS" pitchFamily="66" charset="0"/>
              </a:rPr>
              <a:t>A clause that </a:t>
            </a:r>
            <a:r>
              <a:rPr lang="en-US" sz="3600" u="sng" dirty="0" smtClean="0">
                <a:latin typeface="Comic Sans MS" pitchFamily="66" charset="0"/>
              </a:rPr>
              <a:t>does not make sense by itself</a:t>
            </a:r>
            <a:r>
              <a:rPr lang="en-US" sz="3600" dirty="0" smtClean="0">
                <a:latin typeface="Comic Sans MS" pitchFamily="66" charset="0"/>
              </a:rPr>
              <a:t> is a </a:t>
            </a:r>
            <a:r>
              <a:rPr lang="en-US" sz="3600" b="1" dirty="0" smtClean="0">
                <a:solidFill>
                  <a:schemeClr val="accent1"/>
                </a:solidFill>
                <a:latin typeface="Comic Sans MS" pitchFamily="66" charset="0"/>
              </a:rPr>
              <a:t>dependent clause</a:t>
            </a:r>
            <a:r>
              <a:rPr lang="en-US" sz="3600" dirty="0" smtClean="0">
                <a:latin typeface="Comic Sans MS" pitchFamily="66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620000" cy="838200"/>
          </a:xfrm>
        </p:spPr>
        <p:txBody>
          <a:bodyPr>
            <a:noAutofit/>
          </a:bodyPr>
          <a:lstStyle/>
          <a:p>
            <a:pPr algn="ctr"/>
            <a:r>
              <a:rPr lang="en-US" sz="4800" b="1" dirty="0" smtClean="0">
                <a:solidFill>
                  <a:schemeClr val="accent1"/>
                </a:solidFill>
                <a:latin typeface="Comic Sans MS" pitchFamily="66" charset="0"/>
              </a:rPr>
              <a:t>Dependent &amp; Independent Clauses</a:t>
            </a:r>
            <a:endParaRPr lang="en-US" sz="4800" b="1" dirty="0">
              <a:solidFill>
                <a:schemeClr val="accent1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524000"/>
            <a:ext cx="7848600" cy="5029200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</a:pPr>
            <a:r>
              <a:rPr lang="en-US" sz="3600" b="1" dirty="0" smtClean="0">
                <a:solidFill>
                  <a:schemeClr val="accent1"/>
                </a:solidFill>
                <a:latin typeface="Comic Sans MS" pitchFamily="66" charset="0"/>
              </a:rPr>
              <a:t>Complex sentences </a:t>
            </a:r>
            <a:r>
              <a:rPr lang="en-US" sz="3600" dirty="0" smtClean="0">
                <a:latin typeface="Comic Sans MS" pitchFamily="66" charset="0"/>
              </a:rPr>
              <a:t>add interest to writing and help show relationships between ideas.</a:t>
            </a:r>
          </a:p>
          <a:p>
            <a:pPr>
              <a:lnSpc>
                <a:spcPct val="110000"/>
              </a:lnSpc>
            </a:pPr>
            <a:r>
              <a:rPr lang="en-US" sz="3600" dirty="0" smtClean="0">
                <a:latin typeface="Comic Sans MS" pitchFamily="66" charset="0"/>
              </a:rPr>
              <a:t>Review your writing to see if you can elaborate by joining or adding clauses with subordinating conjunctions such as </a:t>
            </a:r>
            <a:r>
              <a:rPr lang="en-US" sz="3600" i="1" dirty="0" smtClean="0">
                <a:solidFill>
                  <a:schemeClr val="accent1"/>
                </a:solidFill>
                <a:latin typeface="Comic Sans MS" pitchFamily="66" charset="0"/>
              </a:rPr>
              <a:t>when</a:t>
            </a:r>
            <a:r>
              <a:rPr lang="en-US" sz="3600" dirty="0" smtClean="0">
                <a:latin typeface="Comic Sans MS" pitchFamily="66" charset="0"/>
              </a:rPr>
              <a:t>,  </a:t>
            </a:r>
            <a:r>
              <a:rPr lang="en-US" sz="3600" i="1" dirty="0" smtClean="0">
                <a:solidFill>
                  <a:schemeClr val="accent1"/>
                </a:solidFill>
                <a:latin typeface="Comic Sans MS" pitchFamily="66" charset="0"/>
              </a:rPr>
              <a:t>it</a:t>
            </a:r>
            <a:r>
              <a:rPr lang="en-US" sz="3600" dirty="0" smtClean="0">
                <a:latin typeface="Comic Sans MS" pitchFamily="66" charset="0"/>
              </a:rPr>
              <a:t>, </a:t>
            </a:r>
            <a:r>
              <a:rPr lang="en-US" sz="3600" i="1" dirty="0" smtClean="0">
                <a:solidFill>
                  <a:schemeClr val="accent1"/>
                </a:solidFill>
                <a:latin typeface="Comic Sans MS" pitchFamily="66" charset="0"/>
              </a:rPr>
              <a:t>because</a:t>
            </a:r>
            <a:r>
              <a:rPr lang="en-US" sz="3600" dirty="0" smtClean="0">
                <a:latin typeface="Comic Sans MS" pitchFamily="66" charset="0"/>
              </a:rPr>
              <a:t> or </a:t>
            </a:r>
            <a:r>
              <a:rPr lang="en-US" sz="3600" i="1" dirty="0" smtClean="0">
                <a:solidFill>
                  <a:schemeClr val="accent1"/>
                </a:solidFill>
                <a:latin typeface="Comic Sans MS" pitchFamily="66" charset="0"/>
              </a:rPr>
              <a:t>after</a:t>
            </a:r>
            <a:r>
              <a:rPr lang="en-US" sz="3600" dirty="0" smtClean="0">
                <a:latin typeface="Comic Sans MS" pitchFamily="66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219200" y="2895600"/>
            <a:ext cx="7543800" cy="28956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73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Spelling Words</a:t>
            </a:r>
            <a:br>
              <a:rPr lang="en-US" sz="73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n-US" sz="73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/>
            </a:r>
            <a:br>
              <a:rPr lang="en-US" sz="73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n-US" sz="4000" b="1" dirty="0" smtClean="0">
                <a:solidFill>
                  <a:srgbClr val="003399"/>
                </a:solidFill>
                <a:latin typeface="Comic Sans MS" pitchFamily="66" charset="0"/>
              </a:rPr>
              <a:t> </a:t>
            </a:r>
            <a:r>
              <a:rPr lang="en-US" sz="4400" b="1" dirty="0" smtClean="0">
                <a:solidFill>
                  <a:schemeClr val="accent1"/>
                </a:solidFill>
                <a:latin typeface="Comic Sans MS" pitchFamily="66" charset="0"/>
              </a:rPr>
              <a:t>Long Vowel Diagraphs: </a:t>
            </a:r>
            <a:br>
              <a:rPr lang="en-US" sz="4400" b="1" dirty="0" smtClean="0">
                <a:solidFill>
                  <a:schemeClr val="accent1"/>
                </a:solidFill>
                <a:latin typeface="Comic Sans MS" pitchFamily="66" charset="0"/>
              </a:rPr>
            </a:br>
            <a:r>
              <a:rPr lang="en-US" sz="4400" i="1" dirty="0" err="1" smtClean="0">
                <a:solidFill>
                  <a:schemeClr val="accent1"/>
                </a:solidFill>
                <a:latin typeface="Comic Sans MS" pitchFamily="66" charset="0"/>
              </a:rPr>
              <a:t>ai</a:t>
            </a:r>
            <a:r>
              <a:rPr lang="en-US" sz="4400" i="1" dirty="0" smtClean="0">
                <a:solidFill>
                  <a:schemeClr val="accent1"/>
                </a:solidFill>
                <a:latin typeface="Comic Sans MS" pitchFamily="66" charset="0"/>
              </a:rPr>
              <a:t>, </a:t>
            </a:r>
            <a:r>
              <a:rPr lang="en-US" sz="4400" i="1" dirty="0" err="1" smtClean="0">
                <a:solidFill>
                  <a:schemeClr val="accent1"/>
                </a:solidFill>
                <a:latin typeface="Comic Sans MS" pitchFamily="66" charset="0"/>
              </a:rPr>
              <a:t>ee</a:t>
            </a:r>
            <a:r>
              <a:rPr lang="en-US" sz="4400" i="1" dirty="0" smtClean="0">
                <a:solidFill>
                  <a:schemeClr val="accent1"/>
                </a:solidFill>
                <a:latin typeface="Comic Sans MS" pitchFamily="66" charset="0"/>
              </a:rPr>
              <a:t>, ea, </a:t>
            </a:r>
            <a:r>
              <a:rPr lang="en-US" sz="4400" i="1" dirty="0" err="1" smtClean="0">
                <a:solidFill>
                  <a:schemeClr val="accent1"/>
                </a:solidFill>
                <a:latin typeface="Comic Sans MS" pitchFamily="66" charset="0"/>
              </a:rPr>
              <a:t>oa</a:t>
            </a:r>
            <a:r>
              <a:rPr lang="en-US" sz="4400" i="1" dirty="0" smtClean="0">
                <a:solidFill>
                  <a:schemeClr val="accent1"/>
                </a:solidFill>
                <a:latin typeface="Comic Sans MS" pitchFamily="66" charset="0"/>
              </a:rPr>
              <a:t>, </a:t>
            </a:r>
            <a:r>
              <a:rPr lang="en-US" sz="4400" dirty="0" smtClean="0">
                <a:solidFill>
                  <a:schemeClr val="accent1"/>
                </a:solidFill>
                <a:latin typeface="Comic Sans MS" pitchFamily="66" charset="0"/>
              </a:rPr>
              <a:t>and</a:t>
            </a:r>
            <a:r>
              <a:rPr lang="en-US" sz="4400" i="1" dirty="0" smtClean="0">
                <a:solidFill>
                  <a:schemeClr val="accent1"/>
                </a:solidFill>
                <a:latin typeface="Comic Sans MS" pitchFamily="66" charset="0"/>
              </a:rPr>
              <a:t> </a:t>
            </a:r>
            <a:r>
              <a:rPr lang="en-US" sz="4400" i="1" dirty="0" err="1" smtClean="0">
                <a:solidFill>
                  <a:schemeClr val="accent1"/>
                </a:solidFill>
                <a:latin typeface="Comic Sans MS" pitchFamily="66" charset="0"/>
              </a:rPr>
              <a:t>ow</a:t>
            </a:r>
            <a:r>
              <a:rPr lang="en-US" sz="4400" i="1" dirty="0" smtClean="0">
                <a:solidFill>
                  <a:schemeClr val="accent1"/>
                </a:solidFill>
                <a:latin typeface="Comic Sans MS" pitchFamily="66" charset="0"/>
              </a:rPr>
              <a:t> </a:t>
            </a:r>
            <a:r>
              <a:rPr lang="en-US" sz="6000" i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/>
            </a:r>
            <a:br>
              <a:rPr lang="en-US" sz="6000" i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endParaRPr lang="en-US" i="1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sz="quarter" idx="4294967295"/>
          </p:nvPr>
        </p:nvSpPr>
        <p:spPr>
          <a:xfrm>
            <a:off x="2209800" y="152400"/>
            <a:ext cx="2590800" cy="6705600"/>
          </a:xfrm>
        </p:spPr>
        <p:txBody>
          <a:bodyPr>
            <a:noAutofit/>
          </a:bodyPr>
          <a:lstStyle/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coast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feast 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speech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wheat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Spain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paint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arrow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needle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charcoal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praise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faint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maintain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crease</a:t>
            </a:r>
          </a:p>
          <a:p>
            <a:endParaRPr lang="en-US" sz="2800" dirty="0" smtClean="0">
              <a:latin typeface="Comic Sans MS" pitchFamily="66" charset="0"/>
              <a:cs typeface="Arial" pitchFamily="34" charset="0"/>
            </a:endParaRPr>
          </a:p>
          <a:p>
            <a:pPr>
              <a:buNone/>
            </a:pPr>
            <a:endParaRPr lang="en-US" sz="2400" dirty="0" smtClean="0"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quarter" idx="4294967295"/>
          </p:nvPr>
        </p:nvSpPr>
        <p:spPr>
          <a:xfrm>
            <a:off x="5257800" y="228600"/>
            <a:ext cx="3886200" cy="5932488"/>
          </a:xfrm>
        </p:spPr>
        <p:txBody>
          <a:bodyPr>
            <a:noAutofit/>
          </a:bodyPr>
          <a:lstStyle/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groan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breeze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willow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appeal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bowling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complain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sneeze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dungarees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bungalow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campaign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speedometer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referee</a:t>
            </a:r>
          </a:p>
          <a:p>
            <a:endParaRPr lang="en-US" sz="2800" dirty="0" smtClean="0">
              <a:latin typeface="Comic Sans MS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Grp="1" noChangeArrowheads="1"/>
          </p:cNvSpPr>
          <p:nvPr>
            <p:ph type="title"/>
          </p:nvPr>
        </p:nvSpPr>
        <p:spPr>
          <a:xfrm>
            <a:off x="1524000" y="685800"/>
            <a:ext cx="7239000" cy="68580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en-US" sz="3600" b="1" dirty="0" smtClean="0">
                <a:solidFill>
                  <a:schemeClr val="accent3"/>
                </a:solidFill>
                <a:latin typeface="Tahoma" pitchFamily="34" charset="0"/>
                <a:cs typeface="Tahoma" pitchFamily="34" charset="0"/>
              </a:rPr>
              <a:t>Thursday</a:t>
            </a:r>
          </a:p>
        </p:txBody>
      </p:sp>
      <p:graphicFrame>
        <p:nvGraphicFramePr>
          <p:cNvPr id="10295" name="Group 55"/>
          <p:cNvGraphicFramePr>
            <a:graphicFrameLocks noGrp="1"/>
          </p:cNvGraphicFramePr>
          <p:nvPr/>
        </p:nvGraphicFramePr>
        <p:xfrm>
          <a:off x="2057400" y="2057400"/>
          <a:ext cx="6096000" cy="4334256"/>
        </p:xfrm>
        <a:graphic>
          <a:graphicData uri="http://schemas.openxmlformats.org/drawingml/2006/table">
            <a:tbl>
              <a:tblPr/>
              <a:tblGrid>
                <a:gridCol w="6096000"/>
              </a:tblGrid>
              <a:tr h="30480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Monotype Sorts" charset="2"/>
                        <a:buNone/>
                        <a:tabLst/>
                      </a:pPr>
                      <a:endParaRPr kumimoji="0" lang="en-US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Monotype Sorts" charset="2"/>
                        <a:buNone/>
                        <a:tabLst/>
                      </a:pPr>
                      <a:r>
                        <a:rPr kumimoji="0" lang="en-US" sz="3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  <a:ea typeface="+mn-ea"/>
                          <a:cs typeface="Tahoma" pitchFamily="34" charset="0"/>
                        </a:rPr>
                        <a:t>Question of the Day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Monotype Sorts" charset="2"/>
                        <a:buNone/>
                        <a:tabLst/>
                      </a:pPr>
                      <a:r>
                        <a:rPr lang="en-US" sz="4000" dirty="0" smtClean="0"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ahoma" pitchFamily="34" charset="0"/>
                        </a:rPr>
                        <a:t>What physical abilities and personal qualities do you think are important in order to survive a wilderness crisis?</a:t>
                      </a:r>
                      <a:endParaRPr kumimoji="0" lang="en-US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omic Sans MS" pitchFamily="66" charset="0"/>
                        <a:cs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0"/>
            <a:ext cx="7924800" cy="990600"/>
          </a:xfrm>
        </p:spPr>
        <p:txBody>
          <a:bodyPr>
            <a:normAutofit/>
          </a:bodyPr>
          <a:lstStyle/>
          <a:p>
            <a:pPr algn="l"/>
            <a:r>
              <a:rPr lang="en-US" sz="44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ahoma" pitchFamily="34" charset="0"/>
              </a:rPr>
              <a:t>Today we will learn about:</a:t>
            </a:r>
          </a:p>
        </p:txBody>
      </p:sp>
      <p:sp>
        <p:nvSpPr>
          <p:cNvPr id="297987" name="Rectangle 3"/>
          <p:cNvSpPr>
            <a:spLocks noGrp="1" noChangeArrowheads="1"/>
          </p:cNvSpPr>
          <p:nvPr>
            <p:ph idx="1"/>
          </p:nvPr>
        </p:nvSpPr>
        <p:spPr>
          <a:xfrm>
            <a:off x="1066800" y="1066800"/>
            <a:ext cx="8077200" cy="5410200"/>
          </a:xfrm>
        </p:spPr>
        <p:txBody>
          <a:bodyPr>
            <a:normAutofit fontScale="92500"/>
          </a:bodyPr>
          <a:lstStyle/>
          <a:p>
            <a:pPr>
              <a:lnSpc>
                <a:spcPct val="120000"/>
              </a:lnSpc>
              <a:defRPr/>
            </a:pPr>
            <a:r>
              <a:rPr lang="en-US" sz="3600" dirty="0" smtClean="0">
                <a:latin typeface="Comic Sans MS" pitchFamily="66" charset="0"/>
                <a:cs typeface="Tahoma" pitchFamily="34" charset="0"/>
              </a:rPr>
              <a:t>Interview</a:t>
            </a:r>
          </a:p>
          <a:p>
            <a:pPr>
              <a:lnSpc>
                <a:spcPct val="120000"/>
              </a:lnSpc>
              <a:defRPr/>
            </a:pPr>
            <a:r>
              <a:rPr lang="en-US" sz="3600" dirty="0" smtClean="0">
                <a:latin typeface="Comic Sans MS" pitchFamily="66" charset="0"/>
                <a:cs typeface="Tahoma" pitchFamily="34" charset="0"/>
              </a:rPr>
              <a:t>Reading Across Texts</a:t>
            </a:r>
          </a:p>
          <a:p>
            <a:pPr>
              <a:lnSpc>
                <a:spcPct val="120000"/>
              </a:lnSpc>
              <a:defRPr/>
            </a:pPr>
            <a:r>
              <a:rPr lang="en-US" sz="3600" dirty="0" smtClean="0">
                <a:latin typeface="Comic Sans MS" pitchFamily="66" charset="0"/>
                <a:cs typeface="Tahoma" pitchFamily="34" charset="0"/>
              </a:rPr>
              <a:t>Content-Area Texts</a:t>
            </a:r>
          </a:p>
          <a:p>
            <a:pPr>
              <a:lnSpc>
                <a:spcPct val="120000"/>
              </a:lnSpc>
              <a:defRPr/>
            </a:pPr>
            <a:r>
              <a:rPr lang="en-US" sz="3600" dirty="0" smtClean="0">
                <a:latin typeface="Comic Sans MS" pitchFamily="66" charset="0"/>
                <a:cs typeface="Tahoma" pitchFamily="34" charset="0"/>
              </a:rPr>
              <a:t>Fluency: Partner Reading</a:t>
            </a:r>
          </a:p>
          <a:p>
            <a:pPr>
              <a:lnSpc>
                <a:spcPct val="120000"/>
              </a:lnSpc>
              <a:defRPr/>
            </a:pPr>
            <a:r>
              <a:rPr lang="en-US" sz="3600" dirty="0" smtClean="0">
                <a:latin typeface="Comic Sans MS" pitchFamily="66" charset="0"/>
                <a:cs typeface="Tahoma" pitchFamily="34" charset="0"/>
              </a:rPr>
              <a:t>Grammar: Introduce Independent &amp; Dependent Clauses</a:t>
            </a:r>
          </a:p>
          <a:p>
            <a:pPr>
              <a:lnSpc>
                <a:spcPct val="120000"/>
              </a:lnSpc>
              <a:defRPr/>
            </a:pPr>
            <a:r>
              <a:rPr lang="en-US" sz="3600" dirty="0" smtClean="0">
                <a:latin typeface="Comic Sans MS" pitchFamily="66" charset="0"/>
                <a:cs typeface="Tahoma" pitchFamily="34" charset="0"/>
              </a:rPr>
              <a:t>Spelling: Long Vowel Digraphs</a:t>
            </a:r>
          </a:p>
          <a:p>
            <a:pPr>
              <a:lnSpc>
                <a:spcPct val="120000"/>
              </a:lnSpc>
              <a:defRPr/>
            </a:pPr>
            <a:r>
              <a:rPr lang="en-US" sz="3600" dirty="0" smtClean="0">
                <a:latin typeface="Comic Sans MS" pitchFamily="66" charset="0"/>
                <a:cs typeface="Tahoma" pitchFamily="34" charset="0"/>
              </a:rPr>
              <a:t>Social Studies: Map and Globe Skills</a:t>
            </a:r>
          </a:p>
          <a:p>
            <a:pPr>
              <a:lnSpc>
                <a:spcPct val="120000"/>
              </a:lnSpc>
              <a:defRPr/>
            </a:pPr>
            <a:endParaRPr lang="en-US" sz="3900" dirty="0" smtClean="0">
              <a:solidFill>
                <a:schemeClr val="tx1">
                  <a:lumMod val="65000"/>
                  <a:lumOff val="35000"/>
                </a:schemeClr>
              </a:solidFill>
              <a:latin typeface="Comic Sans MS" pitchFamily="66" charset="0"/>
              <a:cs typeface="Tahoma" pitchFamily="34" charset="0"/>
            </a:endParaRPr>
          </a:p>
          <a:p>
            <a:pPr>
              <a:lnSpc>
                <a:spcPct val="120000"/>
              </a:lnSpc>
              <a:defRPr/>
            </a:pPr>
            <a:endParaRPr lang="en-US" sz="3900" dirty="0" smtClean="0">
              <a:solidFill>
                <a:schemeClr val="bg2">
                  <a:lumMod val="25000"/>
                </a:schemeClr>
              </a:solidFill>
              <a:latin typeface="Comic Sans MS" pitchFamily="66" charset="0"/>
              <a:cs typeface="Tahoma" pitchFamily="34" charset="0"/>
            </a:endParaRPr>
          </a:p>
          <a:p>
            <a:pPr>
              <a:defRPr/>
            </a:pPr>
            <a:endParaRPr lang="en-US" sz="3200" dirty="0" smtClean="0">
              <a:solidFill>
                <a:schemeClr val="bg2">
                  <a:lumMod val="25000"/>
                </a:schemeClr>
              </a:solidFill>
              <a:latin typeface="Comic Sans MS" pitchFamily="66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987" grpId="0" build="p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1752600" y="2209800"/>
            <a:ext cx="6629400" cy="3810000"/>
          </a:xfrm>
        </p:spPr>
        <p:txBody>
          <a:bodyPr>
            <a:noAutofit/>
          </a:bodyPr>
          <a:lstStyle/>
          <a:p>
            <a:pPr algn="ctr"/>
            <a:r>
              <a:rPr lang="en-US" sz="66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rPr>
              <a:t>Seven Survival Questions</a:t>
            </a:r>
            <a:r>
              <a:rPr lang="en-US" sz="54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rPr>
              <a:t/>
            </a:r>
            <a:br>
              <a:rPr lang="en-US" sz="54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rPr>
            </a:br>
            <a:r>
              <a:rPr lang="en-US" sz="54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rPr>
              <a:t/>
            </a:r>
            <a:br>
              <a:rPr lang="en-US" sz="54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rPr>
            </a:br>
            <a:r>
              <a:rPr lang="en-US" sz="3200" dirty="0" smtClean="0">
                <a:solidFill>
                  <a:schemeClr val="accent1"/>
                </a:solidFill>
                <a:latin typeface="Comic Sans MS" pitchFamily="66" charset="0"/>
                <a:ea typeface="+mn-ea"/>
                <a:cs typeface="+mn-cs"/>
              </a:rPr>
              <a:t>Turn to pages 86 - 89.</a:t>
            </a:r>
            <a:endParaRPr lang="en-US" sz="5400" dirty="0">
              <a:solidFill>
                <a:schemeClr val="accent1"/>
              </a:solidFill>
              <a:latin typeface="Comic Sans MS" pitchFamily="66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1104106"/>
          </a:xfrm>
        </p:spPr>
        <p:txBody>
          <a:bodyPr>
            <a:noAutofit/>
          </a:bodyPr>
          <a:lstStyle/>
          <a:p>
            <a:pPr algn="ctr"/>
            <a:r>
              <a:rPr lang="en-US" sz="44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Vocabulary Words</a:t>
            </a:r>
            <a:endParaRPr lang="en-US" sz="44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1143000" y="1524000"/>
            <a:ext cx="3730752" cy="4376928"/>
          </a:xfrm>
        </p:spPr>
        <p:txBody>
          <a:bodyPr>
            <a:noAutofit/>
          </a:bodyPr>
          <a:lstStyle/>
          <a:p>
            <a:r>
              <a:rPr lang="en-US" sz="3200" dirty="0" smtClean="0">
                <a:latin typeface="Comic Sans MS" pitchFamily="66" charset="0"/>
              </a:rPr>
              <a:t> </a:t>
            </a:r>
            <a:r>
              <a:rPr lang="en-US" sz="4000" dirty="0" smtClean="0">
                <a:latin typeface="Comic Sans MS" pitchFamily="66" charset="0"/>
              </a:rPr>
              <a:t>gnawed</a:t>
            </a:r>
          </a:p>
          <a:p>
            <a:r>
              <a:rPr lang="en-US" sz="4000" dirty="0" smtClean="0">
                <a:latin typeface="Comic Sans MS" pitchFamily="66" charset="0"/>
              </a:rPr>
              <a:t> headland</a:t>
            </a:r>
          </a:p>
          <a:p>
            <a:r>
              <a:rPr lang="en-US" sz="4000" dirty="0" smtClean="0">
                <a:latin typeface="Comic Sans MS" pitchFamily="66" charset="0"/>
              </a:rPr>
              <a:t> kelp</a:t>
            </a:r>
          </a:p>
          <a:p>
            <a:r>
              <a:rPr lang="en-US" sz="4000" dirty="0" smtClean="0">
                <a:latin typeface="Comic Sans MS" pitchFamily="66" charset="0"/>
              </a:rPr>
              <a:t> lair</a:t>
            </a:r>
          </a:p>
          <a:p>
            <a:r>
              <a:rPr lang="en-US" sz="4000" dirty="0" smtClean="0">
                <a:latin typeface="Comic Sans MS" pitchFamily="66" charset="0"/>
              </a:rPr>
              <a:t> ravine</a:t>
            </a:r>
          </a:p>
          <a:p>
            <a:r>
              <a:rPr lang="en-US" sz="4000" dirty="0" smtClean="0">
                <a:latin typeface="Comic Sans MS" pitchFamily="66" charset="0"/>
              </a:rPr>
              <a:t> shellfish</a:t>
            </a:r>
          </a:p>
          <a:p>
            <a:r>
              <a:rPr lang="en-US" sz="4000" dirty="0" smtClean="0">
                <a:latin typeface="Comic Sans MS" pitchFamily="66" charset="0"/>
              </a:rPr>
              <a:t> sinew 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4876800" y="1524000"/>
            <a:ext cx="4038600" cy="5105400"/>
          </a:xfrm>
        </p:spPr>
        <p:txBody>
          <a:bodyPr>
            <a:normAutofit lnSpcReduction="10000"/>
          </a:bodyPr>
          <a:lstStyle/>
          <a:p>
            <a:pPr>
              <a:lnSpc>
                <a:spcPct val="110000"/>
              </a:lnSpc>
            </a:pPr>
            <a:r>
              <a:rPr lang="en-US" sz="4000" dirty="0" smtClean="0">
                <a:latin typeface="Comic Sans MS" pitchFamily="66" charset="0"/>
              </a:rPr>
              <a:t> brackish</a:t>
            </a:r>
          </a:p>
          <a:p>
            <a:pPr>
              <a:lnSpc>
                <a:spcPct val="110000"/>
              </a:lnSpc>
            </a:pPr>
            <a:r>
              <a:rPr lang="en-US" sz="4000" dirty="0" smtClean="0">
                <a:latin typeface="Comic Sans MS" pitchFamily="66" charset="0"/>
              </a:rPr>
              <a:t> cove</a:t>
            </a:r>
          </a:p>
          <a:p>
            <a:pPr>
              <a:lnSpc>
                <a:spcPct val="110000"/>
              </a:lnSpc>
            </a:pPr>
            <a:r>
              <a:rPr lang="en-US" sz="4000" dirty="0" smtClean="0">
                <a:latin typeface="Comic Sans MS" pitchFamily="66" charset="0"/>
              </a:rPr>
              <a:t> deafening</a:t>
            </a:r>
          </a:p>
          <a:p>
            <a:pPr>
              <a:lnSpc>
                <a:spcPct val="110000"/>
              </a:lnSpc>
            </a:pPr>
            <a:r>
              <a:rPr lang="en-US" sz="4000" dirty="0" smtClean="0">
                <a:latin typeface="Comic Sans MS" pitchFamily="66" charset="0"/>
              </a:rPr>
              <a:t> flint</a:t>
            </a:r>
          </a:p>
          <a:p>
            <a:pPr>
              <a:lnSpc>
                <a:spcPct val="110000"/>
              </a:lnSpc>
            </a:pPr>
            <a:r>
              <a:rPr lang="en-US" sz="4000" dirty="0" smtClean="0">
                <a:latin typeface="Comic Sans MS" pitchFamily="66" charset="0"/>
              </a:rPr>
              <a:t> green</a:t>
            </a:r>
          </a:p>
          <a:p>
            <a:pPr>
              <a:lnSpc>
                <a:spcPct val="110000"/>
              </a:lnSpc>
            </a:pPr>
            <a:r>
              <a:rPr lang="en-US" sz="4000" dirty="0" smtClean="0">
                <a:latin typeface="Comic Sans MS" pitchFamily="66" charset="0"/>
              </a:rPr>
              <a:t> gutted</a:t>
            </a:r>
          </a:p>
          <a:p>
            <a:pPr>
              <a:lnSpc>
                <a:spcPct val="110000"/>
              </a:lnSpc>
            </a:pPr>
            <a:r>
              <a:rPr lang="en-US" sz="4000" dirty="0" smtClean="0">
                <a:latin typeface="Comic Sans MS" pitchFamily="66" charset="0"/>
              </a:rPr>
              <a:t> quartz</a:t>
            </a:r>
          </a:p>
          <a:p>
            <a:pPr>
              <a:lnSpc>
                <a:spcPct val="110000"/>
              </a:lnSpc>
            </a:pPr>
            <a:endParaRPr lang="en-US" sz="3200" dirty="0" smtClean="0">
              <a:latin typeface="Comic Sans MS" pitchFamily="66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4294967295"/>
          </p:nvPr>
        </p:nvSpPr>
        <p:spPr>
          <a:xfrm>
            <a:off x="762000" y="914400"/>
            <a:ext cx="4040188" cy="7620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2800" b="1" u="sng" dirty="0" smtClean="0">
                <a:solidFill>
                  <a:schemeClr val="accent3"/>
                </a:solidFill>
                <a:latin typeface="Comic Sans MS" pitchFamily="66" charset="0"/>
              </a:rPr>
              <a:t>Vocabulary Words</a:t>
            </a:r>
            <a:endParaRPr lang="en-US" sz="2800" b="1" u="sng" dirty="0">
              <a:solidFill>
                <a:schemeClr val="accent3"/>
              </a:solidFill>
              <a:latin typeface="Comic Sans MS" pitchFamily="66" charset="0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4294967295"/>
          </p:nvPr>
        </p:nvSpPr>
        <p:spPr>
          <a:xfrm>
            <a:off x="4800600" y="914400"/>
            <a:ext cx="4343400" cy="65405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2800" b="1" u="sng" dirty="0" smtClean="0">
                <a:solidFill>
                  <a:schemeClr val="accent3"/>
                </a:solidFill>
                <a:latin typeface="Comic Sans MS" pitchFamily="66" charset="0"/>
              </a:rPr>
              <a:t>More Words to Know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5105400"/>
          </a:xfrm>
        </p:spPr>
        <p:txBody>
          <a:bodyPr>
            <a:normAutofit/>
          </a:bodyPr>
          <a:lstStyle/>
          <a:p>
            <a:pPr algn="ctr"/>
            <a:r>
              <a:rPr lang="en-US" sz="7200" b="1" dirty="0" smtClean="0">
                <a:ln>
                  <a:noFill/>
                </a:ln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ahoma" pitchFamily="34" charset="0"/>
              </a:rPr>
              <a:t>Fluency</a:t>
            </a:r>
            <a:r>
              <a:rPr lang="en-US" sz="7200" dirty="0" smtClean="0">
                <a:ln>
                  <a:noFill/>
                </a:ln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ahoma" pitchFamily="34" charset="0"/>
              </a:rPr>
              <a:t/>
            </a:r>
            <a:br>
              <a:rPr lang="en-US" sz="7200" dirty="0" smtClean="0">
                <a:ln>
                  <a:noFill/>
                </a:ln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ahoma" pitchFamily="34" charset="0"/>
              </a:rPr>
            </a:br>
            <a:r>
              <a:rPr lang="en-US" sz="48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Partner Reading</a:t>
            </a:r>
            <a:endParaRPr lang="en-US" sz="5400" b="1" dirty="0" smtClean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0"/>
            <a:ext cx="8077200" cy="1066800"/>
          </a:xfrm>
        </p:spPr>
        <p:txBody>
          <a:bodyPr>
            <a:noAutofit/>
          </a:bodyPr>
          <a:lstStyle/>
          <a:p>
            <a:pPr algn="ctr"/>
            <a:r>
              <a:rPr lang="en-US" sz="48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ahoma" pitchFamily="34" charset="0"/>
              </a:rPr>
              <a:t>Fluency: Partner Reading</a:t>
            </a:r>
            <a:endParaRPr lang="en-US" sz="48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Tahom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600200"/>
            <a:ext cx="7848600" cy="4876800"/>
          </a:xfrm>
        </p:spPr>
        <p:txBody>
          <a:bodyPr>
            <a:noAutofit/>
          </a:bodyPr>
          <a:lstStyle/>
          <a:p>
            <a:r>
              <a:rPr lang="en-US" sz="4000" dirty="0" smtClean="0">
                <a:solidFill>
                  <a:schemeClr val="tx1"/>
                </a:solidFill>
                <a:latin typeface="Comic Sans MS" pitchFamily="66" charset="0"/>
              </a:rPr>
              <a:t>Turn to page </a:t>
            </a:r>
            <a:r>
              <a:rPr lang="en-US" sz="4000" dirty="0" smtClean="0">
                <a:latin typeface="Comic Sans MS" pitchFamily="66" charset="0"/>
              </a:rPr>
              <a:t>82, last two paragraphs</a:t>
            </a:r>
            <a:r>
              <a:rPr lang="en-US" sz="4000" dirty="0" smtClean="0">
                <a:solidFill>
                  <a:schemeClr val="tx1"/>
                </a:solidFill>
                <a:latin typeface="Comic Sans MS" pitchFamily="66" charset="0"/>
              </a:rPr>
              <a:t>.</a:t>
            </a:r>
          </a:p>
          <a:p>
            <a:r>
              <a:rPr lang="en-US" sz="4000" dirty="0" smtClean="0">
                <a:latin typeface="Comic Sans MS" pitchFamily="66" charset="0"/>
              </a:rPr>
              <a:t>Read these paragraphs three times with a partner. Be sure to read with the proper pitch. Offer each other feedback.</a:t>
            </a:r>
            <a:endParaRPr lang="en-US" sz="4000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1066800" y="3124200"/>
            <a:ext cx="8077200" cy="914400"/>
          </a:xfrm>
        </p:spPr>
        <p:txBody>
          <a:bodyPr>
            <a:normAutofit/>
          </a:bodyPr>
          <a:lstStyle/>
          <a:p>
            <a:endParaRPr lang="en-US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524000" y="2971800"/>
            <a:ext cx="7086600" cy="263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580"/>
              </a:spcBef>
              <a:buClr>
                <a:srgbClr val="3891A7"/>
              </a:buClr>
              <a:buSzPct val="85000"/>
            </a:pPr>
            <a:r>
              <a:rPr lang="en-US" sz="72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Grammar</a:t>
            </a:r>
            <a:endParaRPr lang="en-US" sz="6600" b="1" dirty="0" smtClean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lvl="0" algn="ctr">
              <a:spcBef>
                <a:spcPts val="580"/>
              </a:spcBef>
              <a:buClr>
                <a:srgbClr val="3891A7"/>
              </a:buClr>
              <a:buSzPct val="85000"/>
            </a:pPr>
            <a:r>
              <a:rPr lang="en-US" sz="44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Independent and Dependent Clauses</a:t>
            </a:r>
            <a:endParaRPr lang="en-US" sz="40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6" name="Picture 16" descr="DAILY FIX-I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304800"/>
            <a:ext cx="6656614" cy="960748"/>
          </a:xfrm>
          <a:prstGeom prst="rect">
            <a:avLst/>
          </a:prstGeom>
          <a:noFill/>
        </p:spPr>
      </p:pic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914400" y="1371600"/>
            <a:ext cx="8077200" cy="5486400"/>
          </a:xfrm>
        </p:spPr>
        <p:txBody>
          <a:bodyPr>
            <a:normAutofit fontScale="92500" lnSpcReduction="20000"/>
          </a:bodyPr>
          <a:lstStyle/>
          <a:p>
            <a:pPr marL="514350" indent="-514350"/>
            <a:r>
              <a:rPr lang="en-US" sz="4400" dirty="0" smtClean="0">
                <a:latin typeface="Comic Sans MS" pitchFamily="66" charset="0"/>
                <a:ea typeface="Tahoma" pitchFamily="34" charset="0"/>
                <a:cs typeface="Tahoma" pitchFamily="34" charset="0"/>
              </a:rPr>
              <a:t>natives on the cost hunted, and fished at see</a:t>
            </a:r>
            <a:endParaRPr lang="en-US" sz="4400" dirty="0" smtClean="0">
              <a:solidFill>
                <a:schemeClr val="tx1"/>
              </a:solidFill>
              <a:latin typeface="Comic Sans MS" pitchFamily="66" charset="0"/>
              <a:ea typeface="Tahoma" pitchFamily="34" charset="0"/>
              <a:cs typeface="Tahoma" pitchFamily="34" charset="0"/>
            </a:endParaRPr>
          </a:p>
          <a:p>
            <a:pPr marL="514350" indent="-514350"/>
            <a:r>
              <a:rPr lang="en-US" sz="4400" dirty="0" smtClean="0">
                <a:solidFill>
                  <a:schemeClr val="accent1"/>
                </a:solidFill>
                <a:latin typeface="Comic Sans MS" pitchFamily="66" charset="0"/>
                <a:ea typeface="Tahoma" pitchFamily="34" charset="0"/>
                <a:cs typeface="Tahoma" pitchFamily="34" charset="0"/>
              </a:rPr>
              <a:t>Natives on the coast hunted and fished at sea.</a:t>
            </a:r>
          </a:p>
          <a:p>
            <a:pPr marL="514350" indent="-514350"/>
            <a:r>
              <a:rPr lang="en-US" sz="4400" dirty="0" smtClean="0">
                <a:latin typeface="Comic Sans MS" pitchFamily="66" charset="0"/>
                <a:ea typeface="Tahoma" pitchFamily="34" charset="0"/>
                <a:cs typeface="Tahoma" pitchFamily="34" charset="0"/>
              </a:rPr>
              <a:t>They lived near the water. Because it was there source of food</a:t>
            </a:r>
            <a:endParaRPr lang="en-US" sz="4400" dirty="0" smtClean="0">
              <a:solidFill>
                <a:schemeClr val="tx1"/>
              </a:solidFill>
              <a:latin typeface="Comic Sans MS" pitchFamily="66" charset="0"/>
              <a:ea typeface="Tahoma" pitchFamily="34" charset="0"/>
              <a:cs typeface="Tahoma" pitchFamily="34" charset="0"/>
            </a:endParaRPr>
          </a:p>
          <a:p>
            <a:pPr marL="514350" indent="-514350"/>
            <a:r>
              <a:rPr lang="en-US" sz="4400" dirty="0" smtClean="0">
                <a:solidFill>
                  <a:schemeClr val="accent1"/>
                </a:solidFill>
                <a:latin typeface="Comic Sans MS" pitchFamily="66" charset="0"/>
                <a:ea typeface="Tahoma" pitchFamily="34" charset="0"/>
                <a:cs typeface="Tahoma" pitchFamily="34" charset="0"/>
              </a:rPr>
              <a:t>They lived near the water because it was their source of food.</a:t>
            </a:r>
            <a:endParaRPr lang="en-US" sz="4800" dirty="0" smtClean="0">
              <a:solidFill>
                <a:schemeClr val="accent1"/>
              </a:solidFill>
              <a:latin typeface="Comic Sans MS" pitchFamily="66" charset="0"/>
              <a:ea typeface="Tahoma" pitchFamily="34" charset="0"/>
              <a:cs typeface="Tahoma" pitchFamily="34" charset="0"/>
            </a:endParaRPr>
          </a:p>
          <a:p>
            <a:pPr marL="514350" indent="-514350"/>
            <a:endParaRPr lang="en-US" sz="3200" b="1" dirty="0" smtClean="0">
              <a:solidFill>
                <a:srgbClr val="FF66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514350" indent="-514350">
              <a:buAutoNum type="arabicPeriod"/>
            </a:pPr>
            <a:endParaRPr lang="en-US" sz="3200" b="1" dirty="0" smtClean="0">
              <a:solidFill>
                <a:srgbClr val="FF66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620000" cy="838200"/>
          </a:xfrm>
        </p:spPr>
        <p:txBody>
          <a:bodyPr>
            <a:noAutofit/>
          </a:bodyPr>
          <a:lstStyle/>
          <a:p>
            <a:pPr algn="ctr"/>
            <a:r>
              <a:rPr lang="en-US" sz="4800" b="1" dirty="0" smtClean="0">
                <a:solidFill>
                  <a:schemeClr val="accent1"/>
                </a:solidFill>
                <a:latin typeface="Comic Sans MS" pitchFamily="66" charset="0"/>
              </a:rPr>
              <a:t>Dependent &amp; Independent Clauses</a:t>
            </a:r>
            <a:endParaRPr lang="en-US" sz="4800" b="1" dirty="0">
              <a:solidFill>
                <a:schemeClr val="accent1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524000"/>
            <a:ext cx="7848600" cy="5029200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</a:pPr>
            <a:r>
              <a:rPr lang="en-US" sz="3600" dirty="0" smtClean="0">
                <a:latin typeface="Comic Sans MS" pitchFamily="66" charset="0"/>
              </a:rPr>
              <a:t>A related group of words with a </a:t>
            </a:r>
            <a:r>
              <a:rPr lang="en-US" sz="3600" u="sng" dirty="0" smtClean="0">
                <a:latin typeface="Comic Sans MS" pitchFamily="66" charset="0"/>
              </a:rPr>
              <a:t>subject</a:t>
            </a:r>
            <a:r>
              <a:rPr lang="en-US" sz="3600" dirty="0" smtClean="0">
                <a:latin typeface="Comic Sans MS" pitchFamily="66" charset="0"/>
              </a:rPr>
              <a:t> and a </a:t>
            </a:r>
            <a:r>
              <a:rPr lang="en-US" sz="3600" u="sng" dirty="0" smtClean="0">
                <a:latin typeface="Comic Sans MS" pitchFamily="66" charset="0"/>
              </a:rPr>
              <a:t>predicate</a:t>
            </a:r>
            <a:r>
              <a:rPr lang="en-US" sz="3600" dirty="0" smtClean="0">
                <a:latin typeface="Comic Sans MS" pitchFamily="66" charset="0"/>
              </a:rPr>
              <a:t> is called a </a:t>
            </a:r>
            <a:r>
              <a:rPr lang="en-US" sz="3600" b="1" dirty="0" smtClean="0">
                <a:solidFill>
                  <a:schemeClr val="accent1"/>
                </a:solidFill>
                <a:latin typeface="Comic Sans MS" pitchFamily="66" charset="0"/>
              </a:rPr>
              <a:t>clause</a:t>
            </a:r>
            <a:r>
              <a:rPr lang="en-US" sz="3600" dirty="0" smtClean="0">
                <a:latin typeface="Comic Sans MS" pitchFamily="66" charset="0"/>
              </a:rPr>
              <a:t>.</a:t>
            </a:r>
          </a:p>
          <a:p>
            <a:pPr>
              <a:lnSpc>
                <a:spcPct val="110000"/>
              </a:lnSpc>
            </a:pPr>
            <a:r>
              <a:rPr lang="en-US" sz="3600" dirty="0" smtClean="0">
                <a:latin typeface="Comic Sans MS" pitchFamily="66" charset="0"/>
              </a:rPr>
              <a:t>A clause that </a:t>
            </a:r>
            <a:r>
              <a:rPr lang="en-US" sz="3600" u="sng" dirty="0" smtClean="0">
                <a:latin typeface="Comic Sans MS" pitchFamily="66" charset="0"/>
              </a:rPr>
              <a:t>makes sense by itself</a:t>
            </a:r>
            <a:r>
              <a:rPr lang="en-US" sz="3600" dirty="0" smtClean="0">
                <a:latin typeface="Comic Sans MS" pitchFamily="66" charset="0"/>
              </a:rPr>
              <a:t> is an </a:t>
            </a:r>
            <a:r>
              <a:rPr lang="en-US" sz="3600" b="1" dirty="0" smtClean="0">
                <a:solidFill>
                  <a:schemeClr val="accent1"/>
                </a:solidFill>
                <a:latin typeface="Comic Sans MS" pitchFamily="66" charset="0"/>
              </a:rPr>
              <a:t>independent clause</a:t>
            </a:r>
            <a:r>
              <a:rPr lang="en-US" sz="3600" dirty="0" smtClean="0">
                <a:latin typeface="Comic Sans MS" pitchFamily="66" charset="0"/>
              </a:rPr>
              <a:t>.</a:t>
            </a:r>
          </a:p>
          <a:p>
            <a:pPr>
              <a:lnSpc>
                <a:spcPct val="110000"/>
              </a:lnSpc>
            </a:pPr>
            <a:r>
              <a:rPr lang="en-US" sz="3600" dirty="0" smtClean="0">
                <a:latin typeface="Comic Sans MS" pitchFamily="66" charset="0"/>
              </a:rPr>
              <a:t>A clause that </a:t>
            </a:r>
            <a:r>
              <a:rPr lang="en-US" sz="3600" u="sng" dirty="0" smtClean="0">
                <a:latin typeface="Comic Sans MS" pitchFamily="66" charset="0"/>
              </a:rPr>
              <a:t>does not make sense by itself</a:t>
            </a:r>
            <a:r>
              <a:rPr lang="en-US" sz="3600" dirty="0" smtClean="0">
                <a:latin typeface="Comic Sans MS" pitchFamily="66" charset="0"/>
              </a:rPr>
              <a:t> is a </a:t>
            </a:r>
            <a:r>
              <a:rPr lang="en-US" sz="3600" b="1" dirty="0" smtClean="0">
                <a:solidFill>
                  <a:schemeClr val="accent1"/>
                </a:solidFill>
                <a:latin typeface="Comic Sans MS" pitchFamily="66" charset="0"/>
              </a:rPr>
              <a:t>dependent clause</a:t>
            </a:r>
            <a:r>
              <a:rPr lang="en-US" sz="3600" dirty="0" smtClean="0">
                <a:latin typeface="Comic Sans MS" pitchFamily="66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620000" cy="838200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 smtClean="0">
                <a:solidFill>
                  <a:schemeClr val="accent1"/>
                </a:solidFill>
                <a:latin typeface="Comic Sans MS" pitchFamily="66" charset="0"/>
              </a:rPr>
              <a:t>Dependent &amp; Independent Clauses</a:t>
            </a:r>
            <a:endParaRPr lang="en-US" sz="3600" b="1" dirty="0">
              <a:solidFill>
                <a:schemeClr val="accent1"/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219200"/>
            <a:ext cx="8001000" cy="5334000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</a:pPr>
            <a:r>
              <a:rPr lang="en-US" sz="3600" dirty="0" smtClean="0">
                <a:latin typeface="Comic Sans MS" pitchFamily="66" charset="0"/>
              </a:rPr>
              <a:t>Test Tip: A dependent clause may come before or after an independent clause.  When it comes first, it is set off by a comma.</a:t>
            </a:r>
          </a:p>
          <a:p>
            <a:pPr>
              <a:lnSpc>
                <a:spcPct val="110000"/>
              </a:lnSpc>
            </a:pPr>
            <a:r>
              <a:rPr lang="en-US" sz="3600" dirty="0" smtClean="0">
                <a:solidFill>
                  <a:schemeClr val="accent3"/>
                </a:solidFill>
                <a:latin typeface="Comic Sans MS" pitchFamily="66" charset="0"/>
              </a:rPr>
              <a:t>Beginning:  </a:t>
            </a:r>
            <a:r>
              <a:rPr lang="en-US" sz="3600" i="1" dirty="0" smtClean="0">
                <a:solidFill>
                  <a:schemeClr val="accent1"/>
                </a:solidFill>
                <a:latin typeface="Comic Sans MS" pitchFamily="66" charset="0"/>
              </a:rPr>
              <a:t>When the salmon swam upriver, natives caught many fish.</a:t>
            </a:r>
          </a:p>
          <a:p>
            <a:pPr>
              <a:lnSpc>
                <a:spcPct val="110000"/>
              </a:lnSpc>
            </a:pPr>
            <a:r>
              <a:rPr lang="en-US" sz="3600" dirty="0" smtClean="0">
                <a:solidFill>
                  <a:schemeClr val="accent3"/>
                </a:solidFill>
                <a:latin typeface="Comic Sans MS" pitchFamily="66" charset="0"/>
              </a:rPr>
              <a:t>Ending: </a:t>
            </a:r>
            <a:r>
              <a:rPr lang="en-US" sz="3600" i="1" dirty="0" smtClean="0">
                <a:solidFill>
                  <a:schemeClr val="accent1"/>
                </a:solidFill>
                <a:latin typeface="Comic Sans MS" pitchFamily="66" charset="0"/>
              </a:rPr>
              <a:t>Natives caught many fish when the salmon swam upriver.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219200" y="2895600"/>
            <a:ext cx="7543800" cy="28956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73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Spelling Words</a:t>
            </a:r>
            <a:br>
              <a:rPr lang="en-US" sz="73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n-US" sz="73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/>
            </a:r>
            <a:br>
              <a:rPr lang="en-US" sz="73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n-US" sz="4000" b="1" dirty="0" smtClean="0">
                <a:solidFill>
                  <a:srgbClr val="003399"/>
                </a:solidFill>
                <a:latin typeface="Comic Sans MS" pitchFamily="66" charset="0"/>
              </a:rPr>
              <a:t> </a:t>
            </a:r>
            <a:r>
              <a:rPr lang="en-US" sz="4400" b="1" dirty="0" smtClean="0">
                <a:solidFill>
                  <a:schemeClr val="accent1"/>
                </a:solidFill>
                <a:latin typeface="Comic Sans MS" pitchFamily="66" charset="0"/>
              </a:rPr>
              <a:t>Long Vowel Diagraphs: </a:t>
            </a:r>
            <a:br>
              <a:rPr lang="en-US" sz="4400" b="1" dirty="0" smtClean="0">
                <a:solidFill>
                  <a:schemeClr val="accent1"/>
                </a:solidFill>
                <a:latin typeface="Comic Sans MS" pitchFamily="66" charset="0"/>
              </a:rPr>
            </a:br>
            <a:r>
              <a:rPr lang="en-US" sz="4400" i="1" dirty="0" err="1" smtClean="0">
                <a:solidFill>
                  <a:schemeClr val="accent1"/>
                </a:solidFill>
                <a:latin typeface="Comic Sans MS" pitchFamily="66" charset="0"/>
              </a:rPr>
              <a:t>ai</a:t>
            </a:r>
            <a:r>
              <a:rPr lang="en-US" sz="4400" i="1" dirty="0" smtClean="0">
                <a:solidFill>
                  <a:schemeClr val="accent1"/>
                </a:solidFill>
                <a:latin typeface="Comic Sans MS" pitchFamily="66" charset="0"/>
              </a:rPr>
              <a:t>, </a:t>
            </a:r>
            <a:r>
              <a:rPr lang="en-US" sz="4400" i="1" dirty="0" err="1" smtClean="0">
                <a:solidFill>
                  <a:schemeClr val="accent1"/>
                </a:solidFill>
                <a:latin typeface="Comic Sans MS" pitchFamily="66" charset="0"/>
              </a:rPr>
              <a:t>ee</a:t>
            </a:r>
            <a:r>
              <a:rPr lang="en-US" sz="4400" i="1" dirty="0" smtClean="0">
                <a:solidFill>
                  <a:schemeClr val="accent1"/>
                </a:solidFill>
                <a:latin typeface="Comic Sans MS" pitchFamily="66" charset="0"/>
              </a:rPr>
              <a:t>, ea, </a:t>
            </a:r>
            <a:r>
              <a:rPr lang="en-US" sz="4400" i="1" dirty="0" err="1" smtClean="0">
                <a:solidFill>
                  <a:schemeClr val="accent1"/>
                </a:solidFill>
                <a:latin typeface="Comic Sans MS" pitchFamily="66" charset="0"/>
              </a:rPr>
              <a:t>oa</a:t>
            </a:r>
            <a:r>
              <a:rPr lang="en-US" sz="4400" i="1" dirty="0" smtClean="0">
                <a:solidFill>
                  <a:schemeClr val="accent1"/>
                </a:solidFill>
                <a:latin typeface="Comic Sans MS" pitchFamily="66" charset="0"/>
              </a:rPr>
              <a:t>, </a:t>
            </a:r>
            <a:r>
              <a:rPr lang="en-US" sz="4400" dirty="0" smtClean="0">
                <a:solidFill>
                  <a:schemeClr val="accent1"/>
                </a:solidFill>
                <a:latin typeface="Comic Sans MS" pitchFamily="66" charset="0"/>
              </a:rPr>
              <a:t>and</a:t>
            </a:r>
            <a:r>
              <a:rPr lang="en-US" sz="4400" i="1" dirty="0" smtClean="0">
                <a:solidFill>
                  <a:schemeClr val="accent1"/>
                </a:solidFill>
                <a:latin typeface="Comic Sans MS" pitchFamily="66" charset="0"/>
              </a:rPr>
              <a:t> </a:t>
            </a:r>
            <a:r>
              <a:rPr lang="en-US" sz="4400" i="1" dirty="0" err="1" smtClean="0">
                <a:solidFill>
                  <a:schemeClr val="accent1"/>
                </a:solidFill>
                <a:latin typeface="Comic Sans MS" pitchFamily="66" charset="0"/>
              </a:rPr>
              <a:t>ow</a:t>
            </a:r>
            <a:r>
              <a:rPr lang="en-US" sz="4400" i="1" dirty="0" smtClean="0">
                <a:solidFill>
                  <a:schemeClr val="accent1"/>
                </a:solidFill>
                <a:latin typeface="Comic Sans MS" pitchFamily="66" charset="0"/>
              </a:rPr>
              <a:t> </a:t>
            </a:r>
            <a:r>
              <a:rPr lang="en-US" sz="6000" i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/>
            </a:r>
            <a:br>
              <a:rPr lang="en-US" sz="6000" i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endParaRPr lang="en-US" i="1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sz="quarter" idx="4294967295"/>
          </p:nvPr>
        </p:nvSpPr>
        <p:spPr>
          <a:xfrm>
            <a:off x="2209800" y="152400"/>
            <a:ext cx="2590800" cy="6705600"/>
          </a:xfrm>
        </p:spPr>
        <p:txBody>
          <a:bodyPr>
            <a:noAutofit/>
          </a:bodyPr>
          <a:lstStyle/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coast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feast 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speech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wheat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Spain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paint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arrow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needle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charcoal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praise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faint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maintain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crease</a:t>
            </a:r>
          </a:p>
          <a:p>
            <a:endParaRPr lang="en-US" sz="2800" dirty="0" smtClean="0">
              <a:latin typeface="Comic Sans MS" pitchFamily="66" charset="0"/>
              <a:cs typeface="Arial" pitchFamily="34" charset="0"/>
            </a:endParaRPr>
          </a:p>
          <a:p>
            <a:pPr>
              <a:buNone/>
            </a:pPr>
            <a:endParaRPr lang="en-US" sz="2400" dirty="0" smtClean="0"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quarter" idx="4294967295"/>
          </p:nvPr>
        </p:nvSpPr>
        <p:spPr>
          <a:xfrm>
            <a:off x="5257800" y="228600"/>
            <a:ext cx="3886200" cy="5932488"/>
          </a:xfrm>
        </p:spPr>
        <p:txBody>
          <a:bodyPr>
            <a:noAutofit/>
          </a:bodyPr>
          <a:lstStyle/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groan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breeze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willow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appeal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bowling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complain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sneeze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dungarees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bungalow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campaign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speedometer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referee</a:t>
            </a:r>
          </a:p>
          <a:p>
            <a:endParaRPr lang="en-US" sz="2800" dirty="0" smtClean="0">
              <a:latin typeface="Comic Sans MS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Grp="1" noChangeArrowheads="1"/>
          </p:cNvSpPr>
          <p:nvPr>
            <p:ph type="title"/>
          </p:nvPr>
        </p:nvSpPr>
        <p:spPr>
          <a:xfrm>
            <a:off x="1524000" y="685800"/>
            <a:ext cx="7239000" cy="68580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en-US" sz="3600" b="1" dirty="0" smtClean="0">
                <a:solidFill>
                  <a:schemeClr val="accent3"/>
                </a:solidFill>
                <a:latin typeface="Tahoma" pitchFamily="34" charset="0"/>
                <a:cs typeface="Tahoma" pitchFamily="34" charset="0"/>
              </a:rPr>
              <a:t>Friday</a:t>
            </a:r>
          </a:p>
        </p:txBody>
      </p:sp>
      <p:graphicFrame>
        <p:nvGraphicFramePr>
          <p:cNvPr id="10295" name="Group 55"/>
          <p:cNvGraphicFramePr>
            <a:graphicFrameLocks noGrp="1"/>
          </p:cNvGraphicFramePr>
          <p:nvPr/>
        </p:nvGraphicFramePr>
        <p:xfrm>
          <a:off x="2057400" y="2057400"/>
          <a:ext cx="6096000" cy="3048000"/>
        </p:xfrm>
        <a:graphic>
          <a:graphicData uri="http://schemas.openxmlformats.org/drawingml/2006/table">
            <a:tbl>
              <a:tblPr/>
              <a:tblGrid>
                <a:gridCol w="6096000"/>
              </a:tblGrid>
              <a:tr h="30480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Monotype Sorts" charset="2"/>
                        <a:buNone/>
                        <a:tabLst/>
                      </a:pPr>
                      <a:endParaRPr kumimoji="0" lang="en-US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Monotype Sorts" charset="2"/>
                        <a:buNone/>
                        <a:tabLst/>
                      </a:pPr>
                      <a:r>
                        <a:rPr kumimoji="0" lang="en-US" sz="3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  <a:ea typeface="+mn-ea"/>
                          <a:cs typeface="Tahoma" pitchFamily="34" charset="0"/>
                        </a:rPr>
                        <a:t>Question of the Day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Monotype Sorts" charset="2"/>
                        <a:buNone/>
                        <a:tabLst/>
                      </a:pPr>
                      <a:r>
                        <a:rPr lang="en-US" sz="4000" dirty="0" smtClean="0"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ahoma" pitchFamily="34" charset="0"/>
                        </a:rPr>
                        <a:t>How do people survive in the wilderness?</a:t>
                      </a:r>
                      <a:endParaRPr kumimoji="0" lang="en-US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omic Sans MS" pitchFamily="66" charset="0"/>
                        <a:cs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0"/>
            <a:ext cx="7802880" cy="1066800"/>
          </a:xfrm>
        </p:spPr>
        <p:txBody>
          <a:bodyPr>
            <a:normAutofit/>
          </a:bodyPr>
          <a:lstStyle/>
          <a:p>
            <a:pPr algn="l"/>
            <a:r>
              <a:rPr lang="en-US" sz="44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ahoma" pitchFamily="34" charset="0"/>
              </a:rPr>
              <a:t>Today we will learn about:</a:t>
            </a:r>
          </a:p>
        </p:txBody>
      </p:sp>
      <p:sp>
        <p:nvSpPr>
          <p:cNvPr id="297987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143000"/>
            <a:ext cx="8153400" cy="5334000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  <a:defRPr/>
            </a:pPr>
            <a:r>
              <a:rPr lang="en-US" sz="4000" dirty="0" smtClean="0">
                <a:latin typeface="Comic Sans MS" pitchFamily="66" charset="0"/>
                <a:cs typeface="Tahoma" pitchFamily="34" charset="0"/>
              </a:rPr>
              <a:t>Build Concept Vocabulary</a:t>
            </a:r>
          </a:p>
          <a:p>
            <a:pPr>
              <a:lnSpc>
                <a:spcPct val="120000"/>
              </a:lnSpc>
              <a:defRPr/>
            </a:pPr>
            <a:r>
              <a:rPr lang="en-US" sz="4000" dirty="0" smtClean="0">
                <a:latin typeface="Comic Sans MS" pitchFamily="66" charset="0"/>
                <a:cs typeface="Tahoma" pitchFamily="34" charset="0"/>
              </a:rPr>
              <a:t>Theme and Setting</a:t>
            </a:r>
          </a:p>
          <a:p>
            <a:pPr>
              <a:lnSpc>
                <a:spcPct val="120000"/>
              </a:lnSpc>
              <a:defRPr/>
            </a:pPr>
            <a:r>
              <a:rPr lang="en-US" sz="4000" dirty="0" smtClean="0">
                <a:latin typeface="Comic Sans MS" pitchFamily="66" charset="0"/>
                <a:cs typeface="Tahoma" pitchFamily="34" charset="0"/>
              </a:rPr>
              <a:t>Imagery</a:t>
            </a:r>
          </a:p>
          <a:p>
            <a:pPr>
              <a:lnSpc>
                <a:spcPct val="120000"/>
              </a:lnSpc>
              <a:defRPr/>
            </a:pPr>
            <a:r>
              <a:rPr lang="en-US" sz="4000" dirty="0" smtClean="0">
                <a:latin typeface="Comic Sans MS" pitchFamily="66" charset="0"/>
                <a:cs typeface="Tahoma" pitchFamily="34" charset="0"/>
              </a:rPr>
              <a:t>Dictionary/Glossary</a:t>
            </a:r>
          </a:p>
          <a:p>
            <a:pPr>
              <a:lnSpc>
                <a:spcPct val="120000"/>
              </a:lnSpc>
              <a:defRPr/>
            </a:pPr>
            <a:r>
              <a:rPr lang="en-US" sz="4000" dirty="0" smtClean="0">
                <a:latin typeface="Comic Sans MS" pitchFamily="66" charset="0"/>
                <a:cs typeface="Tahoma" pitchFamily="34" charset="0"/>
              </a:rPr>
              <a:t>Grammar: Introduce Independent &amp; Dependent Clauses</a:t>
            </a:r>
          </a:p>
          <a:p>
            <a:pPr>
              <a:lnSpc>
                <a:spcPct val="120000"/>
              </a:lnSpc>
              <a:defRPr/>
            </a:pPr>
            <a:r>
              <a:rPr lang="en-US" sz="4000" dirty="0" smtClean="0">
                <a:latin typeface="Comic Sans MS" pitchFamily="66" charset="0"/>
                <a:cs typeface="Tahoma" pitchFamily="34" charset="0"/>
              </a:rPr>
              <a:t>Spelling: Long Vowel Digraphs</a:t>
            </a:r>
          </a:p>
          <a:p>
            <a:pPr>
              <a:lnSpc>
                <a:spcPct val="120000"/>
              </a:lnSpc>
              <a:defRPr/>
            </a:pPr>
            <a:r>
              <a:rPr lang="en-US" sz="4000" dirty="0" smtClean="0">
                <a:latin typeface="Comic Sans MS" pitchFamily="66" charset="0"/>
                <a:cs typeface="Tahoma" pitchFamily="34" charset="0"/>
              </a:rPr>
              <a:t>SPQ3R</a:t>
            </a:r>
          </a:p>
          <a:p>
            <a:pPr>
              <a:lnSpc>
                <a:spcPct val="120000"/>
              </a:lnSpc>
              <a:defRPr/>
            </a:pPr>
            <a:r>
              <a:rPr lang="en-US" sz="4000" dirty="0" smtClean="0">
                <a:latin typeface="Comic Sans MS" pitchFamily="66" charset="0"/>
                <a:cs typeface="Tahoma" pitchFamily="34" charset="0"/>
              </a:rPr>
              <a:t>Survival</a:t>
            </a:r>
          </a:p>
          <a:p>
            <a:pPr>
              <a:lnSpc>
                <a:spcPct val="120000"/>
              </a:lnSpc>
              <a:defRPr/>
            </a:pPr>
            <a:endParaRPr lang="en-US" sz="3900" dirty="0" smtClean="0">
              <a:solidFill>
                <a:schemeClr val="tx1">
                  <a:lumMod val="65000"/>
                  <a:lumOff val="35000"/>
                </a:schemeClr>
              </a:solidFill>
              <a:latin typeface="Comic Sans MS" pitchFamily="66" charset="0"/>
              <a:cs typeface="Tahoma" pitchFamily="34" charset="0"/>
            </a:endParaRPr>
          </a:p>
          <a:p>
            <a:pPr>
              <a:lnSpc>
                <a:spcPct val="120000"/>
              </a:lnSpc>
              <a:defRPr/>
            </a:pPr>
            <a:endParaRPr lang="en-US" sz="3900" dirty="0" smtClean="0">
              <a:solidFill>
                <a:schemeClr val="bg2">
                  <a:lumMod val="25000"/>
                </a:schemeClr>
              </a:solidFill>
              <a:latin typeface="Comic Sans MS" pitchFamily="66" charset="0"/>
              <a:cs typeface="Tahoma" pitchFamily="34" charset="0"/>
            </a:endParaRPr>
          </a:p>
          <a:p>
            <a:pPr>
              <a:defRPr/>
            </a:pPr>
            <a:endParaRPr lang="en-US" sz="3200" dirty="0" smtClean="0">
              <a:solidFill>
                <a:schemeClr val="bg2">
                  <a:lumMod val="25000"/>
                </a:schemeClr>
              </a:solidFill>
              <a:latin typeface="Comic Sans MS" pitchFamily="66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987" grpI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Grp="1" noChangeArrowheads="1"/>
          </p:cNvSpPr>
          <p:nvPr>
            <p:ph type="title"/>
          </p:nvPr>
        </p:nvSpPr>
        <p:spPr>
          <a:xfrm>
            <a:off x="1524000" y="685800"/>
            <a:ext cx="7239000" cy="68580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en-US" sz="3600" b="1" dirty="0" smtClean="0">
                <a:solidFill>
                  <a:schemeClr val="accent3"/>
                </a:solidFill>
                <a:latin typeface="Tahoma" pitchFamily="34" charset="0"/>
                <a:cs typeface="Tahoma" pitchFamily="34" charset="0"/>
              </a:rPr>
              <a:t>Monday</a:t>
            </a:r>
          </a:p>
        </p:txBody>
      </p:sp>
      <p:graphicFrame>
        <p:nvGraphicFramePr>
          <p:cNvPr id="10295" name="Group 55"/>
          <p:cNvGraphicFramePr>
            <a:graphicFrameLocks noGrp="1"/>
          </p:cNvGraphicFramePr>
          <p:nvPr/>
        </p:nvGraphicFramePr>
        <p:xfrm>
          <a:off x="2057400" y="2057400"/>
          <a:ext cx="6096000" cy="3048000"/>
        </p:xfrm>
        <a:graphic>
          <a:graphicData uri="http://schemas.openxmlformats.org/drawingml/2006/table">
            <a:tbl>
              <a:tblPr/>
              <a:tblGrid>
                <a:gridCol w="6096000"/>
              </a:tblGrid>
              <a:tr h="30480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Monotype Sorts" charset="2"/>
                        <a:buNone/>
                        <a:tabLst/>
                      </a:pPr>
                      <a:endParaRPr kumimoji="0" lang="en-US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Monotype Sorts" charset="2"/>
                        <a:buNone/>
                        <a:tabLst/>
                      </a:pPr>
                      <a:r>
                        <a:rPr kumimoji="0" lang="en-US" sz="3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  <a:ea typeface="+mn-ea"/>
                          <a:cs typeface="Tahoma" pitchFamily="34" charset="0"/>
                        </a:rPr>
                        <a:t>Question of the Day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Monotype Sorts" charset="2"/>
                        <a:buNone/>
                        <a:tabLst/>
                      </a:pPr>
                      <a:r>
                        <a:rPr lang="en-US" sz="4000" dirty="0" smtClean="0"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ahoma" pitchFamily="34" charset="0"/>
                        </a:rPr>
                        <a:t>How do people survive in the wilderness?</a:t>
                      </a:r>
                      <a:endParaRPr kumimoji="0" lang="en-US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omic Sans MS" pitchFamily="66" charset="0"/>
                        <a:cs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371600" y="0"/>
            <a:ext cx="7345680" cy="1295400"/>
          </a:xfrm>
        </p:spPr>
        <p:txBody>
          <a:bodyPr>
            <a:normAutofit/>
          </a:bodyPr>
          <a:lstStyle/>
          <a:p>
            <a:pPr algn="ctr"/>
            <a:r>
              <a:rPr lang="en-US" sz="48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rPr>
              <a:t>Setting and Theme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14400" y="1447800"/>
            <a:ext cx="8001000" cy="4953000"/>
          </a:xfrm>
        </p:spPr>
        <p:txBody>
          <a:bodyPr>
            <a:noAutofit/>
          </a:bodyPr>
          <a:lstStyle/>
          <a:p>
            <a:r>
              <a:rPr lang="en-US" sz="4000" dirty="0" smtClean="0">
                <a:latin typeface="Comic Sans MS" pitchFamily="66" charset="0"/>
              </a:rPr>
              <a:t>The </a:t>
            </a:r>
            <a:r>
              <a:rPr lang="en-US" sz="4000" b="1" dirty="0" smtClean="0">
                <a:solidFill>
                  <a:schemeClr val="accent1"/>
                </a:solidFill>
                <a:latin typeface="Comic Sans MS" pitchFamily="66" charset="0"/>
              </a:rPr>
              <a:t>theme</a:t>
            </a:r>
            <a:r>
              <a:rPr lang="en-US" sz="4000" dirty="0" smtClean="0">
                <a:latin typeface="Comic Sans MS" pitchFamily="66" charset="0"/>
              </a:rPr>
              <a:t> is the underlying meaning of a story.</a:t>
            </a:r>
          </a:p>
          <a:p>
            <a:r>
              <a:rPr lang="en-US" sz="4000" dirty="0" smtClean="0">
                <a:latin typeface="Comic Sans MS" pitchFamily="66" charset="0"/>
              </a:rPr>
              <a:t>The theme is often not stated.  You can figure out a theme when you have finished reading from events and other evidence in the story.</a:t>
            </a:r>
          </a:p>
          <a:p>
            <a:endParaRPr lang="en-US" sz="4000" dirty="0" smtClean="0">
              <a:latin typeface="Comic Sans MS" pitchFamily="66" charset="0"/>
            </a:endParaRPr>
          </a:p>
          <a:p>
            <a:pPr>
              <a:buNone/>
            </a:pPr>
            <a:endParaRPr lang="en-US" sz="3600" dirty="0" smtClean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371600" y="0"/>
            <a:ext cx="7345680" cy="1295400"/>
          </a:xfrm>
        </p:spPr>
        <p:txBody>
          <a:bodyPr>
            <a:normAutofit/>
          </a:bodyPr>
          <a:lstStyle/>
          <a:p>
            <a:pPr algn="ctr"/>
            <a:r>
              <a:rPr lang="en-US" sz="48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rPr>
              <a:t>Setting and Theme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14400" y="1447800"/>
            <a:ext cx="8001000" cy="4953000"/>
          </a:xfrm>
        </p:spPr>
        <p:txBody>
          <a:bodyPr>
            <a:noAutofit/>
          </a:bodyPr>
          <a:lstStyle/>
          <a:p>
            <a:r>
              <a:rPr lang="en-US" sz="4000" dirty="0" smtClean="0">
                <a:latin typeface="Comic Sans MS" pitchFamily="66" charset="0"/>
              </a:rPr>
              <a:t>The </a:t>
            </a:r>
            <a:r>
              <a:rPr lang="en-US" sz="4000" b="1" dirty="0" smtClean="0">
                <a:solidFill>
                  <a:schemeClr val="accent1"/>
                </a:solidFill>
                <a:latin typeface="Comic Sans MS" pitchFamily="66" charset="0"/>
              </a:rPr>
              <a:t>setting</a:t>
            </a:r>
            <a:r>
              <a:rPr lang="en-US" sz="4000" dirty="0" smtClean="0">
                <a:latin typeface="Comic Sans MS" pitchFamily="66" charset="0"/>
              </a:rPr>
              <a:t> is where and when the story takes place. Writers use details, such as </a:t>
            </a:r>
            <a:r>
              <a:rPr lang="en-US" sz="4000" i="1" dirty="0" smtClean="0">
                <a:latin typeface="Comic Sans MS" pitchFamily="66" charset="0"/>
              </a:rPr>
              <a:t>sights</a:t>
            </a:r>
            <a:r>
              <a:rPr lang="en-US" sz="4000" dirty="0" smtClean="0">
                <a:latin typeface="Comic Sans MS" pitchFamily="66" charset="0"/>
              </a:rPr>
              <a:t> and </a:t>
            </a:r>
            <a:r>
              <a:rPr lang="en-US" sz="4000" i="1" dirty="0" smtClean="0">
                <a:latin typeface="Comic Sans MS" pitchFamily="66" charset="0"/>
              </a:rPr>
              <a:t>sounds</a:t>
            </a:r>
            <a:r>
              <a:rPr lang="en-US" sz="4000" dirty="0" smtClean="0">
                <a:latin typeface="Comic Sans MS" pitchFamily="66" charset="0"/>
              </a:rPr>
              <a:t>, to describe it.</a:t>
            </a:r>
          </a:p>
          <a:p>
            <a:endParaRPr lang="en-US" sz="4000" dirty="0" smtClean="0">
              <a:latin typeface="Comic Sans MS" pitchFamily="66" charset="0"/>
            </a:endParaRPr>
          </a:p>
          <a:p>
            <a:pPr>
              <a:buNone/>
            </a:pPr>
            <a:endParaRPr lang="en-US" sz="3600" dirty="0" smtClean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371600" y="0"/>
            <a:ext cx="7345680" cy="1295400"/>
          </a:xfrm>
        </p:spPr>
        <p:txBody>
          <a:bodyPr>
            <a:normAutofit/>
          </a:bodyPr>
          <a:lstStyle/>
          <a:p>
            <a:pPr algn="ctr"/>
            <a:r>
              <a:rPr lang="en-US" sz="48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rPr>
              <a:t>Setting and Theme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038600" y="3200400"/>
            <a:ext cx="19050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chemeClr val="bg1"/>
                </a:solidFill>
              </a:rPr>
              <a:t>Setting</a:t>
            </a:r>
          </a:p>
        </p:txBody>
      </p:sp>
      <p:sp>
        <p:nvSpPr>
          <p:cNvPr id="29" name="Oval 28"/>
          <p:cNvSpPr/>
          <p:nvPr/>
        </p:nvSpPr>
        <p:spPr>
          <a:xfrm>
            <a:off x="3429000" y="1752600"/>
            <a:ext cx="1676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Sounds</a:t>
            </a:r>
            <a:endParaRPr lang="en-US" sz="2800" dirty="0" smtClean="0">
              <a:solidFill>
                <a:schemeClr val="bg1"/>
              </a:solidFill>
            </a:endParaRPr>
          </a:p>
        </p:txBody>
      </p:sp>
      <p:sp>
        <p:nvSpPr>
          <p:cNvPr id="30" name="Oval 29"/>
          <p:cNvSpPr/>
          <p:nvPr/>
        </p:nvSpPr>
        <p:spPr>
          <a:xfrm>
            <a:off x="1447800" y="3200400"/>
            <a:ext cx="1676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Sights</a:t>
            </a:r>
          </a:p>
        </p:txBody>
      </p:sp>
      <p:sp>
        <p:nvSpPr>
          <p:cNvPr id="31" name="Oval 30"/>
          <p:cNvSpPr/>
          <p:nvPr/>
        </p:nvSpPr>
        <p:spPr>
          <a:xfrm>
            <a:off x="3276600" y="4876800"/>
            <a:ext cx="1676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Smells</a:t>
            </a:r>
          </a:p>
        </p:txBody>
      </p:sp>
      <p:sp>
        <p:nvSpPr>
          <p:cNvPr id="32" name="Oval 31"/>
          <p:cNvSpPr/>
          <p:nvPr/>
        </p:nvSpPr>
        <p:spPr>
          <a:xfrm>
            <a:off x="6553200" y="2133600"/>
            <a:ext cx="1676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Tastes</a:t>
            </a:r>
          </a:p>
        </p:txBody>
      </p:sp>
      <p:sp>
        <p:nvSpPr>
          <p:cNvPr id="33" name="Oval 32"/>
          <p:cNvSpPr/>
          <p:nvPr/>
        </p:nvSpPr>
        <p:spPr>
          <a:xfrm>
            <a:off x="6477000" y="4343400"/>
            <a:ext cx="1676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Feelings</a:t>
            </a:r>
          </a:p>
        </p:txBody>
      </p:sp>
      <p:cxnSp>
        <p:nvCxnSpPr>
          <p:cNvPr id="35" name="Straight Connector 34"/>
          <p:cNvCxnSpPr/>
          <p:nvPr/>
        </p:nvCxnSpPr>
        <p:spPr>
          <a:xfrm rot="16200000" flipH="1">
            <a:off x="4267200" y="2819400"/>
            <a:ext cx="533400" cy="228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stCxn id="32" idx="2"/>
          </p:cNvCxnSpPr>
          <p:nvPr/>
        </p:nvCxnSpPr>
        <p:spPr>
          <a:xfrm rot="10800000" flipV="1">
            <a:off x="5562600" y="2590800"/>
            <a:ext cx="990600" cy="609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rot="10800000">
            <a:off x="5638800" y="4114800"/>
            <a:ext cx="838200" cy="533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rot="5400000" flipH="1" flipV="1">
            <a:off x="3962400" y="4343400"/>
            <a:ext cx="838200" cy="228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>
            <a:stCxn id="30" idx="6"/>
            <a:endCxn id="12" idx="1"/>
          </p:cNvCxnSpPr>
          <p:nvPr/>
        </p:nvCxnSpPr>
        <p:spPr>
          <a:xfrm>
            <a:off x="3124200" y="3657600"/>
            <a:ext cx="914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447800" y="0"/>
            <a:ext cx="7345680" cy="1143000"/>
          </a:xfrm>
        </p:spPr>
        <p:txBody>
          <a:bodyPr>
            <a:normAutofit/>
          </a:bodyPr>
          <a:lstStyle/>
          <a:p>
            <a:pPr algn="ctr"/>
            <a:r>
              <a:rPr lang="en-US" sz="48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rPr>
              <a:t>Imagery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66800" y="1066800"/>
            <a:ext cx="7848600" cy="5334000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solidFill>
                  <a:schemeClr val="accent1"/>
                </a:solidFill>
                <a:latin typeface="Comic Sans MS" pitchFamily="66" charset="0"/>
              </a:rPr>
              <a:t>Imagery</a:t>
            </a:r>
            <a:r>
              <a:rPr lang="en-US" sz="3600" dirty="0" smtClean="0">
                <a:latin typeface="Comic Sans MS" pitchFamily="66" charset="0"/>
              </a:rPr>
              <a:t> is the use of words to help readers experience the way things look, sound, smell, taste, or feel.</a:t>
            </a:r>
          </a:p>
          <a:p>
            <a:r>
              <a:rPr lang="en-US" sz="3600" dirty="0" smtClean="0">
                <a:latin typeface="Comic Sans MS" pitchFamily="66" charset="0"/>
              </a:rPr>
              <a:t>An </a:t>
            </a:r>
            <a:r>
              <a:rPr lang="en-US" sz="3600" b="1" dirty="0" smtClean="0">
                <a:solidFill>
                  <a:schemeClr val="accent1"/>
                </a:solidFill>
                <a:latin typeface="Comic Sans MS" pitchFamily="66" charset="0"/>
              </a:rPr>
              <a:t>image</a:t>
            </a:r>
            <a:r>
              <a:rPr lang="en-US" sz="3600" dirty="0" smtClean="0">
                <a:latin typeface="Comic Sans MS" pitchFamily="66" charset="0"/>
              </a:rPr>
              <a:t> is any detail that stimulates any of your five senses or your imagination.</a:t>
            </a:r>
          </a:p>
          <a:p>
            <a:r>
              <a:rPr lang="en-US" sz="3600" dirty="0" smtClean="0">
                <a:latin typeface="Comic Sans MS" pitchFamily="66" charset="0"/>
              </a:rPr>
              <a:t>Writers use imagery to make characters and setting seem real.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447800" y="0"/>
            <a:ext cx="7345680" cy="1143000"/>
          </a:xfrm>
        </p:spPr>
        <p:txBody>
          <a:bodyPr>
            <a:normAutofit/>
          </a:bodyPr>
          <a:lstStyle/>
          <a:p>
            <a:pPr algn="ctr"/>
            <a:r>
              <a:rPr lang="en-US" sz="48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rPr>
              <a:t>Imagery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66800" y="1066800"/>
            <a:ext cx="7848600" cy="5334000"/>
          </a:xfrm>
        </p:spPr>
        <p:txBody>
          <a:bodyPr>
            <a:noAutofit/>
          </a:bodyPr>
          <a:lstStyle/>
          <a:p>
            <a:r>
              <a:rPr lang="en-US" sz="3600" dirty="0" smtClean="0">
                <a:latin typeface="Comic Sans MS" pitchFamily="66" charset="0"/>
              </a:rPr>
              <a:t>The </a:t>
            </a:r>
            <a:r>
              <a:rPr lang="en-US" sz="3600" b="1" dirty="0" smtClean="0">
                <a:solidFill>
                  <a:schemeClr val="accent1"/>
                </a:solidFill>
                <a:latin typeface="Comic Sans MS" pitchFamily="66" charset="0"/>
              </a:rPr>
              <a:t>writer’s choice of words </a:t>
            </a:r>
            <a:r>
              <a:rPr lang="en-US" sz="3600" dirty="0" smtClean="0">
                <a:latin typeface="Comic Sans MS" pitchFamily="66" charset="0"/>
              </a:rPr>
              <a:t>and </a:t>
            </a:r>
            <a:r>
              <a:rPr lang="en-US" sz="3600" b="1" dirty="0" smtClean="0">
                <a:solidFill>
                  <a:schemeClr val="accent1"/>
                </a:solidFill>
                <a:latin typeface="Comic Sans MS" pitchFamily="66" charset="0"/>
              </a:rPr>
              <a:t>images</a:t>
            </a:r>
            <a:r>
              <a:rPr lang="en-US" sz="3600" dirty="0" smtClean="0">
                <a:latin typeface="Comic Sans MS" pitchFamily="66" charset="0"/>
              </a:rPr>
              <a:t> helps to set the </a:t>
            </a:r>
            <a:r>
              <a:rPr lang="en-US" sz="3600" b="1" dirty="0" smtClean="0">
                <a:solidFill>
                  <a:schemeClr val="accent1"/>
                </a:solidFill>
                <a:latin typeface="Comic Sans MS" pitchFamily="66" charset="0"/>
              </a:rPr>
              <a:t>mood</a:t>
            </a:r>
            <a:r>
              <a:rPr lang="en-US" sz="3600" dirty="0" smtClean="0">
                <a:latin typeface="Comic Sans MS" pitchFamily="66" charset="0"/>
              </a:rPr>
              <a:t> (</a:t>
            </a:r>
            <a:r>
              <a:rPr lang="en-US" sz="3600" i="1" dirty="0" smtClean="0">
                <a:solidFill>
                  <a:schemeClr val="accent3"/>
                </a:solidFill>
                <a:latin typeface="Comic Sans MS" pitchFamily="66" charset="0"/>
              </a:rPr>
              <a:t>the atmosphere or feeling of a written work</a:t>
            </a:r>
            <a:r>
              <a:rPr lang="en-US" sz="3600" dirty="0" smtClean="0">
                <a:latin typeface="Comic Sans MS" pitchFamily="66" charset="0"/>
              </a:rPr>
              <a:t>) and </a:t>
            </a:r>
            <a:r>
              <a:rPr lang="en-US" sz="3600" b="1" dirty="0" smtClean="0">
                <a:solidFill>
                  <a:schemeClr val="accent1"/>
                </a:solidFill>
                <a:latin typeface="Comic Sans MS" pitchFamily="66" charset="0"/>
              </a:rPr>
              <a:t>tone</a:t>
            </a:r>
            <a:r>
              <a:rPr lang="en-US" sz="3600" dirty="0" smtClean="0">
                <a:latin typeface="Comic Sans MS" pitchFamily="66" charset="0"/>
              </a:rPr>
              <a:t> (</a:t>
            </a:r>
            <a:r>
              <a:rPr lang="en-US" sz="3600" i="1" dirty="0" smtClean="0">
                <a:solidFill>
                  <a:schemeClr val="accent3"/>
                </a:solidFill>
                <a:latin typeface="Comic Sans MS" pitchFamily="66" charset="0"/>
              </a:rPr>
              <a:t>the writer’s attitude toward the subject or toward the audience</a:t>
            </a:r>
            <a:r>
              <a:rPr lang="en-US" sz="3600" dirty="0" smtClean="0">
                <a:latin typeface="Comic Sans MS" pitchFamily="66" charset="0"/>
              </a:rPr>
              <a:t>) of a piece of writing.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447800" y="0"/>
            <a:ext cx="7345680" cy="1143000"/>
          </a:xfrm>
        </p:spPr>
        <p:txBody>
          <a:bodyPr>
            <a:noAutofit/>
          </a:bodyPr>
          <a:lstStyle/>
          <a:p>
            <a:pPr algn="ctr"/>
            <a:r>
              <a:rPr lang="en-US" sz="48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rPr>
              <a:t>Dictionary/Glossary</a:t>
            </a:r>
            <a:endParaRPr lang="en-US" sz="4400" b="1" dirty="0" smtClean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14400" y="1066800"/>
            <a:ext cx="8001000" cy="5029200"/>
          </a:xfrm>
        </p:spPr>
        <p:txBody>
          <a:bodyPr>
            <a:noAutofit/>
          </a:bodyPr>
          <a:lstStyle/>
          <a:p>
            <a:r>
              <a:rPr lang="en-US" sz="3600" dirty="0" smtClean="0">
                <a:latin typeface="Comic Sans MS" pitchFamily="66" charset="0"/>
              </a:rPr>
              <a:t>You can use a </a:t>
            </a:r>
            <a:r>
              <a:rPr lang="en-US" sz="3600" b="1" dirty="0" smtClean="0">
                <a:solidFill>
                  <a:schemeClr val="accent1"/>
                </a:solidFill>
                <a:latin typeface="Comic Sans MS" pitchFamily="66" charset="0"/>
              </a:rPr>
              <a:t>dictionary</a:t>
            </a:r>
            <a:r>
              <a:rPr lang="en-US" sz="3600" dirty="0" smtClean="0">
                <a:latin typeface="Comic Sans MS" pitchFamily="66" charset="0"/>
              </a:rPr>
              <a:t> or </a:t>
            </a:r>
            <a:r>
              <a:rPr lang="en-US" sz="3600" b="1" dirty="0" smtClean="0">
                <a:solidFill>
                  <a:schemeClr val="accent1"/>
                </a:solidFill>
                <a:latin typeface="Comic Sans MS" pitchFamily="66" charset="0"/>
              </a:rPr>
              <a:t>glossary</a:t>
            </a:r>
            <a:r>
              <a:rPr lang="en-US" sz="3600" dirty="0" smtClean="0">
                <a:latin typeface="Comic Sans MS" pitchFamily="66" charset="0"/>
              </a:rPr>
              <a:t> to check the meaning of an unfamiliar word that you cannot define with context clues.</a:t>
            </a:r>
          </a:p>
          <a:p>
            <a:r>
              <a:rPr lang="en-US" sz="3600" dirty="0" smtClean="0">
                <a:latin typeface="Comic Sans MS" pitchFamily="66" charset="0"/>
              </a:rPr>
              <a:t>Use a dictionary to look up the </a:t>
            </a:r>
            <a:r>
              <a:rPr lang="en-US" sz="3600" i="1" dirty="0" smtClean="0">
                <a:latin typeface="Comic Sans MS" pitchFamily="66" charset="0"/>
              </a:rPr>
              <a:t>meaning</a:t>
            </a:r>
            <a:r>
              <a:rPr lang="en-US" sz="3600" dirty="0" smtClean="0">
                <a:latin typeface="Comic Sans MS" pitchFamily="66" charset="0"/>
              </a:rPr>
              <a:t> and </a:t>
            </a:r>
            <a:r>
              <a:rPr lang="en-US" sz="3600" i="1" dirty="0" smtClean="0">
                <a:latin typeface="Comic Sans MS" pitchFamily="66" charset="0"/>
              </a:rPr>
              <a:t>part of speech </a:t>
            </a:r>
            <a:r>
              <a:rPr lang="en-US" sz="3600" dirty="0" smtClean="0">
                <a:latin typeface="Comic Sans MS" pitchFamily="66" charset="0"/>
              </a:rPr>
              <a:t>of these words from “Island of the Blue Dolphins” and then write a sentence using each word.</a:t>
            </a:r>
          </a:p>
          <a:p>
            <a:endParaRPr lang="en-US" sz="4000" dirty="0" smtClean="0">
              <a:latin typeface="Comic Sans MS" pitchFamily="66" charset="0"/>
            </a:endParaRPr>
          </a:p>
          <a:p>
            <a:endParaRPr lang="en-US" sz="4000" dirty="0" smtClean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371600" y="0"/>
            <a:ext cx="7391400" cy="1143000"/>
          </a:xfrm>
        </p:spPr>
        <p:txBody>
          <a:bodyPr>
            <a:noAutofit/>
          </a:bodyPr>
          <a:lstStyle/>
          <a:p>
            <a:pPr algn="ctr"/>
            <a:r>
              <a:rPr lang="en-US" sz="44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rPr>
              <a:t>Dictionary/Glossary 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066800"/>
            <a:ext cx="8915400" cy="5029200"/>
          </a:xfrm>
        </p:spPr>
        <p:txBody>
          <a:bodyPr>
            <a:noAutofit/>
          </a:bodyPr>
          <a:lstStyle/>
          <a:p>
            <a:pPr>
              <a:buNone/>
            </a:pPr>
            <a:endParaRPr lang="en-US" sz="4000" dirty="0" smtClean="0">
              <a:latin typeface="Comic Sans MS" pitchFamily="66" charset="0"/>
            </a:endParaRPr>
          </a:p>
          <a:p>
            <a:endParaRPr lang="en-US" sz="4000" dirty="0" smtClean="0">
              <a:latin typeface="Comic Sans MS" pitchFamily="66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04799" y="1397000"/>
          <a:ext cx="8534400" cy="52150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371601"/>
                <a:gridCol w="2438400"/>
                <a:gridCol w="1676400"/>
                <a:gridCol w="3047999"/>
              </a:tblGrid>
              <a:tr h="812800">
                <a:tc>
                  <a:txBody>
                    <a:bodyPr/>
                    <a:lstStyle/>
                    <a:p>
                      <a:pPr algn="ctr"/>
                      <a:r>
                        <a:rPr kumimoji="0" lang="en-US" sz="2800" b="0" kern="1200" dirty="0" smtClean="0">
                          <a:solidFill>
                            <a:schemeClr val="tx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Word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0" dirty="0" smtClean="0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Meaning</a:t>
                      </a:r>
                      <a:endParaRPr lang="en-US" sz="2800" b="0" dirty="0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0" dirty="0" smtClean="0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Part of Speech</a:t>
                      </a:r>
                      <a:endParaRPr lang="en-US" sz="2800" b="0" dirty="0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0" dirty="0" smtClean="0">
                          <a:solidFill>
                            <a:schemeClr val="tx1"/>
                          </a:solidFill>
                          <a:latin typeface="Arial Narrow" pitchFamily="34" charset="0"/>
                        </a:rPr>
                        <a:t>Sentence</a:t>
                      </a:r>
                      <a:endParaRPr lang="en-US" sz="2800" b="0" dirty="0">
                        <a:solidFill>
                          <a:schemeClr val="tx1"/>
                        </a:solidFill>
                        <a:latin typeface="Arial Narrow" pitchFamily="34" charset="0"/>
                      </a:endParaRPr>
                    </a:p>
                  </a:txBody>
                  <a:tcPr/>
                </a:tc>
              </a:tr>
              <a:tr h="106753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Arial Narrow" pitchFamily="34" charset="0"/>
                        </a:rPr>
                        <a:t> cliffs</a:t>
                      </a:r>
                      <a:endParaRPr lang="en-US" sz="20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Arial Narrow" pitchFamily="34" charset="0"/>
                      </a:endParaRPr>
                    </a:p>
                  </a:txBody>
                  <a:tcPr/>
                </a:tc>
              </a:tr>
              <a:tr h="106753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Arial Narrow" pitchFamily="34" charset="0"/>
                        </a:rPr>
                        <a:t> tide</a:t>
                      </a:r>
                      <a:endParaRPr lang="en-US" sz="20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Arial Narrow" pitchFamily="34" charset="0"/>
                      </a:endParaRPr>
                    </a:p>
                  </a:txBody>
                  <a:tcPr/>
                </a:tc>
              </a:tr>
              <a:tr h="106753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Arial Narrow" pitchFamily="34" charset="0"/>
                        </a:rPr>
                        <a:t> gruel</a:t>
                      </a:r>
                      <a:endParaRPr lang="en-US" sz="20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Arial Narrow" pitchFamily="34" charset="0"/>
                      </a:endParaRPr>
                    </a:p>
                  </a:txBody>
                  <a:tcPr/>
                </a:tc>
              </a:tr>
              <a:tr h="106753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Arial Narrow" pitchFamily="34" charset="0"/>
                        </a:rPr>
                        <a:t> broadened</a:t>
                      </a:r>
                      <a:endParaRPr lang="en-US" sz="20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Arial Narrow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>
                        <a:latin typeface="Arial Narrow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28600"/>
            <a:ext cx="8153400" cy="838200"/>
          </a:xfrm>
        </p:spPr>
        <p:txBody>
          <a:bodyPr>
            <a:noAutofit/>
          </a:bodyPr>
          <a:lstStyle/>
          <a:p>
            <a:pPr algn="ctr"/>
            <a:r>
              <a:rPr lang="en-US" sz="54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SPQ3R</a:t>
            </a:r>
            <a:endParaRPr lang="en-US" sz="5400" b="1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143000"/>
            <a:ext cx="7848600" cy="5410200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</a:pPr>
            <a:r>
              <a:rPr lang="en-US" sz="3600" dirty="0" smtClean="0">
                <a:latin typeface="Comic Sans MS" pitchFamily="66" charset="0"/>
              </a:rPr>
              <a:t>What can you do to make sure you understand a selection before, during, and after reading it?</a:t>
            </a:r>
          </a:p>
          <a:p>
            <a:pPr>
              <a:lnSpc>
                <a:spcPct val="110000"/>
              </a:lnSpc>
            </a:pPr>
            <a:r>
              <a:rPr lang="en-US" sz="3600" dirty="0" smtClean="0">
                <a:latin typeface="Comic Sans MS" pitchFamily="66" charset="0"/>
              </a:rPr>
              <a:t>You can use SPQ3R- </a:t>
            </a:r>
            <a:r>
              <a:rPr lang="en-US" sz="3600" i="1" dirty="0" smtClean="0">
                <a:solidFill>
                  <a:schemeClr val="accent1"/>
                </a:solidFill>
                <a:latin typeface="Comic Sans MS" pitchFamily="66" charset="0"/>
              </a:rPr>
              <a:t>surveying</a:t>
            </a:r>
            <a:r>
              <a:rPr lang="en-US" sz="3600" dirty="0" smtClean="0">
                <a:latin typeface="Comic Sans MS" pitchFamily="66" charset="0"/>
              </a:rPr>
              <a:t>, </a:t>
            </a:r>
            <a:r>
              <a:rPr lang="en-US" sz="3600" i="1" dirty="0" smtClean="0">
                <a:solidFill>
                  <a:schemeClr val="accent1"/>
                </a:solidFill>
                <a:latin typeface="Comic Sans MS" pitchFamily="66" charset="0"/>
              </a:rPr>
              <a:t>predicting</a:t>
            </a:r>
            <a:r>
              <a:rPr lang="en-US" sz="3600" dirty="0" smtClean="0">
                <a:latin typeface="Comic Sans MS" pitchFamily="66" charset="0"/>
              </a:rPr>
              <a:t>, </a:t>
            </a:r>
            <a:r>
              <a:rPr lang="en-US" sz="3600" i="1" dirty="0" smtClean="0">
                <a:solidFill>
                  <a:schemeClr val="accent1"/>
                </a:solidFill>
                <a:latin typeface="Comic Sans MS" pitchFamily="66" charset="0"/>
              </a:rPr>
              <a:t>questioning</a:t>
            </a:r>
            <a:r>
              <a:rPr lang="en-US" sz="3600" dirty="0" smtClean="0">
                <a:latin typeface="Comic Sans MS" pitchFamily="66" charset="0"/>
              </a:rPr>
              <a:t>, </a:t>
            </a:r>
            <a:r>
              <a:rPr lang="en-US" sz="3600" i="1" dirty="0" smtClean="0">
                <a:solidFill>
                  <a:schemeClr val="accent1"/>
                </a:solidFill>
                <a:latin typeface="Comic Sans MS" pitchFamily="66" charset="0"/>
              </a:rPr>
              <a:t>reading</a:t>
            </a:r>
            <a:r>
              <a:rPr lang="en-US" sz="3600" dirty="0" smtClean="0">
                <a:latin typeface="Comic Sans MS" pitchFamily="66" charset="0"/>
              </a:rPr>
              <a:t>, </a:t>
            </a:r>
            <a:r>
              <a:rPr lang="en-US" sz="3600" i="1" dirty="0" smtClean="0">
                <a:solidFill>
                  <a:schemeClr val="accent1"/>
                </a:solidFill>
                <a:latin typeface="Comic Sans MS" pitchFamily="66" charset="0"/>
              </a:rPr>
              <a:t>reciting</a:t>
            </a:r>
            <a:r>
              <a:rPr lang="en-US" sz="3600" dirty="0" smtClean="0">
                <a:latin typeface="Comic Sans MS" pitchFamily="66" charset="0"/>
              </a:rPr>
              <a:t>, and </a:t>
            </a:r>
            <a:r>
              <a:rPr lang="en-US" sz="3600" i="1" dirty="0" smtClean="0">
                <a:solidFill>
                  <a:schemeClr val="accent1"/>
                </a:solidFill>
                <a:latin typeface="Comic Sans MS" pitchFamily="66" charset="0"/>
              </a:rPr>
              <a:t>reviewing</a:t>
            </a:r>
            <a:r>
              <a:rPr lang="en-US" sz="3600" dirty="0" smtClean="0">
                <a:latin typeface="Comic Sans MS" pitchFamily="66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28600"/>
            <a:ext cx="8153400" cy="838200"/>
          </a:xfrm>
        </p:spPr>
        <p:txBody>
          <a:bodyPr>
            <a:noAutofit/>
          </a:bodyPr>
          <a:lstStyle/>
          <a:p>
            <a:pPr algn="ctr"/>
            <a:r>
              <a:rPr lang="en-US" sz="54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SPQ3R</a:t>
            </a:r>
            <a:endParaRPr lang="en-US" sz="5400" b="1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143000"/>
            <a:ext cx="7848600" cy="5410200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</a:pPr>
            <a:r>
              <a:rPr lang="en-US" sz="3600" dirty="0" smtClean="0">
                <a:latin typeface="Comic Sans MS" pitchFamily="66" charset="0"/>
              </a:rPr>
              <a:t>When you </a:t>
            </a:r>
            <a:r>
              <a:rPr lang="en-US" sz="3600" b="1" dirty="0" smtClean="0">
                <a:solidFill>
                  <a:schemeClr val="accent1"/>
                </a:solidFill>
                <a:latin typeface="Comic Sans MS" pitchFamily="66" charset="0"/>
              </a:rPr>
              <a:t>survey</a:t>
            </a:r>
            <a:r>
              <a:rPr lang="en-US" sz="3600" dirty="0" smtClean="0">
                <a:latin typeface="Comic Sans MS" pitchFamily="66" charset="0"/>
              </a:rPr>
              <a:t> a selection, you look for information in the title, author name, chapter heading, and illustrations to get ideas of what you are about to read.</a:t>
            </a:r>
          </a:p>
          <a:p>
            <a:pPr>
              <a:lnSpc>
                <a:spcPct val="110000"/>
              </a:lnSpc>
            </a:pPr>
            <a:r>
              <a:rPr lang="en-US" sz="3600" dirty="0" smtClean="0">
                <a:latin typeface="Comic Sans MS" pitchFamily="66" charset="0"/>
              </a:rPr>
              <a:t>When you </a:t>
            </a:r>
            <a:r>
              <a:rPr lang="en-US" sz="3600" b="1" dirty="0" smtClean="0">
                <a:solidFill>
                  <a:schemeClr val="accent1"/>
                </a:solidFill>
                <a:latin typeface="Comic Sans MS" pitchFamily="66" charset="0"/>
              </a:rPr>
              <a:t>predict</a:t>
            </a:r>
            <a:r>
              <a:rPr lang="en-US" sz="3600" dirty="0" smtClean="0">
                <a:latin typeface="Comic Sans MS" pitchFamily="66" charset="0"/>
              </a:rPr>
              <a:t>, you imagine (based on your survey) what the selection will be about.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28600"/>
            <a:ext cx="8153400" cy="838200"/>
          </a:xfrm>
        </p:spPr>
        <p:txBody>
          <a:bodyPr>
            <a:noAutofit/>
          </a:bodyPr>
          <a:lstStyle/>
          <a:p>
            <a:pPr algn="ctr"/>
            <a:r>
              <a:rPr lang="en-US" sz="54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SPQ3R</a:t>
            </a:r>
            <a:endParaRPr lang="en-US" sz="5400" b="1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143000"/>
            <a:ext cx="8077200" cy="5410200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</a:pPr>
            <a:r>
              <a:rPr lang="en-US" sz="3600" dirty="0" smtClean="0">
                <a:latin typeface="Comic Sans MS" pitchFamily="66" charset="0"/>
              </a:rPr>
              <a:t>When you </a:t>
            </a:r>
            <a:r>
              <a:rPr lang="en-US" sz="3600" b="1" dirty="0" smtClean="0">
                <a:solidFill>
                  <a:schemeClr val="accent1"/>
                </a:solidFill>
                <a:latin typeface="Comic Sans MS" pitchFamily="66" charset="0"/>
              </a:rPr>
              <a:t>question</a:t>
            </a:r>
            <a:r>
              <a:rPr lang="en-US" sz="3600" dirty="0" smtClean="0">
                <a:latin typeface="Comic Sans MS" pitchFamily="66" charset="0"/>
              </a:rPr>
              <a:t>, you ask what you want to find out as your read.</a:t>
            </a:r>
          </a:p>
          <a:p>
            <a:pPr>
              <a:lnSpc>
                <a:spcPct val="110000"/>
              </a:lnSpc>
            </a:pPr>
            <a:r>
              <a:rPr lang="en-US" sz="3600" dirty="0" smtClean="0">
                <a:latin typeface="Comic Sans MS" pitchFamily="66" charset="0"/>
              </a:rPr>
              <a:t>When you </a:t>
            </a:r>
            <a:r>
              <a:rPr lang="en-US" sz="3600" b="1" dirty="0" smtClean="0">
                <a:solidFill>
                  <a:schemeClr val="accent1"/>
                </a:solidFill>
                <a:latin typeface="Comic Sans MS" pitchFamily="66" charset="0"/>
              </a:rPr>
              <a:t>read</a:t>
            </a:r>
            <a:r>
              <a:rPr lang="en-US" sz="3600" dirty="0" smtClean="0">
                <a:latin typeface="Comic Sans MS" pitchFamily="66" charset="0"/>
              </a:rPr>
              <a:t> for understanding, you keep your questions and predictions in mind.</a:t>
            </a:r>
          </a:p>
          <a:p>
            <a:pPr>
              <a:lnSpc>
                <a:spcPct val="110000"/>
              </a:lnSpc>
            </a:pPr>
            <a:r>
              <a:rPr lang="en-US" sz="3600" dirty="0" smtClean="0">
                <a:latin typeface="Comic Sans MS" pitchFamily="66" charset="0"/>
              </a:rPr>
              <a:t>When you </a:t>
            </a:r>
            <a:r>
              <a:rPr lang="en-US" sz="3600" b="1" dirty="0" smtClean="0">
                <a:solidFill>
                  <a:schemeClr val="accent1"/>
                </a:solidFill>
                <a:latin typeface="Comic Sans MS" pitchFamily="66" charset="0"/>
              </a:rPr>
              <a:t>recite</a:t>
            </a:r>
            <a:r>
              <a:rPr lang="en-US" sz="3600" dirty="0" smtClean="0">
                <a:latin typeface="Comic Sans MS" pitchFamily="66" charset="0"/>
              </a:rPr>
              <a:t>, you tell or write about what you learned from reading.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0"/>
            <a:ext cx="7802880" cy="1066800"/>
          </a:xfrm>
        </p:spPr>
        <p:txBody>
          <a:bodyPr>
            <a:normAutofit/>
          </a:bodyPr>
          <a:lstStyle/>
          <a:p>
            <a:pPr algn="l"/>
            <a:r>
              <a:rPr lang="en-US" sz="44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ahoma" pitchFamily="34" charset="0"/>
              </a:rPr>
              <a:t>Today we will learn about:</a:t>
            </a:r>
          </a:p>
        </p:txBody>
      </p:sp>
      <p:sp>
        <p:nvSpPr>
          <p:cNvPr id="297987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914400"/>
            <a:ext cx="8153400" cy="5943600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  <a:defRPr/>
            </a:pPr>
            <a:r>
              <a:rPr lang="en-US" sz="4000" dirty="0" smtClean="0">
                <a:latin typeface="Comic Sans MS" pitchFamily="66" charset="0"/>
                <a:cs typeface="Tahoma" pitchFamily="34" charset="0"/>
              </a:rPr>
              <a:t>Build Concepts</a:t>
            </a:r>
          </a:p>
          <a:p>
            <a:pPr>
              <a:lnSpc>
                <a:spcPct val="120000"/>
              </a:lnSpc>
              <a:defRPr/>
            </a:pPr>
            <a:r>
              <a:rPr lang="en-US" sz="4000" dirty="0" smtClean="0">
                <a:latin typeface="Comic Sans MS" pitchFamily="66" charset="0"/>
                <a:cs typeface="Tahoma" pitchFamily="34" charset="0"/>
              </a:rPr>
              <a:t>Theme and Setting</a:t>
            </a:r>
          </a:p>
          <a:p>
            <a:pPr>
              <a:lnSpc>
                <a:spcPct val="120000"/>
              </a:lnSpc>
              <a:defRPr/>
            </a:pPr>
            <a:r>
              <a:rPr lang="en-US" sz="4000" dirty="0" smtClean="0">
                <a:latin typeface="Comic Sans MS" pitchFamily="66" charset="0"/>
                <a:cs typeface="Tahoma" pitchFamily="34" charset="0"/>
              </a:rPr>
              <a:t>Visualize</a:t>
            </a:r>
          </a:p>
          <a:p>
            <a:pPr>
              <a:lnSpc>
                <a:spcPct val="120000"/>
              </a:lnSpc>
              <a:defRPr/>
            </a:pPr>
            <a:r>
              <a:rPr lang="en-US" sz="4000" dirty="0" smtClean="0">
                <a:latin typeface="Comic Sans MS" pitchFamily="66" charset="0"/>
                <a:cs typeface="Tahoma" pitchFamily="34" charset="0"/>
              </a:rPr>
              <a:t>Build Background</a:t>
            </a:r>
          </a:p>
          <a:p>
            <a:pPr>
              <a:lnSpc>
                <a:spcPct val="120000"/>
              </a:lnSpc>
              <a:defRPr/>
            </a:pPr>
            <a:r>
              <a:rPr lang="en-US" sz="4000" dirty="0" smtClean="0">
                <a:latin typeface="Comic Sans MS" pitchFamily="66" charset="0"/>
                <a:cs typeface="Tahoma" pitchFamily="34" charset="0"/>
              </a:rPr>
              <a:t>Vocabulary</a:t>
            </a:r>
          </a:p>
          <a:p>
            <a:pPr>
              <a:lnSpc>
                <a:spcPct val="120000"/>
              </a:lnSpc>
              <a:defRPr/>
            </a:pPr>
            <a:r>
              <a:rPr lang="en-US" sz="4000" dirty="0" smtClean="0">
                <a:latin typeface="Comic Sans MS" pitchFamily="66" charset="0"/>
                <a:cs typeface="Tahoma" pitchFamily="34" charset="0"/>
              </a:rPr>
              <a:t>Fluency: Model Pitch</a:t>
            </a:r>
          </a:p>
          <a:p>
            <a:pPr>
              <a:lnSpc>
                <a:spcPct val="120000"/>
              </a:lnSpc>
              <a:defRPr/>
            </a:pPr>
            <a:r>
              <a:rPr lang="en-US" sz="4000" dirty="0" smtClean="0">
                <a:latin typeface="Comic Sans MS" pitchFamily="66" charset="0"/>
                <a:cs typeface="Tahoma" pitchFamily="34" charset="0"/>
              </a:rPr>
              <a:t>Grammar: Introduce Independent &amp; Dependent Clauses</a:t>
            </a:r>
          </a:p>
          <a:p>
            <a:pPr>
              <a:lnSpc>
                <a:spcPct val="120000"/>
              </a:lnSpc>
              <a:defRPr/>
            </a:pPr>
            <a:r>
              <a:rPr lang="en-US" sz="4000" dirty="0" smtClean="0">
                <a:latin typeface="Comic Sans MS" pitchFamily="66" charset="0"/>
                <a:cs typeface="Tahoma" pitchFamily="34" charset="0"/>
              </a:rPr>
              <a:t>Spelling: Long Vowel Digraphs</a:t>
            </a:r>
          </a:p>
          <a:p>
            <a:pPr>
              <a:lnSpc>
                <a:spcPct val="120000"/>
              </a:lnSpc>
              <a:defRPr/>
            </a:pPr>
            <a:r>
              <a:rPr lang="en-US" sz="4000" dirty="0" smtClean="0">
                <a:latin typeface="Comic Sans MS" pitchFamily="66" charset="0"/>
                <a:cs typeface="Tahoma" pitchFamily="34" charset="0"/>
              </a:rPr>
              <a:t>Survival</a:t>
            </a:r>
          </a:p>
          <a:p>
            <a:pPr>
              <a:lnSpc>
                <a:spcPct val="120000"/>
              </a:lnSpc>
              <a:defRPr/>
            </a:pPr>
            <a:endParaRPr lang="en-US" sz="3900" dirty="0" smtClean="0">
              <a:solidFill>
                <a:schemeClr val="tx1">
                  <a:lumMod val="65000"/>
                  <a:lumOff val="35000"/>
                </a:schemeClr>
              </a:solidFill>
              <a:latin typeface="Comic Sans MS" pitchFamily="66" charset="0"/>
              <a:cs typeface="Tahoma" pitchFamily="34" charset="0"/>
            </a:endParaRPr>
          </a:p>
          <a:p>
            <a:pPr>
              <a:lnSpc>
                <a:spcPct val="120000"/>
              </a:lnSpc>
              <a:defRPr/>
            </a:pPr>
            <a:endParaRPr lang="en-US" sz="3900" dirty="0" smtClean="0">
              <a:solidFill>
                <a:schemeClr val="bg2">
                  <a:lumMod val="25000"/>
                </a:schemeClr>
              </a:solidFill>
              <a:latin typeface="Comic Sans MS" pitchFamily="66" charset="0"/>
              <a:cs typeface="Tahoma" pitchFamily="34" charset="0"/>
            </a:endParaRPr>
          </a:p>
          <a:p>
            <a:pPr>
              <a:defRPr/>
            </a:pPr>
            <a:endParaRPr lang="en-US" sz="3200" dirty="0" smtClean="0">
              <a:solidFill>
                <a:schemeClr val="bg2">
                  <a:lumMod val="25000"/>
                </a:schemeClr>
              </a:solidFill>
              <a:latin typeface="Comic Sans MS" pitchFamily="66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987" grpId="0" build="p"/>
    </p:bld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28600"/>
            <a:ext cx="8153400" cy="838200"/>
          </a:xfrm>
        </p:spPr>
        <p:txBody>
          <a:bodyPr>
            <a:noAutofit/>
          </a:bodyPr>
          <a:lstStyle/>
          <a:p>
            <a:pPr algn="ctr"/>
            <a:r>
              <a:rPr lang="en-US" sz="54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SPQ3R</a:t>
            </a:r>
            <a:endParaRPr lang="en-US" sz="5400" b="1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143000"/>
            <a:ext cx="7848600" cy="5410200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</a:pPr>
            <a:r>
              <a:rPr lang="en-US" sz="3600" dirty="0" smtClean="0">
                <a:latin typeface="Comic Sans MS" pitchFamily="66" charset="0"/>
              </a:rPr>
              <a:t>When you </a:t>
            </a:r>
            <a:r>
              <a:rPr lang="en-US" sz="3600" b="1" dirty="0" smtClean="0">
                <a:solidFill>
                  <a:schemeClr val="accent1"/>
                </a:solidFill>
                <a:latin typeface="Comic Sans MS" pitchFamily="66" charset="0"/>
              </a:rPr>
              <a:t>review</a:t>
            </a:r>
            <a:r>
              <a:rPr lang="en-US" sz="3600" dirty="0" smtClean="0">
                <a:latin typeface="Comic Sans MS" pitchFamily="66" charset="0"/>
              </a:rPr>
              <a:t>, you look back at the predictions you made, the questions you asked, the answers your found, and the information you learned.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1066800" y="3124200"/>
            <a:ext cx="8077200" cy="914400"/>
          </a:xfrm>
        </p:spPr>
        <p:txBody>
          <a:bodyPr>
            <a:normAutofit/>
          </a:bodyPr>
          <a:lstStyle/>
          <a:p>
            <a:endParaRPr lang="en-US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524000" y="2971800"/>
            <a:ext cx="7086600" cy="263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580"/>
              </a:spcBef>
              <a:buClr>
                <a:srgbClr val="3891A7"/>
              </a:buClr>
              <a:buSzPct val="85000"/>
            </a:pPr>
            <a:r>
              <a:rPr lang="en-US" sz="72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Grammar</a:t>
            </a:r>
            <a:endParaRPr lang="en-US" sz="6600" b="1" dirty="0" smtClean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lvl="0" algn="ctr">
              <a:spcBef>
                <a:spcPts val="580"/>
              </a:spcBef>
              <a:buClr>
                <a:srgbClr val="3891A7"/>
              </a:buClr>
              <a:buSzPct val="85000"/>
            </a:pPr>
            <a:r>
              <a:rPr lang="en-US" sz="44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Independent and Dependent Clauses</a:t>
            </a:r>
            <a:endParaRPr lang="en-US" sz="40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6" name="Picture 16" descr="DAILY FIX-I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304800"/>
            <a:ext cx="6656614" cy="960748"/>
          </a:xfrm>
          <a:prstGeom prst="rect">
            <a:avLst/>
          </a:prstGeom>
          <a:noFill/>
        </p:spPr>
      </p:pic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762000" y="1295400"/>
            <a:ext cx="8382000" cy="5562600"/>
          </a:xfrm>
        </p:spPr>
        <p:txBody>
          <a:bodyPr>
            <a:normAutofit fontScale="92500" lnSpcReduction="20000"/>
          </a:bodyPr>
          <a:lstStyle/>
          <a:p>
            <a:pPr marL="514350" indent="-514350"/>
            <a:r>
              <a:rPr lang="en-US" sz="4400" dirty="0" err="1" smtClean="0">
                <a:latin typeface="Comic Sans MS" pitchFamily="66" charset="0"/>
                <a:ea typeface="Tahoma" pitchFamily="34" charset="0"/>
                <a:cs typeface="Tahoma" pitchFamily="34" charset="0"/>
              </a:rPr>
              <a:t>Afer</a:t>
            </a:r>
            <a:r>
              <a:rPr lang="en-US" sz="4400" dirty="0" smtClean="0">
                <a:latin typeface="Comic Sans MS" pitchFamily="66" charset="0"/>
                <a:ea typeface="Tahoma" pitchFamily="34" charset="0"/>
                <a:cs typeface="Tahoma" pitchFamily="34" charset="0"/>
              </a:rPr>
              <a:t> white settlers </a:t>
            </a:r>
            <a:r>
              <a:rPr lang="en-US" sz="4400" dirty="0" err="1" smtClean="0">
                <a:latin typeface="Comic Sans MS" pitchFamily="66" charset="0"/>
                <a:ea typeface="Tahoma" pitchFamily="34" charset="0"/>
                <a:cs typeface="Tahoma" pitchFamily="34" charset="0"/>
              </a:rPr>
              <a:t>tooks</a:t>
            </a:r>
            <a:r>
              <a:rPr lang="en-US" sz="4400" dirty="0" smtClean="0">
                <a:latin typeface="Comic Sans MS" pitchFamily="66" charset="0"/>
                <a:ea typeface="Tahoma" pitchFamily="34" charset="0"/>
                <a:cs typeface="Tahoma" pitchFamily="34" charset="0"/>
              </a:rPr>
              <a:t> there land many native </a:t>
            </a:r>
            <a:r>
              <a:rPr lang="en-US" sz="4400" dirty="0" err="1" smtClean="0">
                <a:latin typeface="Comic Sans MS" pitchFamily="66" charset="0"/>
                <a:ea typeface="Tahoma" pitchFamily="34" charset="0"/>
                <a:cs typeface="Tahoma" pitchFamily="34" charset="0"/>
              </a:rPr>
              <a:t>amerians</a:t>
            </a:r>
            <a:r>
              <a:rPr lang="en-US" sz="4400" dirty="0" smtClean="0">
                <a:latin typeface="Comic Sans MS" pitchFamily="66" charset="0"/>
                <a:ea typeface="Tahoma" pitchFamily="34" charset="0"/>
                <a:cs typeface="Tahoma" pitchFamily="34" charset="0"/>
              </a:rPr>
              <a:t> lived on reservations</a:t>
            </a:r>
            <a:endParaRPr lang="en-US" sz="4400" dirty="0" smtClean="0">
              <a:solidFill>
                <a:schemeClr val="tx1"/>
              </a:solidFill>
              <a:latin typeface="Comic Sans MS" pitchFamily="66" charset="0"/>
              <a:ea typeface="Tahoma" pitchFamily="34" charset="0"/>
              <a:cs typeface="Tahoma" pitchFamily="34" charset="0"/>
            </a:endParaRPr>
          </a:p>
          <a:p>
            <a:pPr marL="514350" indent="-514350"/>
            <a:r>
              <a:rPr lang="en-US" sz="4400" dirty="0" smtClean="0">
                <a:solidFill>
                  <a:schemeClr val="accent1"/>
                </a:solidFill>
                <a:latin typeface="Comic Sans MS" pitchFamily="66" charset="0"/>
                <a:ea typeface="Tahoma" pitchFamily="34" charset="0"/>
                <a:cs typeface="Tahoma" pitchFamily="34" charset="0"/>
              </a:rPr>
              <a:t>After white settlers took their land, many Native Americans lived on reservations.</a:t>
            </a:r>
          </a:p>
          <a:p>
            <a:pPr marL="514350" indent="-514350"/>
            <a:r>
              <a:rPr lang="en-US" sz="4400" dirty="0" smtClean="0">
                <a:latin typeface="Comic Sans MS" pitchFamily="66" charset="0"/>
                <a:ea typeface="Tahoma" pitchFamily="34" charset="0"/>
                <a:cs typeface="Tahoma" pitchFamily="34" charset="0"/>
              </a:rPr>
              <a:t>with little land, it was </a:t>
            </a:r>
            <a:r>
              <a:rPr lang="en-US" sz="4400" dirty="0" err="1" smtClean="0">
                <a:latin typeface="Comic Sans MS" pitchFamily="66" charset="0"/>
                <a:ea typeface="Tahoma" pitchFamily="34" charset="0"/>
                <a:cs typeface="Tahoma" pitchFamily="34" charset="0"/>
              </a:rPr>
              <a:t>dificult</a:t>
            </a:r>
            <a:r>
              <a:rPr lang="en-US" sz="4400" dirty="0" smtClean="0">
                <a:latin typeface="Comic Sans MS" pitchFamily="66" charset="0"/>
                <a:ea typeface="Tahoma" pitchFamily="34" charset="0"/>
                <a:cs typeface="Tahoma" pitchFamily="34" charset="0"/>
              </a:rPr>
              <a:t> to hunt with bow and </a:t>
            </a:r>
            <a:r>
              <a:rPr lang="en-US" sz="4400" dirty="0" err="1" smtClean="0">
                <a:latin typeface="Comic Sans MS" pitchFamily="66" charset="0"/>
                <a:ea typeface="Tahoma" pitchFamily="34" charset="0"/>
                <a:cs typeface="Tahoma" pitchFamily="34" charset="0"/>
              </a:rPr>
              <a:t>arow</a:t>
            </a:r>
            <a:endParaRPr lang="en-US" sz="4400" dirty="0" smtClean="0">
              <a:solidFill>
                <a:schemeClr val="tx1"/>
              </a:solidFill>
              <a:latin typeface="Comic Sans MS" pitchFamily="66" charset="0"/>
              <a:ea typeface="Tahoma" pitchFamily="34" charset="0"/>
              <a:cs typeface="Tahoma" pitchFamily="34" charset="0"/>
            </a:endParaRPr>
          </a:p>
          <a:p>
            <a:pPr marL="514350" indent="-514350"/>
            <a:r>
              <a:rPr lang="en-US" sz="4400" dirty="0" smtClean="0">
                <a:solidFill>
                  <a:schemeClr val="accent1"/>
                </a:solidFill>
                <a:latin typeface="Comic Sans MS" pitchFamily="66" charset="0"/>
                <a:ea typeface="Tahoma" pitchFamily="34" charset="0"/>
                <a:cs typeface="Tahoma" pitchFamily="34" charset="0"/>
              </a:rPr>
              <a:t>With little land, it was difficult to hunt with bow and arrow.</a:t>
            </a:r>
            <a:endParaRPr lang="en-US" sz="4800" dirty="0" smtClean="0">
              <a:solidFill>
                <a:schemeClr val="accent1"/>
              </a:solidFill>
              <a:latin typeface="Comic Sans MS" pitchFamily="66" charset="0"/>
              <a:ea typeface="Tahoma" pitchFamily="34" charset="0"/>
              <a:cs typeface="Tahoma" pitchFamily="34" charset="0"/>
            </a:endParaRPr>
          </a:p>
          <a:p>
            <a:pPr marL="514350" indent="-514350"/>
            <a:endParaRPr lang="en-US" sz="3200" b="1" dirty="0" smtClean="0">
              <a:solidFill>
                <a:srgbClr val="FF66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514350" indent="-514350">
              <a:buAutoNum type="arabicPeriod"/>
            </a:pPr>
            <a:endParaRPr lang="en-US" sz="3200" b="1" dirty="0" smtClean="0">
              <a:solidFill>
                <a:srgbClr val="FF66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219200" y="2895600"/>
            <a:ext cx="7543800" cy="28956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73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Spelling Words</a:t>
            </a:r>
            <a:br>
              <a:rPr lang="en-US" sz="73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n-US" sz="73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/>
            </a:r>
            <a:br>
              <a:rPr lang="en-US" sz="73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n-US" sz="4000" b="1" dirty="0" smtClean="0">
                <a:solidFill>
                  <a:srgbClr val="003399"/>
                </a:solidFill>
                <a:latin typeface="Comic Sans MS" pitchFamily="66" charset="0"/>
              </a:rPr>
              <a:t> </a:t>
            </a:r>
            <a:r>
              <a:rPr lang="en-US" sz="4400" b="1" dirty="0" smtClean="0">
                <a:solidFill>
                  <a:schemeClr val="accent1"/>
                </a:solidFill>
                <a:latin typeface="Comic Sans MS" pitchFamily="66" charset="0"/>
              </a:rPr>
              <a:t>Long Vowel Diagraphs: </a:t>
            </a:r>
            <a:br>
              <a:rPr lang="en-US" sz="4400" b="1" dirty="0" smtClean="0">
                <a:solidFill>
                  <a:schemeClr val="accent1"/>
                </a:solidFill>
                <a:latin typeface="Comic Sans MS" pitchFamily="66" charset="0"/>
              </a:rPr>
            </a:br>
            <a:r>
              <a:rPr lang="en-US" sz="4400" i="1" dirty="0" err="1" smtClean="0">
                <a:solidFill>
                  <a:schemeClr val="accent1"/>
                </a:solidFill>
                <a:latin typeface="Comic Sans MS" pitchFamily="66" charset="0"/>
              </a:rPr>
              <a:t>ai</a:t>
            </a:r>
            <a:r>
              <a:rPr lang="en-US" sz="4400" i="1" dirty="0" smtClean="0">
                <a:solidFill>
                  <a:schemeClr val="accent1"/>
                </a:solidFill>
                <a:latin typeface="Comic Sans MS" pitchFamily="66" charset="0"/>
              </a:rPr>
              <a:t>, </a:t>
            </a:r>
            <a:r>
              <a:rPr lang="en-US" sz="4400" i="1" dirty="0" err="1" smtClean="0">
                <a:solidFill>
                  <a:schemeClr val="accent1"/>
                </a:solidFill>
                <a:latin typeface="Comic Sans MS" pitchFamily="66" charset="0"/>
              </a:rPr>
              <a:t>ee</a:t>
            </a:r>
            <a:r>
              <a:rPr lang="en-US" sz="4400" i="1" dirty="0" smtClean="0">
                <a:solidFill>
                  <a:schemeClr val="accent1"/>
                </a:solidFill>
                <a:latin typeface="Comic Sans MS" pitchFamily="66" charset="0"/>
              </a:rPr>
              <a:t>, ea, </a:t>
            </a:r>
            <a:r>
              <a:rPr lang="en-US" sz="4400" i="1" dirty="0" err="1" smtClean="0">
                <a:solidFill>
                  <a:schemeClr val="accent1"/>
                </a:solidFill>
                <a:latin typeface="Comic Sans MS" pitchFamily="66" charset="0"/>
              </a:rPr>
              <a:t>oa</a:t>
            </a:r>
            <a:r>
              <a:rPr lang="en-US" sz="4400" i="1" dirty="0" smtClean="0">
                <a:solidFill>
                  <a:schemeClr val="accent1"/>
                </a:solidFill>
                <a:latin typeface="Comic Sans MS" pitchFamily="66" charset="0"/>
              </a:rPr>
              <a:t>, </a:t>
            </a:r>
            <a:r>
              <a:rPr lang="en-US" sz="4400" dirty="0" smtClean="0">
                <a:solidFill>
                  <a:schemeClr val="accent1"/>
                </a:solidFill>
                <a:latin typeface="Comic Sans MS" pitchFamily="66" charset="0"/>
              </a:rPr>
              <a:t>and</a:t>
            </a:r>
            <a:r>
              <a:rPr lang="en-US" sz="4400" i="1" dirty="0" smtClean="0">
                <a:solidFill>
                  <a:schemeClr val="accent1"/>
                </a:solidFill>
                <a:latin typeface="Comic Sans MS" pitchFamily="66" charset="0"/>
              </a:rPr>
              <a:t> </a:t>
            </a:r>
            <a:r>
              <a:rPr lang="en-US" sz="4400" i="1" dirty="0" err="1" smtClean="0">
                <a:solidFill>
                  <a:schemeClr val="accent1"/>
                </a:solidFill>
                <a:latin typeface="Comic Sans MS" pitchFamily="66" charset="0"/>
              </a:rPr>
              <a:t>ow</a:t>
            </a:r>
            <a:r>
              <a:rPr lang="en-US" sz="4400" i="1" dirty="0" smtClean="0">
                <a:solidFill>
                  <a:schemeClr val="accent1"/>
                </a:solidFill>
                <a:latin typeface="Comic Sans MS" pitchFamily="66" charset="0"/>
              </a:rPr>
              <a:t> </a:t>
            </a:r>
            <a:r>
              <a:rPr lang="en-US" sz="6000" i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/>
            </a:r>
            <a:br>
              <a:rPr lang="en-US" sz="6000" i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endParaRPr lang="en-US" i="1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sz="quarter" idx="4294967295"/>
          </p:nvPr>
        </p:nvSpPr>
        <p:spPr>
          <a:xfrm>
            <a:off x="2209800" y="152400"/>
            <a:ext cx="2590800" cy="6705600"/>
          </a:xfrm>
        </p:spPr>
        <p:txBody>
          <a:bodyPr>
            <a:noAutofit/>
          </a:bodyPr>
          <a:lstStyle/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coast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feast 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speech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wheat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Spain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paint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arrow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needle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charcoal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praise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faint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maintain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crease</a:t>
            </a:r>
          </a:p>
          <a:p>
            <a:endParaRPr lang="en-US" sz="2800" dirty="0" smtClean="0">
              <a:latin typeface="Comic Sans MS" pitchFamily="66" charset="0"/>
              <a:cs typeface="Arial" pitchFamily="34" charset="0"/>
            </a:endParaRPr>
          </a:p>
          <a:p>
            <a:pPr>
              <a:buNone/>
            </a:pPr>
            <a:endParaRPr lang="en-US" sz="2400" dirty="0" smtClean="0"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quarter" idx="4294967295"/>
          </p:nvPr>
        </p:nvSpPr>
        <p:spPr>
          <a:xfrm>
            <a:off x="5257800" y="228600"/>
            <a:ext cx="3886200" cy="5932488"/>
          </a:xfrm>
        </p:spPr>
        <p:txBody>
          <a:bodyPr>
            <a:noAutofit/>
          </a:bodyPr>
          <a:lstStyle/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groan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breeze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willow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appeal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bowling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complain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sneeze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dungarees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bungalow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campaign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speedometer</a:t>
            </a:r>
          </a:p>
          <a:p>
            <a:r>
              <a:rPr lang="en-US" sz="2800" dirty="0" smtClean="0">
                <a:latin typeface="Comic Sans MS" pitchFamily="66" charset="0"/>
                <a:cs typeface="Arial" pitchFamily="34" charset="0"/>
              </a:rPr>
              <a:t> referee</a:t>
            </a:r>
          </a:p>
          <a:p>
            <a:endParaRPr lang="en-US" sz="2800" dirty="0" smtClean="0">
              <a:latin typeface="Comic Sans MS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39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295400"/>
            <a:ext cx="8686800" cy="1524000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en-US" sz="4000" b="1" dirty="0" smtClean="0">
                <a:solidFill>
                  <a:schemeClr val="accent3"/>
                </a:solidFill>
                <a:latin typeface="Comic Sans MS" pitchFamily="66" charset="0"/>
              </a:rPr>
              <a:t>We are now ready to </a:t>
            </a:r>
            <a:br>
              <a:rPr lang="en-US" sz="4000" b="1" dirty="0" smtClean="0">
                <a:solidFill>
                  <a:schemeClr val="accent3"/>
                </a:solidFill>
                <a:latin typeface="Comic Sans MS" pitchFamily="66" charset="0"/>
              </a:rPr>
            </a:br>
            <a:r>
              <a:rPr lang="en-US" sz="4000" b="1" dirty="0" smtClean="0">
                <a:solidFill>
                  <a:schemeClr val="accent3"/>
                </a:solidFill>
                <a:latin typeface="Comic Sans MS" pitchFamily="66" charset="0"/>
              </a:rPr>
              <a:t>take our story tests.</a:t>
            </a:r>
          </a:p>
        </p:txBody>
      </p:sp>
      <p:sp>
        <p:nvSpPr>
          <p:cNvPr id="1351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590800" y="3124200"/>
            <a:ext cx="6553200" cy="4114800"/>
          </a:xfrm>
          <a:noFill/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b="1" dirty="0" smtClean="0">
                <a:solidFill>
                  <a:schemeClr val="tx2"/>
                </a:solidFill>
                <a:effectLst/>
                <a:latin typeface="Comic Sans MS" pitchFamily="66" charset="0"/>
                <a:cs typeface="Tahoma" pitchFamily="34" charset="0"/>
              </a:rPr>
              <a:t>Story test</a:t>
            </a:r>
          </a:p>
          <a:p>
            <a:pPr lvl="1">
              <a:lnSpc>
                <a:spcPct val="90000"/>
              </a:lnSpc>
            </a:pPr>
            <a:r>
              <a:rPr lang="en-US" b="1" dirty="0" smtClean="0">
                <a:effectLst/>
                <a:latin typeface="Comic Sans MS" pitchFamily="66" charset="0"/>
                <a:cs typeface="Tahoma" pitchFamily="34" charset="0"/>
              </a:rPr>
              <a:t>Classroom webpage,</a:t>
            </a:r>
          </a:p>
          <a:p>
            <a:pPr lvl="1">
              <a:lnSpc>
                <a:spcPct val="90000"/>
              </a:lnSpc>
            </a:pPr>
            <a:r>
              <a:rPr lang="en-US" b="1" u="sng" dirty="0" smtClean="0">
                <a:effectLst/>
                <a:latin typeface="Comic Sans MS" pitchFamily="66" charset="0"/>
                <a:cs typeface="Tahoma" pitchFamily="34" charset="0"/>
              </a:rPr>
              <a:t>Reading Test</a:t>
            </a:r>
          </a:p>
          <a:p>
            <a:pPr lvl="1">
              <a:lnSpc>
                <a:spcPct val="90000"/>
              </a:lnSpc>
            </a:pPr>
            <a:endParaRPr lang="en-US" b="1" dirty="0" smtClean="0">
              <a:solidFill>
                <a:schemeClr val="accent1">
                  <a:lumMod val="50000"/>
                </a:schemeClr>
              </a:solidFill>
              <a:effectLst/>
              <a:latin typeface="Comic Sans MS" pitchFamily="66" charset="0"/>
              <a:cs typeface="Tahoma" pitchFamily="34" charset="0"/>
            </a:endParaRPr>
          </a:p>
          <a:p>
            <a:pPr>
              <a:lnSpc>
                <a:spcPct val="90000"/>
              </a:lnSpc>
            </a:pPr>
            <a:r>
              <a:rPr lang="en-US" b="1" dirty="0" smtClean="0">
                <a:solidFill>
                  <a:schemeClr val="tx2"/>
                </a:solidFill>
                <a:effectLst/>
                <a:latin typeface="Comic Sans MS" pitchFamily="66" charset="0"/>
                <a:cs typeface="Tahoma" pitchFamily="34" charset="0"/>
              </a:rPr>
              <a:t>AR</a:t>
            </a:r>
          </a:p>
          <a:p>
            <a:pPr lvl="1">
              <a:lnSpc>
                <a:spcPct val="90000"/>
              </a:lnSpc>
            </a:pPr>
            <a:r>
              <a:rPr lang="en-US" b="1" dirty="0" smtClean="0">
                <a:effectLst/>
                <a:latin typeface="Comic Sans MS" pitchFamily="66" charset="0"/>
                <a:cs typeface="Tahoma" pitchFamily="34" charset="0"/>
              </a:rPr>
              <a:t>Other Reading Quizzes</a:t>
            </a:r>
          </a:p>
          <a:p>
            <a:pPr lvl="1">
              <a:lnSpc>
                <a:spcPct val="90000"/>
              </a:lnSpc>
            </a:pPr>
            <a:r>
              <a:rPr lang="en-US" b="1" dirty="0" smtClean="0">
                <a:effectLst/>
                <a:latin typeface="Comic Sans MS" pitchFamily="66" charset="0"/>
                <a:cs typeface="Tahoma" pitchFamily="34" charset="0"/>
              </a:rPr>
              <a:t>Quiz # </a:t>
            </a:r>
          </a:p>
          <a:p>
            <a:pPr lvl="1">
              <a:lnSpc>
                <a:spcPct val="90000"/>
              </a:lnSpc>
              <a:buFont typeface="Monotype Sorts" charset="2"/>
              <a:buNone/>
            </a:pPr>
            <a:endParaRPr lang="en-US" b="1" dirty="0" smtClean="0">
              <a:effectLst/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71769</TotalTime>
  <Words>2364</Words>
  <Application>Microsoft Office PowerPoint</Application>
  <PresentationFormat>On-screen Show (4:3)</PresentationFormat>
  <Paragraphs>503</Paragraphs>
  <Slides>95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95</vt:i4>
      </vt:variant>
    </vt:vector>
  </HeadingPairs>
  <TitlesOfParts>
    <vt:vector size="96" baseType="lpstr">
      <vt:lpstr>Solstice</vt:lpstr>
      <vt:lpstr>      </vt:lpstr>
      <vt:lpstr>Slide 2</vt:lpstr>
      <vt:lpstr>Review Games</vt:lpstr>
      <vt:lpstr>Spelling Words   Long Vowel Diagraphs:  ai, ee, ea, oa, and ow  </vt:lpstr>
      <vt:lpstr>Slide 5</vt:lpstr>
      <vt:lpstr>   Big Question: How do people survive in the wilderness?     </vt:lpstr>
      <vt:lpstr>Vocabulary Words</vt:lpstr>
      <vt:lpstr>Monday</vt:lpstr>
      <vt:lpstr>Today we will learn about:</vt:lpstr>
      <vt:lpstr>Fluency Model Pitch</vt:lpstr>
      <vt:lpstr>Fluency: Model Pitch</vt:lpstr>
      <vt:lpstr>Fluency: Model Pitch</vt:lpstr>
      <vt:lpstr>Concept Vocabulary</vt:lpstr>
      <vt:lpstr>flint</vt:lpstr>
      <vt:lpstr>quartz</vt:lpstr>
      <vt:lpstr>Concept Vocabulary</vt:lpstr>
      <vt:lpstr>Build Concept Vocabulary  flint, green, gutted, quartz</vt:lpstr>
      <vt:lpstr>Theme &amp; Setting, Visualize     Turn to page 68 - 69.</vt:lpstr>
      <vt:lpstr>Prior Knowledge Think about things you know about the Pacific coast.</vt:lpstr>
      <vt:lpstr>Vocabulary Words</vt:lpstr>
      <vt:lpstr>Vocabulary Words</vt:lpstr>
      <vt:lpstr>Vocabulary Words</vt:lpstr>
      <vt:lpstr>More Words to Know</vt:lpstr>
      <vt:lpstr>gnawed</vt:lpstr>
      <vt:lpstr>headland</vt:lpstr>
      <vt:lpstr>kelp</vt:lpstr>
      <vt:lpstr>lair</vt:lpstr>
      <vt:lpstr>ravine</vt:lpstr>
      <vt:lpstr>shellfish</vt:lpstr>
      <vt:lpstr>sinew</vt:lpstr>
      <vt:lpstr>cove</vt:lpstr>
      <vt:lpstr>Vocabulary Words</vt:lpstr>
      <vt:lpstr>Slide 33</vt:lpstr>
      <vt:lpstr>Slide 34</vt:lpstr>
      <vt:lpstr>Dependent &amp; Independent Clauses</vt:lpstr>
      <vt:lpstr>Dependent &amp; Independent Clauses</vt:lpstr>
      <vt:lpstr>Dependent &amp; Independent Clauses</vt:lpstr>
      <vt:lpstr>Dependent &amp; Independent Clauses</vt:lpstr>
      <vt:lpstr>Dependent &amp; Independent Clauses Is each group of words a dependent or independent clause?</vt:lpstr>
      <vt:lpstr>Dependent &amp; Independent Clauses Is each group of words a dependent or independent clause?</vt:lpstr>
      <vt:lpstr>Dependent &amp; Independent Clauses Combine the two clauses to make a sentence.</vt:lpstr>
      <vt:lpstr>Dependent &amp; Independent Clauses Combine the two clauses to make a sentence.</vt:lpstr>
      <vt:lpstr>Spelling Words   Long Vowel Diagraphs:  ai, ee, ea, oa, and ow  </vt:lpstr>
      <vt:lpstr>Slide 44</vt:lpstr>
      <vt:lpstr>Tuesday</vt:lpstr>
      <vt:lpstr>Today we will learn about:</vt:lpstr>
      <vt:lpstr>Vocabulary Strategy:  Dictionary/Glossary</vt:lpstr>
      <vt:lpstr>Island of the Blue Dolphins  Turn to pages 72 - 79.</vt:lpstr>
      <vt:lpstr>Fluency Choral Reading</vt:lpstr>
      <vt:lpstr>Fluency: Choral Reading</vt:lpstr>
      <vt:lpstr>Slide 51</vt:lpstr>
      <vt:lpstr>Slide 52</vt:lpstr>
      <vt:lpstr>Dependent &amp; Independent Clauses</vt:lpstr>
      <vt:lpstr>Spelling Words   Long Vowel Diagraphs:  ai, ee, ea, oa, and ow  </vt:lpstr>
      <vt:lpstr>Slide 55</vt:lpstr>
      <vt:lpstr>Wednesday</vt:lpstr>
      <vt:lpstr>Today we will learn about:</vt:lpstr>
      <vt:lpstr>Island of the Blue Dolphins  Turn to pages 80 - 84.</vt:lpstr>
      <vt:lpstr>Fluency Model Pitch</vt:lpstr>
      <vt:lpstr>Fluency: Pitch</vt:lpstr>
      <vt:lpstr>Slide 61</vt:lpstr>
      <vt:lpstr>Slide 62</vt:lpstr>
      <vt:lpstr>Dependent &amp; Independent Clauses</vt:lpstr>
      <vt:lpstr>Dependent &amp; Independent Clauses</vt:lpstr>
      <vt:lpstr>Spelling Words   Long Vowel Diagraphs:  ai, ee, ea, oa, and ow  </vt:lpstr>
      <vt:lpstr>Slide 66</vt:lpstr>
      <vt:lpstr>Thursday</vt:lpstr>
      <vt:lpstr>Today we will learn about:</vt:lpstr>
      <vt:lpstr>Seven Survival Questions  Turn to pages 86 - 89.</vt:lpstr>
      <vt:lpstr>Fluency Partner Reading</vt:lpstr>
      <vt:lpstr>Fluency: Partner Reading</vt:lpstr>
      <vt:lpstr>Slide 72</vt:lpstr>
      <vt:lpstr>Slide 73</vt:lpstr>
      <vt:lpstr>Dependent &amp; Independent Clauses</vt:lpstr>
      <vt:lpstr>Dependent &amp; Independent Clauses</vt:lpstr>
      <vt:lpstr>Spelling Words   Long Vowel Diagraphs:  ai, ee, ea, oa, and ow  </vt:lpstr>
      <vt:lpstr>Slide 77</vt:lpstr>
      <vt:lpstr>Friday</vt:lpstr>
      <vt:lpstr>Today we will learn about:</vt:lpstr>
      <vt:lpstr>Setting and Theme</vt:lpstr>
      <vt:lpstr>Setting and Theme</vt:lpstr>
      <vt:lpstr>Setting and Theme</vt:lpstr>
      <vt:lpstr>Imagery</vt:lpstr>
      <vt:lpstr>Imagery</vt:lpstr>
      <vt:lpstr>Dictionary/Glossary</vt:lpstr>
      <vt:lpstr>Dictionary/Glossary </vt:lpstr>
      <vt:lpstr>SPQ3R</vt:lpstr>
      <vt:lpstr>SPQ3R</vt:lpstr>
      <vt:lpstr>SPQ3R</vt:lpstr>
      <vt:lpstr>SPQ3R</vt:lpstr>
      <vt:lpstr>Slide 91</vt:lpstr>
      <vt:lpstr>Slide 92</vt:lpstr>
      <vt:lpstr>Spelling Words   Long Vowel Diagraphs:  ai, ee, ea, oa, and ow  </vt:lpstr>
      <vt:lpstr>Slide 94</vt:lpstr>
      <vt:lpstr>We are now ready to  take our story tests.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Big Question:</dc:title>
  <dc:creator>Freida Lewis</dc:creator>
  <cp:lastModifiedBy>gormanl</cp:lastModifiedBy>
  <cp:revision>1428</cp:revision>
  <dcterms:created xsi:type="dcterms:W3CDTF">2010-02-05T03:18:33Z</dcterms:created>
  <dcterms:modified xsi:type="dcterms:W3CDTF">2012-10-02T12:52:19Z</dcterms:modified>
</cp:coreProperties>
</file>